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21" r:id="rId3"/>
    <p:sldMasterId id="2147484033" r:id="rId4"/>
  </p:sldMasterIdLst>
  <p:notesMasterIdLst>
    <p:notesMasterId r:id="rId9"/>
  </p:notesMasterIdLst>
  <p:handoutMasterIdLst>
    <p:handoutMasterId r:id="rId10"/>
  </p:handoutMasterIdLst>
  <p:sldIdLst>
    <p:sldId id="621" r:id="rId5"/>
    <p:sldId id="685" r:id="rId6"/>
    <p:sldId id="684" r:id="rId7"/>
    <p:sldId id="687" r:id="rId8"/>
  </p:sldIdLst>
  <p:sldSz cx="12192000" cy="6858000"/>
  <p:notesSz cx="6669088" cy="9926638"/>
  <p:defaultTextStyle>
    <a:defPPr>
      <a:defRPr lang="de-DE"/>
    </a:defPPr>
    <a:lvl1pPr marL="0" algn="l" defTabSz="1217638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8775" algn="l" defTabSz="1217638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7638" algn="l" defTabSz="1217638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6441" algn="l" defTabSz="1217638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5274" algn="l" defTabSz="1217638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4048" algn="l" defTabSz="1217638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2823" algn="l" defTabSz="1217638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1653" algn="l" defTabSz="1217638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0472" algn="l" defTabSz="1217638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688" userDrawn="1">
          <p15:clr>
            <a:srgbClr val="A4A3A4"/>
          </p15:clr>
        </p15:guide>
        <p15:guide id="3" orient="horz" pos="4201" userDrawn="1">
          <p15:clr>
            <a:srgbClr val="A4A3A4"/>
          </p15:clr>
        </p15:guide>
        <p15:guide id="4" pos="6856" userDrawn="1">
          <p15:clr>
            <a:srgbClr val="A4A3A4"/>
          </p15:clr>
        </p15:guide>
        <p15:guide id="5" pos="1663" userDrawn="1">
          <p15:clr>
            <a:srgbClr val="A4A3A4"/>
          </p15:clr>
        </p15:guide>
        <p15:guide id="6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Thomas rüdiger" initials="Tr" lastIdx="22" clrIdx="0"/>
  <p:cmAuthor id="1" name="Thomas Rüdiger" initials="TR" lastIdx="6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A50021"/>
    <a:srgbClr val="000066"/>
    <a:srgbClr val="66CCFF"/>
    <a:srgbClr val="FFAD99"/>
    <a:srgbClr val="0A0AFF"/>
    <a:srgbClr val="008000"/>
    <a:srgbClr val="FFFFCC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9F492D7-E9F1-4159-9975-938D16C68273}" v="4" dt="2022-03-24T17:44:02.181"/>
  </p1510:revLst>
</p1510:revInfo>
</file>

<file path=ppt/tableStyles.xml><?xml version="1.0" encoding="utf-8"?>
<a:tblStyleLst xmlns:a="http://schemas.openxmlformats.org/drawingml/2006/main" def="{5C22544A-7EE6-4342-B048-85BDC9FD1C3A}">
  <a:tblStyle styleId="{93296810-A885-4BE3-A3E7-6D5BEEA58F35}" styleName="Mittlere Formatvorlage 2 - Akz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AF606853-7671-496A-8E4F-DF71F8EC918B}" styleName="Dunkle Formatvorlage 1 - Akz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438" autoAdjust="0"/>
  </p:normalViewPr>
  <p:slideViewPr>
    <p:cSldViewPr snapToObjects="1">
      <p:cViewPr varScale="1">
        <p:scale>
          <a:sx n="107" d="100"/>
          <a:sy n="107" d="100"/>
        </p:scale>
        <p:origin x="672" y="102"/>
      </p:cViewPr>
      <p:guideLst>
        <p:guide orient="horz" pos="2160"/>
        <p:guide pos="688"/>
        <p:guide orient="horz" pos="4201"/>
        <p:guide pos="6856"/>
        <p:guide pos="166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1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2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homas rüdiger" userId="7102dd1d9ef814e9" providerId="LiveId" clId="{99F492D7-E9F1-4159-9975-938D16C68273}"/>
    <pc:docChg chg="modSld">
      <pc:chgData name="Thomas rüdiger" userId="7102dd1d9ef814e9" providerId="LiveId" clId="{99F492D7-E9F1-4159-9975-938D16C68273}" dt="2022-03-24T17:48:31.466" v="83" actId="6549"/>
      <pc:docMkLst>
        <pc:docMk/>
      </pc:docMkLst>
      <pc:sldChg chg="addSp modSp mod">
        <pc:chgData name="Thomas rüdiger" userId="7102dd1d9ef814e9" providerId="LiveId" clId="{99F492D7-E9F1-4159-9975-938D16C68273}" dt="2022-03-24T17:44:22.495" v="32" actId="1076"/>
        <pc:sldMkLst>
          <pc:docMk/>
          <pc:sldMk cId="752813495" sldId="684"/>
        </pc:sldMkLst>
        <pc:spChg chg="mod">
          <ac:chgData name="Thomas rüdiger" userId="7102dd1d9ef814e9" providerId="LiveId" clId="{99F492D7-E9F1-4159-9975-938D16C68273}" dt="2022-03-24T17:44:16.984" v="31" actId="20577"/>
          <ac:spMkLst>
            <pc:docMk/>
            <pc:sldMk cId="752813495" sldId="684"/>
            <ac:spMk id="16" creationId="{67E816B9-E4A7-46FD-A976-5817C17AA302}"/>
          </ac:spMkLst>
        </pc:spChg>
        <pc:picChg chg="add mod">
          <ac:chgData name="Thomas rüdiger" userId="7102dd1d9ef814e9" providerId="LiveId" clId="{99F492D7-E9F1-4159-9975-938D16C68273}" dt="2022-03-24T17:44:22.495" v="32" actId="1076"/>
          <ac:picMkLst>
            <pc:docMk/>
            <pc:sldMk cId="752813495" sldId="684"/>
            <ac:picMk id="8" creationId="{C9A26C16-D615-4B68-89C1-C38404B94BC9}"/>
          </ac:picMkLst>
        </pc:picChg>
      </pc:sldChg>
      <pc:sldChg chg="modSp mod">
        <pc:chgData name="Thomas rüdiger" userId="7102dd1d9ef814e9" providerId="LiveId" clId="{99F492D7-E9F1-4159-9975-938D16C68273}" dt="2022-03-24T17:42:22.943" v="5" actId="20577"/>
        <pc:sldMkLst>
          <pc:docMk/>
          <pc:sldMk cId="3098556631" sldId="685"/>
        </pc:sldMkLst>
        <pc:spChg chg="mod">
          <ac:chgData name="Thomas rüdiger" userId="7102dd1d9ef814e9" providerId="LiveId" clId="{99F492D7-E9F1-4159-9975-938D16C68273}" dt="2022-03-24T17:42:22.943" v="5" actId="20577"/>
          <ac:spMkLst>
            <pc:docMk/>
            <pc:sldMk cId="3098556631" sldId="685"/>
            <ac:spMk id="24" creationId="{CA8E312D-CCDE-4230-A3D3-BB12C60DE182}"/>
          </ac:spMkLst>
        </pc:spChg>
      </pc:sldChg>
      <pc:sldChg chg="modSp mod">
        <pc:chgData name="Thomas rüdiger" userId="7102dd1d9ef814e9" providerId="LiveId" clId="{99F492D7-E9F1-4159-9975-938D16C68273}" dt="2022-03-24T17:48:31.466" v="83" actId="6549"/>
        <pc:sldMkLst>
          <pc:docMk/>
          <pc:sldMk cId="791836061" sldId="687"/>
        </pc:sldMkLst>
        <pc:spChg chg="mod">
          <ac:chgData name="Thomas rüdiger" userId="7102dd1d9ef814e9" providerId="LiveId" clId="{99F492D7-E9F1-4159-9975-938D16C68273}" dt="2022-03-24T17:48:31.466" v="83" actId="6549"/>
          <ac:spMkLst>
            <pc:docMk/>
            <pc:sldMk cId="791836061" sldId="687"/>
            <ac:spMk id="48" creationId="{62D45ACD-2D5D-4647-BCBE-C354014578E0}"/>
          </ac:spMkLst>
        </pc:spChg>
        <pc:spChg chg="mod">
          <ac:chgData name="Thomas rüdiger" userId="7102dd1d9ef814e9" providerId="LiveId" clId="{99F492D7-E9F1-4159-9975-938D16C68273}" dt="2022-03-24T17:45:28.109" v="41" actId="1582"/>
          <ac:spMkLst>
            <pc:docMk/>
            <pc:sldMk cId="791836061" sldId="687"/>
            <ac:spMk id="49" creationId="{C1B255FF-9A4F-44DE-8EAA-3914C8B5CA09}"/>
          </ac:spMkLst>
        </pc:spChg>
        <pc:spChg chg="mod">
          <ac:chgData name="Thomas rüdiger" userId="7102dd1d9ef814e9" providerId="LiveId" clId="{99F492D7-E9F1-4159-9975-938D16C68273}" dt="2022-03-24T17:46:53.473" v="82" actId="20577"/>
          <ac:spMkLst>
            <pc:docMk/>
            <pc:sldMk cId="791836061" sldId="687"/>
            <ac:spMk id="76" creationId="{ACAB20F5-7D5C-489A-880B-F1AB2F3C88DA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777607" y="0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8049F4-7C0C-40C0-9923-548EB0509D13}" type="datetimeFigureOut">
              <a:rPr lang="de-DE" smtClean="0"/>
              <a:t>24.03.2022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777607" y="9428583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3999E5-8627-4E9A-85F6-8D81F4402A1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925821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BC7B6E-9459-49C3-8029-B5AA4E438A2A}" type="datetimeFigureOut">
              <a:rPr lang="de-DE" smtClean="0"/>
              <a:t>24.03.2022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26988" y="744538"/>
            <a:ext cx="6615112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66909" y="4715153"/>
            <a:ext cx="533527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777607" y="9428583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4AD901-4283-49C7-B839-7614241EDEA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095919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763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8775" algn="l" defTabSz="121763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7638" algn="l" defTabSz="121763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6441" algn="l" defTabSz="121763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5274" algn="l" defTabSz="121763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4048" algn="l" defTabSz="121763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2823" algn="l" defTabSz="121763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1653" algn="l" defTabSz="121763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0472" algn="l" defTabSz="121763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B523795-0229-4623-8A6C-0AD6747570E2}" type="slidenum">
              <a:rPr lang="de-DE" altLang="de-DE">
                <a:solidFill>
                  <a:prstClr val="black"/>
                </a:solidFill>
              </a:rPr>
              <a:pPr/>
              <a:t>1</a:t>
            </a:fld>
            <a:endParaRPr lang="de-DE" altLang="de-DE" dirty="0">
              <a:solidFill>
                <a:prstClr val="black"/>
              </a:solidFill>
            </a:endParaRPr>
          </a:p>
        </p:txBody>
      </p:sp>
      <p:sp>
        <p:nvSpPr>
          <p:cNvPr id="336898" name="Rectangle 7"/>
          <p:cNvSpPr txBox="1">
            <a:spLocks noGrp="1" noChangeArrowheads="1"/>
          </p:cNvSpPr>
          <p:nvPr/>
        </p:nvSpPr>
        <p:spPr bwMode="auto">
          <a:xfrm>
            <a:off x="3777607" y="9428583"/>
            <a:ext cx="2889938" cy="496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defTabSz="914400" fontAlgn="base">
              <a:spcBef>
                <a:spcPct val="0"/>
              </a:spcBef>
              <a:spcAft>
                <a:spcPct val="0"/>
              </a:spcAft>
            </a:pPr>
            <a:fld id="{0DA56800-BE1F-4B87-A0E4-D1470D2B7148}" type="slidenum">
              <a:rPr lang="de-DE" altLang="de-DE" sz="1200">
                <a:solidFill>
                  <a:prstClr val="black"/>
                </a:solidFill>
                <a:latin typeface="Arial" pitchFamily="34" charset="0"/>
              </a:rPr>
              <a:pPr algn="r" defTabSz="914400"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de-DE" altLang="de-DE" sz="1200" dirty="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3368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6988" y="744538"/>
            <a:ext cx="6615112" cy="3722687"/>
          </a:xfrm>
          <a:ln/>
        </p:spPr>
      </p:sp>
      <p:sp>
        <p:nvSpPr>
          <p:cNvPr id="33690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0586757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2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685817" indent="-263776" eaLnBrk="0" hangingPunct="0">
              <a:defRPr sz="22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055103" indent="-211021" eaLnBrk="0" hangingPunct="0">
              <a:defRPr sz="22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477145" indent="-211021" eaLnBrk="0" hangingPunct="0">
              <a:defRPr sz="22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1899186" indent="-211021" eaLnBrk="0" hangingPunct="0">
              <a:defRPr sz="22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321227" indent="-211021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743269" indent="-211021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165310" indent="-211021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587351" indent="-211021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eaLnBrk="1" hangingPunct="1">
              <a:defRPr/>
            </a:pPr>
            <a:fld id="{DC112C26-7E47-4CAC-BE27-B4DEED08995E}" type="slidenum">
              <a:rPr lang="de-DE" sz="1100">
                <a:solidFill>
                  <a:prstClr val="black"/>
                </a:solidFill>
                <a:latin typeface="Times New Roman" pitchFamily="18" charset="0"/>
              </a:rPr>
              <a:pPr eaLnBrk="1" hangingPunct="1">
                <a:defRPr/>
              </a:pPr>
              <a:t>2</a:t>
            </a:fld>
            <a:endParaRPr lang="de-DE" sz="1100">
              <a:solidFill>
                <a:prstClr val="black"/>
              </a:solidFill>
              <a:latin typeface="Times New Roman" pitchFamily="18" charset="0"/>
            </a:endParaRPr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6988" y="744538"/>
            <a:ext cx="6615112" cy="3722687"/>
          </a:xfrm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 altLang="de-DE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8316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4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6715" indent="0" algn="ctr">
              <a:buNone/>
              <a:defRPr sz="2000"/>
            </a:lvl2pPr>
            <a:lvl3pPr marL="913470" indent="0" algn="ctr">
              <a:buNone/>
              <a:defRPr sz="1900"/>
            </a:lvl3pPr>
            <a:lvl4pPr marL="1370206" indent="0" algn="ctr">
              <a:buNone/>
              <a:defRPr sz="1600"/>
            </a:lvl4pPr>
            <a:lvl5pPr marL="1826940" indent="0" algn="ctr">
              <a:buNone/>
              <a:defRPr sz="1600"/>
            </a:lvl5pPr>
            <a:lvl6pPr marL="2283698" indent="0" algn="ctr">
              <a:buNone/>
              <a:defRPr sz="1600"/>
            </a:lvl6pPr>
            <a:lvl7pPr marL="2740409" indent="0" algn="ctr">
              <a:buNone/>
              <a:defRPr sz="1600"/>
            </a:lvl7pPr>
            <a:lvl8pPr marL="3197120" indent="0" algn="ctr">
              <a:buNone/>
              <a:defRPr sz="1600"/>
            </a:lvl8pPr>
            <a:lvl9pPr marL="3653831" indent="0" algn="ctr">
              <a:buNone/>
              <a:defRPr sz="1600"/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E204AC-5387-4868-B177-BF4247FB8BE0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24.03.2022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1EF92-8795-40FD-8600-9ACF69A94337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18312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E204AC-5387-4868-B177-BF4247FB8BE0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24.03.2022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1EF92-8795-40FD-8600-9ACF69A94337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20675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2" y="365140"/>
            <a:ext cx="2628900" cy="5811839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6" y="365140"/>
            <a:ext cx="7734300" cy="5811839"/>
          </a:xfrm>
        </p:spPr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E204AC-5387-4868-B177-BF4247FB8BE0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24.03.2022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1EF92-8795-40FD-8600-9ACF69A94337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21432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14400" y="2130481"/>
            <a:ext cx="10363200" cy="1470025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047" indent="0" algn="ctr">
              <a:buNone/>
              <a:defRPr/>
            </a:lvl2pPr>
            <a:lvl3pPr marL="914105" indent="0" algn="ctr">
              <a:buNone/>
              <a:defRPr/>
            </a:lvl3pPr>
            <a:lvl4pPr marL="1371158" indent="0" algn="ctr">
              <a:buNone/>
              <a:defRPr/>
            </a:lvl4pPr>
            <a:lvl5pPr marL="1828210" indent="0" algn="ctr">
              <a:buNone/>
              <a:defRPr/>
            </a:lvl5pPr>
            <a:lvl6pPr marL="2285270" indent="0" algn="ctr">
              <a:buNone/>
              <a:defRPr/>
            </a:lvl6pPr>
            <a:lvl7pPr marL="2742314" indent="0" algn="ctr">
              <a:buNone/>
              <a:defRPr/>
            </a:lvl7pPr>
            <a:lvl8pPr marL="3199360" indent="0" algn="ctr">
              <a:buNone/>
              <a:defRPr/>
            </a:lvl8pPr>
            <a:lvl9pPr marL="3656407" indent="0" algn="ctr">
              <a:buNone/>
              <a:defRPr/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29726796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26721158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63087" y="440694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963087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047" indent="0">
              <a:buNone/>
              <a:defRPr sz="1900"/>
            </a:lvl2pPr>
            <a:lvl3pPr marL="914105" indent="0">
              <a:buNone/>
              <a:defRPr sz="1600"/>
            </a:lvl3pPr>
            <a:lvl4pPr marL="1371158" indent="0">
              <a:buNone/>
              <a:defRPr sz="1500"/>
            </a:lvl4pPr>
            <a:lvl5pPr marL="1828210" indent="0">
              <a:buNone/>
              <a:defRPr sz="1500"/>
            </a:lvl5pPr>
            <a:lvl6pPr marL="2285270" indent="0">
              <a:buNone/>
              <a:defRPr sz="1500"/>
            </a:lvl6pPr>
            <a:lvl7pPr marL="2742314" indent="0">
              <a:buNone/>
              <a:defRPr sz="1500"/>
            </a:lvl7pPr>
            <a:lvl8pPr marL="3199360" indent="0">
              <a:buNone/>
              <a:defRPr sz="1500"/>
            </a:lvl8pPr>
            <a:lvl9pPr marL="3656407" indent="0">
              <a:buNone/>
              <a:defRPr sz="15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6111573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541869" y="836613"/>
            <a:ext cx="5452533" cy="57610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97604" y="836613"/>
            <a:ext cx="5452533" cy="57610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39116563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47" indent="0">
              <a:buNone/>
              <a:defRPr sz="2000" b="1"/>
            </a:lvl2pPr>
            <a:lvl3pPr marL="914105" indent="0">
              <a:buNone/>
              <a:defRPr sz="1900" b="1"/>
            </a:lvl3pPr>
            <a:lvl4pPr marL="1371158" indent="0">
              <a:buNone/>
              <a:defRPr sz="1600" b="1"/>
            </a:lvl4pPr>
            <a:lvl5pPr marL="1828210" indent="0">
              <a:buNone/>
              <a:defRPr sz="1600" b="1"/>
            </a:lvl5pPr>
            <a:lvl6pPr marL="2285270" indent="0">
              <a:buNone/>
              <a:defRPr sz="1600" b="1"/>
            </a:lvl6pPr>
            <a:lvl7pPr marL="2742314" indent="0">
              <a:buNone/>
              <a:defRPr sz="1600" b="1"/>
            </a:lvl7pPr>
            <a:lvl8pPr marL="3199360" indent="0">
              <a:buNone/>
              <a:defRPr sz="1600" b="1"/>
            </a:lvl8pPr>
            <a:lvl9pPr marL="3656407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93410" y="1535113"/>
            <a:ext cx="5389033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47" indent="0">
              <a:buNone/>
              <a:defRPr sz="2000" b="1"/>
            </a:lvl2pPr>
            <a:lvl3pPr marL="914105" indent="0">
              <a:buNone/>
              <a:defRPr sz="1900" b="1"/>
            </a:lvl3pPr>
            <a:lvl4pPr marL="1371158" indent="0">
              <a:buNone/>
              <a:defRPr sz="1600" b="1"/>
            </a:lvl4pPr>
            <a:lvl5pPr marL="1828210" indent="0">
              <a:buNone/>
              <a:defRPr sz="1600" b="1"/>
            </a:lvl5pPr>
            <a:lvl6pPr marL="2285270" indent="0">
              <a:buNone/>
              <a:defRPr sz="1600" b="1"/>
            </a:lvl6pPr>
            <a:lvl7pPr marL="2742314" indent="0">
              <a:buNone/>
              <a:defRPr sz="1600" b="1"/>
            </a:lvl7pPr>
            <a:lvl8pPr marL="3199360" indent="0">
              <a:buNone/>
              <a:defRPr sz="1600" b="1"/>
            </a:lvl8pPr>
            <a:lvl9pPr marL="3656407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93410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243421914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216109268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926889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3" y="273049"/>
            <a:ext cx="4011084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766737" y="27308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609603" y="1435104"/>
            <a:ext cx="4011084" cy="4691063"/>
          </a:xfrm>
        </p:spPr>
        <p:txBody>
          <a:bodyPr/>
          <a:lstStyle>
            <a:lvl1pPr marL="0" indent="0">
              <a:buNone/>
              <a:defRPr sz="1500"/>
            </a:lvl1pPr>
            <a:lvl2pPr marL="457047" indent="0">
              <a:buNone/>
              <a:defRPr sz="1200"/>
            </a:lvl2pPr>
            <a:lvl3pPr marL="914105" indent="0">
              <a:buNone/>
              <a:defRPr sz="1100"/>
            </a:lvl3pPr>
            <a:lvl4pPr marL="1371158" indent="0">
              <a:buNone/>
              <a:defRPr sz="900"/>
            </a:lvl4pPr>
            <a:lvl5pPr marL="1828210" indent="0">
              <a:buNone/>
              <a:defRPr sz="900"/>
            </a:lvl5pPr>
            <a:lvl6pPr marL="2285270" indent="0">
              <a:buNone/>
              <a:defRPr sz="900"/>
            </a:lvl6pPr>
            <a:lvl7pPr marL="2742314" indent="0">
              <a:buNone/>
              <a:defRPr sz="900"/>
            </a:lvl7pPr>
            <a:lvl8pPr marL="3199360" indent="0">
              <a:buNone/>
              <a:defRPr sz="900"/>
            </a:lvl8pPr>
            <a:lvl9pPr marL="3656407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4077616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E204AC-5387-4868-B177-BF4247FB8BE0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24.03.2022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1EF92-8795-40FD-8600-9ACF69A94337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892163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389717" y="4800601"/>
            <a:ext cx="73152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047" indent="0">
              <a:buNone/>
              <a:defRPr sz="2800"/>
            </a:lvl2pPr>
            <a:lvl3pPr marL="914105" indent="0">
              <a:buNone/>
              <a:defRPr sz="2400"/>
            </a:lvl3pPr>
            <a:lvl4pPr marL="1371158" indent="0">
              <a:buNone/>
              <a:defRPr sz="2000"/>
            </a:lvl4pPr>
            <a:lvl5pPr marL="1828210" indent="0">
              <a:buNone/>
              <a:defRPr sz="2000"/>
            </a:lvl5pPr>
            <a:lvl6pPr marL="2285270" indent="0">
              <a:buNone/>
              <a:defRPr sz="2000"/>
            </a:lvl6pPr>
            <a:lvl7pPr marL="2742314" indent="0">
              <a:buNone/>
              <a:defRPr sz="2000"/>
            </a:lvl7pPr>
            <a:lvl8pPr marL="3199360" indent="0">
              <a:buNone/>
              <a:defRPr sz="2000"/>
            </a:lvl8pPr>
            <a:lvl9pPr marL="3656407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2389717" y="5367354"/>
            <a:ext cx="7315200" cy="804863"/>
          </a:xfrm>
        </p:spPr>
        <p:txBody>
          <a:bodyPr/>
          <a:lstStyle>
            <a:lvl1pPr marL="0" indent="0">
              <a:buNone/>
              <a:defRPr sz="1500"/>
            </a:lvl1pPr>
            <a:lvl2pPr marL="457047" indent="0">
              <a:buNone/>
              <a:defRPr sz="1200"/>
            </a:lvl2pPr>
            <a:lvl3pPr marL="914105" indent="0">
              <a:buNone/>
              <a:defRPr sz="1100"/>
            </a:lvl3pPr>
            <a:lvl4pPr marL="1371158" indent="0">
              <a:buNone/>
              <a:defRPr sz="900"/>
            </a:lvl4pPr>
            <a:lvl5pPr marL="1828210" indent="0">
              <a:buNone/>
              <a:defRPr sz="900"/>
            </a:lvl5pPr>
            <a:lvl6pPr marL="2285270" indent="0">
              <a:buNone/>
              <a:defRPr sz="900"/>
            </a:lvl6pPr>
            <a:lvl7pPr marL="2742314" indent="0">
              <a:buNone/>
              <a:defRPr sz="900"/>
            </a:lvl7pPr>
            <a:lvl8pPr marL="3199360" indent="0">
              <a:buNone/>
              <a:defRPr sz="900"/>
            </a:lvl8pPr>
            <a:lvl9pPr marL="3656407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34258117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329467660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902743" y="0"/>
            <a:ext cx="2815167" cy="6597651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0879" y="0"/>
            <a:ext cx="8248649" cy="6597651"/>
          </a:xfr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41319662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1" y="1709797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1" y="4589481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671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347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37020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69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369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04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71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38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E204AC-5387-4868-B177-BF4247FB8BE0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24.03.2022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1EF92-8795-40FD-8600-9ACF69A94337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68536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33"/>
            <a:ext cx="5181600" cy="4351339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33"/>
            <a:ext cx="5181600" cy="4351339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E204AC-5387-4868-B177-BF4247FB8BE0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24.03.2022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1EF92-8795-40FD-8600-9ACF69A94337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4088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9" y="1681164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715" indent="0">
              <a:buNone/>
              <a:defRPr sz="2000" b="1"/>
            </a:lvl2pPr>
            <a:lvl3pPr marL="913470" indent="0">
              <a:buNone/>
              <a:defRPr sz="1900" b="1"/>
            </a:lvl3pPr>
            <a:lvl4pPr marL="1370206" indent="0">
              <a:buNone/>
              <a:defRPr sz="1600" b="1"/>
            </a:lvl4pPr>
            <a:lvl5pPr marL="1826940" indent="0">
              <a:buNone/>
              <a:defRPr sz="1600" b="1"/>
            </a:lvl5pPr>
            <a:lvl6pPr marL="2283698" indent="0">
              <a:buNone/>
              <a:defRPr sz="1600" b="1"/>
            </a:lvl6pPr>
            <a:lvl7pPr marL="2740409" indent="0">
              <a:buNone/>
              <a:defRPr sz="1600" b="1"/>
            </a:lvl7pPr>
            <a:lvl8pPr marL="3197120" indent="0">
              <a:buNone/>
              <a:defRPr sz="1600" b="1"/>
            </a:lvl8pPr>
            <a:lvl9pPr marL="3653831" indent="0">
              <a:buNone/>
              <a:defRPr sz="16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7" y="1681164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715" indent="0">
              <a:buNone/>
              <a:defRPr sz="2000" b="1"/>
            </a:lvl2pPr>
            <a:lvl3pPr marL="913470" indent="0">
              <a:buNone/>
              <a:defRPr sz="1900" b="1"/>
            </a:lvl3pPr>
            <a:lvl4pPr marL="1370206" indent="0">
              <a:buNone/>
              <a:defRPr sz="1600" b="1"/>
            </a:lvl4pPr>
            <a:lvl5pPr marL="1826940" indent="0">
              <a:buNone/>
              <a:defRPr sz="1600" b="1"/>
            </a:lvl5pPr>
            <a:lvl6pPr marL="2283698" indent="0">
              <a:buNone/>
              <a:defRPr sz="1600" b="1"/>
            </a:lvl6pPr>
            <a:lvl7pPr marL="2740409" indent="0">
              <a:buNone/>
              <a:defRPr sz="1600" b="1"/>
            </a:lvl7pPr>
            <a:lvl8pPr marL="3197120" indent="0">
              <a:buNone/>
              <a:defRPr sz="1600" b="1"/>
            </a:lvl8pPr>
            <a:lvl9pPr marL="3653831" indent="0">
              <a:buNone/>
              <a:defRPr sz="16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7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E204AC-5387-4868-B177-BF4247FB8BE0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24.03.2022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1EF92-8795-40FD-8600-9ACF69A94337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37690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E204AC-5387-4868-B177-BF4247FB8BE0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24.03.2022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1EF92-8795-40FD-8600-9ACF69A94337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10140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E204AC-5387-4868-B177-BF4247FB8BE0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24.03.2022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1EF92-8795-40FD-8600-9ACF69A94337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88140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51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9" y="2057403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6715" indent="0">
              <a:buNone/>
              <a:defRPr sz="1500"/>
            </a:lvl2pPr>
            <a:lvl3pPr marL="913470" indent="0">
              <a:buNone/>
              <a:defRPr sz="1200"/>
            </a:lvl3pPr>
            <a:lvl4pPr marL="1370206" indent="0">
              <a:buNone/>
              <a:defRPr sz="1100"/>
            </a:lvl4pPr>
            <a:lvl5pPr marL="1826940" indent="0">
              <a:buNone/>
              <a:defRPr sz="1100"/>
            </a:lvl5pPr>
            <a:lvl6pPr marL="2283698" indent="0">
              <a:buNone/>
              <a:defRPr sz="1100"/>
            </a:lvl6pPr>
            <a:lvl7pPr marL="2740409" indent="0">
              <a:buNone/>
              <a:defRPr sz="1100"/>
            </a:lvl7pPr>
            <a:lvl8pPr marL="3197120" indent="0">
              <a:buNone/>
              <a:defRPr sz="1100"/>
            </a:lvl8pPr>
            <a:lvl9pPr marL="3653831" indent="0">
              <a:buNone/>
              <a:defRPr sz="11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E204AC-5387-4868-B177-BF4247FB8BE0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24.03.2022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1EF92-8795-40FD-8600-9ACF69A94337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86745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51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6715" indent="0">
              <a:buNone/>
              <a:defRPr sz="2800"/>
            </a:lvl2pPr>
            <a:lvl3pPr marL="913470" indent="0">
              <a:buNone/>
              <a:defRPr sz="2400"/>
            </a:lvl3pPr>
            <a:lvl4pPr marL="1370206" indent="0">
              <a:buNone/>
              <a:defRPr sz="2000"/>
            </a:lvl4pPr>
            <a:lvl5pPr marL="1826940" indent="0">
              <a:buNone/>
              <a:defRPr sz="2000"/>
            </a:lvl5pPr>
            <a:lvl6pPr marL="2283698" indent="0">
              <a:buNone/>
              <a:defRPr sz="2000"/>
            </a:lvl6pPr>
            <a:lvl7pPr marL="2740409" indent="0">
              <a:buNone/>
              <a:defRPr sz="2000"/>
            </a:lvl7pPr>
            <a:lvl8pPr marL="3197120" indent="0">
              <a:buNone/>
              <a:defRPr sz="2000"/>
            </a:lvl8pPr>
            <a:lvl9pPr marL="3653831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9" y="2057403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6715" indent="0">
              <a:buNone/>
              <a:defRPr sz="1500"/>
            </a:lvl2pPr>
            <a:lvl3pPr marL="913470" indent="0">
              <a:buNone/>
              <a:defRPr sz="1200"/>
            </a:lvl3pPr>
            <a:lvl4pPr marL="1370206" indent="0">
              <a:buNone/>
              <a:defRPr sz="1100"/>
            </a:lvl4pPr>
            <a:lvl5pPr marL="1826940" indent="0">
              <a:buNone/>
              <a:defRPr sz="1100"/>
            </a:lvl5pPr>
            <a:lvl6pPr marL="2283698" indent="0">
              <a:buNone/>
              <a:defRPr sz="1100"/>
            </a:lvl6pPr>
            <a:lvl7pPr marL="2740409" indent="0">
              <a:buNone/>
              <a:defRPr sz="1100"/>
            </a:lvl7pPr>
            <a:lvl8pPr marL="3197120" indent="0">
              <a:buNone/>
              <a:defRPr sz="1100"/>
            </a:lvl8pPr>
            <a:lvl9pPr marL="3653831" indent="0">
              <a:buNone/>
              <a:defRPr sz="11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E204AC-5387-4868-B177-BF4247FB8BE0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24.03.2022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1EF92-8795-40FD-8600-9ACF69A94337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57329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358" tIns="45714" rIns="91358" bIns="45714" rtlCol="0" anchor="ctr">
            <a:normAutofit/>
          </a:bodyPr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33"/>
            <a:ext cx="10515600" cy="4351339"/>
          </a:xfrm>
          <a:prstGeom prst="rect">
            <a:avLst/>
          </a:prstGeom>
        </p:spPr>
        <p:txBody>
          <a:bodyPr vert="horz" lIns="91358" tIns="45714" rIns="91358" bIns="45714" rtlCol="0">
            <a:normAutofit/>
          </a:bodyPr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68"/>
            <a:ext cx="2743200" cy="365125"/>
          </a:xfrm>
          <a:prstGeom prst="rect">
            <a:avLst/>
          </a:prstGeom>
        </p:spPr>
        <p:txBody>
          <a:bodyPr vert="horz" lIns="91358" tIns="45714" rIns="91358" bIns="45714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3470"/>
            <a:fld id="{50E204AC-5387-4868-B177-BF4247FB8BE0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 defTabSz="913470"/>
              <a:t>24.03.2022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68"/>
            <a:ext cx="4114800" cy="365125"/>
          </a:xfrm>
          <a:prstGeom prst="rect">
            <a:avLst/>
          </a:prstGeom>
        </p:spPr>
        <p:txBody>
          <a:bodyPr vert="horz" lIns="91358" tIns="45714" rIns="91358" bIns="45714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3470"/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68"/>
            <a:ext cx="2743200" cy="365125"/>
          </a:xfrm>
          <a:prstGeom prst="rect">
            <a:avLst/>
          </a:prstGeom>
        </p:spPr>
        <p:txBody>
          <a:bodyPr vert="horz" lIns="91358" tIns="45714" rIns="91358" bIns="45714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3470"/>
            <a:fld id="{7C41EF92-8795-40FD-8600-9ACF69A94337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 defTabSz="913470"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41576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2" r:id="rId1"/>
    <p:sldLayoutId id="2147483923" r:id="rId2"/>
    <p:sldLayoutId id="2147483924" r:id="rId3"/>
    <p:sldLayoutId id="2147483925" r:id="rId4"/>
    <p:sldLayoutId id="2147483926" r:id="rId5"/>
    <p:sldLayoutId id="2147483927" r:id="rId6"/>
    <p:sldLayoutId id="2147483928" r:id="rId7"/>
    <p:sldLayoutId id="2147483929" r:id="rId8"/>
    <p:sldLayoutId id="2147483930" r:id="rId9"/>
    <p:sldLayoutId id="2147483931" r:id="rId10"/>
    <p:sldLayoutId id="2147483932" r:id="rId11"/>
  </p:sldLayoutIdLst>
  <p:txStyles>
    <p:titleStyle>
      <a:lvl1pPr algn="l" defTabSz="91347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381" indent="-228381" algn="l" defTabSz="91347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138" indent="-228381" algn="l" defTabSz="91347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850" indent="-228381" algn="l" defTabSz="91347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560" indent="-228381" algn="l" defTabSz="91347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2055275" indent="-228381" algn="l" defTabSz="91347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512031" indent="-228381" algn="l" defTabSz="91347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68766" indent="-228381" algn="l" defTabSz="91347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425500" indent="-228381" algn="l" defTabSz="91347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82258" indent="-228381" algn="l" defTabSz="91347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347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6715" algn="l" defTabSz="91347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3470" algn="l" defTabSz="91347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206" algn="l" defTabSz="91347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6940" algn="l" defTabSz="91347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3698" algn="l" defTabSz="91347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0409" algn="l" defTabSz="91347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7120" algn="l" defTabSz="91347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3831" algn="l" defTabSz="91347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0851" y="31"/>
            <a:ext cx="11267016" cy="620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48" tIns="46038" rIns="92048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Klicken Sie, um das Titelformat zu bearbeiten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41869" y="836613"/>
            <a:ext cx="11108267" cy="5761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48" tIns="46038" rIns="92048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Klicken Sie, um die Formate des Vorlagentextes zu bearbeiten</a:t>
            </a:r>
          </a:p>
          <a:p>
            <a:pPr lvl="1"/>
            <a:r>
              <a:rPr lang="de-DE" altLang="de-DE"/>
              <a:t>Zweite Ebene</a:t>
            </a:r>
          </a:p>
          <a:p>
            <a:pPr lvl="2"/>
            <a:r>
              <a:rPr lang="de-DE" altLang="de-DE"/>
              <a:t>Dritte Ebene</a:t>
            </a:r>
          </a:p>
          <a:p>
            <a:pPr lvl="3"/>
            <a:r>
              <a:rPr lang="de-DE" altLang="de-DE"/>
              <a:t>Vierte Ebene</a:t>
            </a:r>
          </a:p>
          <a:p>
            <a:pPr lvl="4"/>
            <a:r>
              <a:rPr lang="de-DE" alt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1653067419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4034" r:id="rId1"/>
    <p:sldLayoutId id="2147484035" r:id="rId2"/>
    <p:sldLayoutId id="2147484036" r:id="rId3"/>
    <p:sldLayoutId id="2147484037" r:id="rId4"/>
    <p:sldLayoutId id="2147484038" r:id="rId5"/>
    <p:sldLayoutId id="2147484039" r:id="rId6"/>
    <p:sldLayoutId id="2147484040" r:id="rId7"/>
    <p:sldLayoutId id="2147484041" r:id="rId8"/>
    <p:sldLayoutId id="2147484042" r:id="rId9"/>
    <p:sldLayoutId id="2147484043" r:id="rId10"/>
    <p:sldLayoutId id="2147484044" r:id="rId11"/>
  </p:sldLayoutIdLst>
  <p:txStyles>
    <p:titleStyle>
      <a:lvl1pPr algn="ctr" defTabSz="761757" rtl="0" eaLnBrk="0" fontAlgn="base" hangingPunct="0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+mj-lt"/>
          <a:ea typeface="+mj-ea"/>
          <a:cs typeface="+mj-cs"/>
        </a:defRPr>
      </a:lvl1pPr>
      <a:lvl2pPr algn="ctr" defTabSz="761757" rtl="0" eaLnBrk="0" fontAlgn="base" hangingPunct="0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pitchFamily="34" charset="0"/>
        </a:defRPr>
      </a:lvl2pPr>
      <a:lvl3pPr algn="ctr" defTabSz="761757" rtl="0" eaLnBrk="0" fontAlgn="base" hangingPunct="0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pitchFamily="34" charset="0"/>
        </a:defRPr>
      </a:lvl3pPr>
      <a:lvl4pPr algn="ctr" defTabSz="761757" rtl="0" eaLnBrk="0" fontAlgn="base" hangingPunct="0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pitchFamily="34" charset="0"/>
        </a:defRPr>
      </a:lvl4pPr>
      <a:lvl5pPr algn="ctr" defTabSz="761757" rtl="0" eaLnBrk="0" fontAlgn="base" hangingPunct="0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pitchFamily="34" charset="0"/>
        </a:defRPr>
      </a:lvl5pPr>
      <a:lvl6pPr marL="457047" algn="ctr" defTabSz="761757" rtl="0" eaLnBrk="0" fontAlgn="base" hangingPunct="0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pitchFamily="34" charset="0"/>
        </a:defRPr>
      </a:lvl6pPr>
      <a:lvl7pPr marL="914105" algn="ctr" defTabSz="761757" rtl="0" eaLnBrk="0" fontAlgn="base" hangingPunct="0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pitchFamily="34" charset="0"/>
        </a:defRPr>
      </a:lvl7pPr>
      <a:lvl8pPr marL="1371158" algn="ctr" defTabSz="761757" rtl="0" eaLnBrk="0" fontAlgn="base" hangingPunct="0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pitchFamily="34" charset="0"/>
        </a:defRPr>
      </a:lvl8pPr>
      <a:lvl9pPr marL="1828210" algn="ctr" defTabSz="761757" rtl="0" eaLnBrk="0" fontAlgn="base" hangingPunct="0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pitchFamily="34" charset="0"/>
        </a:defRPr>
      </a:lvl9pPr>
    </p:titleStyle>
    <p:bodyStyle>
      <a:lvl1pPr marL="342794" indent="-342794" algn="l" defTabSz="761757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708" indent="-285664" algn="l" defTabSz="761757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2634" indent="-228530" algn="l" defTabSz="761757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599680" indent="-228530" algn="l" defTabSz="761757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6727" indent="-228530" algn="l" defTabSz="761757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5pPr>
      <a:lvl6pPr marL="2513785" indent="-228530" algn="l" defTabSz="761757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6pPr>
      <a:lvl7pPr marL="2970838" indent="-228530" algn="l" defTabSz="761757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7pPr>
      <a:lvl8pPr marL="3427890" indent="-228530" algn="l" defTabSz="761757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8pPr>
      <a:lvl9pPr marL="3884950" indent="-228530" algn="l" defTabSz="761757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10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47" algn="l" defTabSz="91410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05" algn="l" defTabSz="91410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158" algn="l" defTabSz="91410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210" algn="l" defTabSz="91410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270" algn="l" defTabSz="91410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314" algn="l" defTabSz="91410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360" algn="l" defTabSz="91410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407" algn="l" defTabSz="91410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10" Type="http://schemas.openxmlformats.org/officeDocument/2006/relationships/image" Target="../media/image8.gif"/><Relationship Id="rId4" Type="http://schemas.openxmlformats.org/officeDocument/2006/relationships/image" Target="../media/image2.jpeg"/><Relationship Id="rId9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Relationship Id="rId6" Type="http://schemas.openxmlformats.org/officeDocument/2006/relationships/hyperlink" Target="https://confluence.ihtsdotools.org/display/SPWWG/Surgical+Pathology+workflow+Project+Group" TargetMode="External"/><Relationship Id="rId5" Type="http://schemas.openxmlformats.org/officeDocument/2006/relationships/hyperlink" Target="https://confluence.ihtsdotools.org/display/CSRPG" TargetMode="External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874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956884" y="260359"/>
            <a:ext cx="10327685" cy="1470025"/>
          </a:xfrm>
        </p:spPr>
        <p:txBody>
          <a:bodyPr vert="horz" wrap="square" lIns="91414" tIns="45718" rIns="91414" bIns="45718" numCol="1" anchor="ctr" anchorCtr="0" compatLnSpc="1">
            <a:prstTxWarp prst="textNoShape">
              <a:avLst/>
            </a:prstTxWarp>
          </a:bodyPr>
          <a:lstStyle/>
          <a:p>
            <a:r>
              <a:rPr lang="en-US" altLang="de-DE" dirty="0">
                <a:cs typeface="Arial"/>
              </a:rPr>
              <a:t>Surgical pathology workflow project group</a:t>
            </a:r>
          </a:p>
        </p:txBody>
      </p:sp>
      <p:grpSp>
        <p:nvGrpSpPr>
          <p:cNvPr id="335880" name="Group 8"/>
          <p:cNvGrpSpPr>
            <a:grpSpLocks/>
          </p:cNvGrpSpPr>
          <p:nvPr/>
        </p:nvGrpSpPr>
        <p:grpSpPr bwMode="auto">
          <a:xfrm>
            <a:off x="0" y="0"/>
            <a:ext cx="299171" cy="6858000"/>
            <a:chOff x="0" y="-17"/>
            <a:chExt cx="204" cy="4337"/>
          </a:xfrm>
        </p:grpSpPr>
        <p:sp>
          <p:nvSpPr>
            <p:cNvPr id="335881" name="Rectangle 9"/>
            <p:cNvSpPr>
              <a:spLocks noChangeArrowheads="1"/>
            </p:cNvSpPr>
            <p:nvPr/>
          </p:nvSpPr>
          <p:spPr bwMode="auto">
            <a:xfrm>
              <a:off x="0" y="-17"/>
              <a:ext cx="204" cy="1134"/>
            </a:xfrm>
            <a:prstGeom prst="rect">
              <a:avLst/>
            </a:prstGeom>
            <a:solidFill>
              <a:srgbClr val="ECD89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de-DE" dirty="0">
                <a:solidFill>
                  <a:srgbClr val="FFFFFF"/>
                </a:solidFill>
              </a:endParaRPr>
            </a:p>
          </p:txBody>
        </p:sp>
        <p:sp>
          <p:nvSpPr>
            <p:cNvPr id="335882" name="Rectangle 10"/>
            <p:cNvSpPr>
              <a:spLocks noChangeArrowheads="1"/>
            </p:cNvSpPr>
            <p:nvPr/>
          </p:nvSpPr>
          <p:spPr bwMode="auto">
            <a:xfrm>
              <a:off x="0" y="1162"/>
              <a:ext cx="204" cy="1231"/>
            </a:xfrm>
            <a:prstGeom prst="rect">
              <a:avLst/>
            </a:prstGeom>
            <a:solidFill>
              <a:srgbClr val="D28F7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de-DE" dirty="0">
                <a:solidFill>
                  <a:srgbClr val="FFFFFF"/>
                </a:solidFill>
              </a:endParaRPr>
            </a:p>
          </p:txBody>
        </p:sp>
        <p:sp>
          <p:nvSpPr>
            <p:cNvPr id="335883" name="Rectangle 11"/>
            <p:cNvSpPr>
              <a:spLocks noChangeArrowheads="1"/>
            </p:cNvSpPr>
            <p:nvPr/>
          </p:nvSpPr>
          <p:spPr bwMode="auto">
            <a:xfrm>
              <a:off x="0" y="2448"/>
              <a:ext cx="204" cy="1872"/>
            </a:xfrm>
            <a:prstGeom prst="rect">
              <a:avLst/>
            </a:prstGeom>
            <a:solidFill>
              <a:srgbClr val="D7DFE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de-DE" dirty="0">
                <a:solidFill>
                  <a:srgbClr val="FFFFFF"/>
                </a:solidFill>
              </a:endParaRPr>
            </a:p>
          </p:txBody>
        </p:sp>
      </p:grpSp>
      <p:pic>
        <p:nvPicPr>
          <p:cNvPr id="27" name="Grafik 26" descr="scan">
            <a:extLst>
              <a:ext uri="{FF2B5EF4-FFF2-40B4-BE49-F238E27FC236}">
                <a16:creationId xmlns:a16="http://schemas.microsoft.com/office/drawing/2014/main" id="{542B0798-9D7B-4EED-9B2A-CEEE86E16336}"/>
              </a:ext>
            </a:extLst>
          </p:cNvPr>
          <p:cNvPicPr>
            <a:picLocks noGrp="1" noChangeAspect="1"/>
          </p:cNvPicPr>
          <p:nvPr isPhoto="1"/>
        </p:nvPicPr>
        <p:blipFill rotWithShape="1">
          <a:blip r:embed="rId3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27" t="64352" r="63543" b="6933"/>
          <a:stretch/>
        </p:blipFill>
        <p:spPr>
          <a:xfrm rot="16200000">
            <a:off x="10004369" y="3612146"/>
            <a:ext cx="922911" cy="2650179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D97127FD-DBF0-41EC-A6F5-0145AF5F263B}"/>
              </a:ext>
            </a:extLst>
          </p:cNvPr>
          <p:cNvSpPr txBox="1"/>
          <p:nvPr/>
        </p:nvSpPr>
        <p:spPr>
          <a:xfrm>
            <a:off x="3135225" y="4513805"/>
            <a:ext cx="4346009" cy="1077214"/>
          </a:xfrm>
          <a:prstGeom prst="rect">
            <a:avLst/>
          </a:prstGeom>
          <a:noFill/>
        </p:spPr>
        <p:txBody>
          <a:bodyPr wrap="none" lIns="91414" tIns="45718" rIns="91414" bIns="45718" rtlCol="0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dirty="0">
                <a:solidFill>
                  <a:srgbClr val="FFFFFF"/>
                </a:solidFill>
              </a:rPr>
              <a:t>Thomas Rüdiger</a:t>
            </a: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dirty="0">
                <a:solidFill>
                  <a:srgbClr val="FFFFFF"/>
                </a:solidFill>
              </a:rPr>
              <a:t>Community Hospital Karlsruhe</a:t>
            </a:r>
          </a:p>
          <a:p>
            <a:pPr marL="342900" indent="-342900" defTabSz="9144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de-DE" sz="1600" dirty="0">
              <a:solidFill>
                <a:srgbClr val="FFFFFF"/>
              </a:solidFill>
            </a:endParaRPr>
          </a:p>
        </p:txBody>
      </p:sp>
      <p:pic>
        <p:nvPicPr>
          <p:cNvPr id="15" name="Grafik 14" descr="Doc_2657">
            <a:extLst>
              <a:ext uri="{FF2B5EF4-FFF2-40B4-BE49-F238E27FC236}">
                <a16:creationId xmlns:a16="http://schemas.microsoft.com/office/drawing/2014/main" id="{D80147AD-F18B-4DE2-A3F8-BDBC8CF9ADC3}"/>
              </a:ext>
            </a:extLst>
          </p:cNvPr>
          <p:cNvPicPr>
            <a:picLocks noGrp="1" noChangeAspect="1"/>
          </p:cNvPicPr>
          <p:nvPr isPhoto="1"/>
        </p:nvPicPr>
        <p:blipFill rotWithShape="1">
          <a:blip r:embed="rId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37" r="11894"/>
          <a:stretch/>
        </p:blipFill>
        <p:spPr>
          <a:xfrm>
            <a:off x="3328804" y="1870862"/>
            <a:ext cx="1421050" cy="194937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Picture 2">
            <a:extLst>
              <a:ext uri="{FF2B5EF4-FFF2-40B4-BE49-F238E27FC236}">
                <a16:creationId xmlns:a16="http://schemas.microsoft.com/office/drawing/2014/main" id="{8583130B-B7C7-43C2-8AC9-A7831EC331D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517" r="13114"/>
          <a:stretch/>
        </p:blipFill>
        <p:spPr bwMode="auto">
          <a:xfrm>
            <a:off x="4845370" y="1875544"/>
            <a:ext cx="1463934" cy="1944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7" descr="#H1317_01 _OvUebersicht IgL rot, CD138 blau, CD79a gruen Kopie">
            <a:extLst>
              <a:ext uri="{FF2B5EF4-FFF2-40B4-BE49-F238E27FC236}">
                <a16:creationId xmlns:a16="http://schemas.microsoft.com/office/drawing/2014/main" id="{A501CE02-FF93-4AB9-AABE-620FE9BDF8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invGray">
          <a:xfrm>
            <a:off x="6412798" y="1875544"/>
            <a:ext cx="2613724" cy="194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5" descr="http://upload.wikimedia.org/wikipedia/commons/8/8c/The_Anatomy_Lesson.jpg">
            <a:extLst>
              <a:ext uri="{FF2B5EF4-FFF2-40B4-BE49-F238E27FC236}">
                <a16:creationId xmlns:a16="http://schemas.microsoft.com/office/drawing/2014/main" id="{AC2BBE5A-ED09-4229-BB7C-CE73557BC6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380" y="1864326"/>
            <a:ext cx="2592388" cy="1945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94" descr="her2_staining">
            <a:extLst>
              <a:ext uri="{FF2B5EF4-FFF2-40B4-BE49-F238E27FC236}">
                <a16:creationId xmlns:a16="http://schemas.microsoft.com/office/drawing/2014/main" id="{3FC3ECA9-3693-455B-A8C8-C29BB159A2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70188" y="1888974"/>
            <a:ext cx="2823890" cy="1921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" name="Group 3"/>
          <p:cNvGrpSpPr>
            <a:grpSpLocks/>
          </p:cNvGrpSpPr>
          <p:nvPr/>
        </p:nvGrpSpPr>
        <p:grpSpPr bwMode="auto">
          <a:xfrm>
            <a:off x="9953741" y="4049463"/>
            <a:ext cx="1024166" cy="228695"/>
            <a:chOff x="839" y="3719"/>
            <a:chExt cx="2013" cy="255"/>
          </a:xfrm>
        </p:grpSpPr>
        <p:sp>
          <p:nvSpPr>
            <p:cNvPr id="20" name="Line 4"/>
            <p:cNvSpPr>
              <a:spLocks noChangeShapeType="1"/>
            </p:cNvSpPr>
            <p:nvPr/>
          </p:nvSpPr>
          <p:spPr bwMode="auto">
            <a:xfrm>
              <a:off x="839" y="3719"/>
              <a:ext cx="2013" cy="0"/>
            </a:xfrm>
            <a:prstGeom prst="line">
              <a:avLst/>
            </a:prstGeom>
            <a:noFill/>
            <a:ln w="3175">
              <a:solidFill>
                <a:srgbClr val="000066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21" name="Line 5"/>
            <p:cNvSpPr>
              <a:spLocks noChangeShapeType="1"/>
            </p:cNvSpPr>
            <p:nvPr/>
          </p:nvSpPr>
          <p:spPr bwMode="auto">
            <a:xfrm>
              <a:off x="839" y="3974"/>
              <a:ext cx="2013" cy="0"/>
            </a:xfrm>
            <a:prstGeom prst="line">
              <a:avLst/>
            </a:prstGeom>
            <a:noFill/>
            <a:ln w="3175">
              <a:solidFill>
                <a:srgbClr val="000066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22" name="Rectangle 6"/>
            <p:cNvSpPr>
              <a:spLocks noChangeArrowheads="1"/>
            </p:cNvSpPr>
            <p:nvPr/>
          </p:nvSpPr>
          <p:spPr bwMode="auto">
            <a:xfrm>
              <a:off x="839" y="3719"/>
              <a:ext cx="85" cy="142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rgbClr val="000066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23" name="Rectangle 7"/>
            <p:cNvSpPr>
              <a:spLocks noChangeArrowheads="1"/>
            </p:cNvSpPr>
            <p:nvPr/>
          </p:nvSpPr>
          <p:spPr bwMode="auto">
            <a:xfrm>
              <a:off x="952" y="3719"/>
              <a:ext cx="85" cy="114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rgbClr val="000066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24" name="Rectangle 8"/>
            <p:cNvSpPr>
              <a:spLocks noChangeArrowheads="1"/>
            </p:cNvSpPr>
            <p:nvPr/>
          </p:nvSpPr>
          <p:spPr bwMode="auto">
            <a:xfrm>
              <a:off x="1065" y="3719"/>
              <a:ext cx="85" cy="142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rgbClr val="000066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25" name="Rectangle 9"/>
            <p:cNvSpPr>
              <a:spLocks noChangeArrowheads="1"/>
            </p:cNvSpPr>
            <p:nvPr/>
          </p:nvSpPr>
          <p:spPr bwMode="auto">
            <a:xfrm>
              <a:off x="1178" y="3719"/>
              <a:ext cx="85" cy="85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rgbClr val="000066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26" name="Rectangle 10"/>
            <p:cNvSpPr>
              <a:spLocks noChangeArrowheads="1"/>
            </p:cNvSpPr>
            <p:nvPr/>
          </p:nvSpPr>
          <p:spPr bwMode="auto">
            <a:xfrm>
              <a:off x="1291" y="3719"/>
              <a:ext cx="85" cy="114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rgbClr val="000066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28" name="Rectangle 11"/>
            <p:cNvSpPr>
              <a:spLocks noChangeArrowheads="1"/>
            </p:cNvSpPr>
            <p:nvPr/>
          </p:nvSpPr>
          <p:spPr bwMode="auto">
            <a:xfrm>
              <a:off x="1404" y="3719"/>
              <a:ext cx="85" cy="142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rgbClr val="000066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29" name="Rectangle 12"/>
            <p:cNvSpPr>
              <a:spLocks noChangeArrowheads="1"/>
            </p:cNvSpPr>
            <p:nvPr/>
          </p:nvSpPr>
          <p:spPr bwMode="auto">
            <a:xfrm>
              <a:off x="1517" y="3719"/>
              <a:ext cx="85" cy="114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rgbClr val="000066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30" name="Rectangle 13"/>
            <p:cNvSpPr>
              <a:spLocks noChangeArrowheads="1"/>
            </p:cNvSpPr>
            <p:nvPr/>
          </p:nvSpPr>
          <p:spPr bwMode="auto">
            <a:xfrm>
              <a:off x="1630" y="3719"/>
              <a:ext cx="85" cy="114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rgbClr val="000066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31" name="Rectangle 14"/>
            <p:cNvSpPr>
              <a:spLocks noChangeArrowheads="1"/>
            </p:cNvSpPr>
            <p:nvPr/>
          </p:nvSpPr>
          <p:spPr bwMode="auto">
            <a:xfrm>
              <a:off x="1743" y="3719"/>
              <a:ext cx="85" cy="142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rgbClr val="000066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32" name="Rectangle 15"/>
            <p:cNvSpPr>
              <a:spLocks noChangeArrowheads="1"/>
            </p:cNvSpPr>
            <p:nvPr/>
          </p:nvSpPr>
          <p:spPr bwMode="auto">
            <a:xfrm>
              <a:off x="1856" y="3719"/>
              <a:ext cx="85" cy="114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rgbClr val="000066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33" name="Rectangle 16"/>
            <p:cNvSpPr>
              <a:spLocks noChangeArrowheads="1"/>
            </p:cNvSpPr>
            <p:nvPr/>
          </p:nvSpPr>
          <p:spPr bwMode="auto">
            <a:xfrm>
              <a:off x="1969" y="3719"/>
              <a:ext cx="85" cy="85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rgbClr val="000066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34" name="Rectangle 17"/>
            <p:cNvSpPr>
              <a:spLocks noChangeArrowheads="1"/>
            </p:cNvSpPr>
            <p:nvPr/>
          </p:nvSpPr>
          <p:spPr bwMode="auto">
            <a:xfrm>
              <a:off x="2082" y="3719"/>
              <a:ext cx="85" cy="142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rgbClr val="000066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35" name="Rectangle 18"/>
            <p:cNvSpPr>
              <a:spLocks noChangeArrowheads="1"/>
            </p:cNvSpPr>
            <p:nvPr/>
          </p:nvSpPr>
          <p:spPr bwMode="auto">
            <a:xfrm>
              <a:off x="2195" y="3719"/>
              <a:ext cx="85" cy="114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rgbClr val="000066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36" name="Rectangle 19"/>
            <p:cNvSpPr>
              <a:spLocks noChangeArrowheads="1"/>
            </p:cNvSpPr>
            <p:nvPr/>
          </p:nvSpPr>
          <p:spPr bwMode="auto">
            <a:xfrm>
              <a:off x="2308" y="3719"/>
              <a:ext cx="85" cy="142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rgbClr val="000066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37" name="Rectangle 20"/>
            <p:cNvSpPr>
              <a:spLocks noChangeArrowheads="1"/>
            </p:cNvSpPr>
            <p:nvPr/>
          </p:nvSpPr>
          <p:spPr bwMode="auto">
            <a:xfrm>
              <a:off x="2421" y="3719"/>
              <a:ext cx="85" cy="114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rgbClr val="000066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38" name="Rectangle 21"/>
            <p:cNvSpPr>
              <a:spLocks noChangeArrowheads="1"/>
            </p:cNvSpPr>
            <p:nvPr/>
          </p:nvSpPr>
          <p:spPr bwMode="auto">
            <a:xfrm>
              <a:off x="2534" y="3719"/>
              <a:ext cx="85" cy="142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rgbClr val="000066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39" name="Rectangle 22"/>
            <p:cNvSpPr>
              <a:spLocks noChangeArrowheads="1"/>
            </p:cNvSpPr>
            <p:nvPr/>
          </p:nvSpPr>
          <p:spPr bwMode="auto">
            <a:xfrm>
              <a:off x="2647" y="3719"/>
              <a:ext cx="85" cy="114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rgbClr val="000066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40" name="Rectangle 23"/>
            <p:cNvSpPr>
              <a:spLocks noChangeArrowheads="1"/>
            </p:cNvSpPr>
            <p:nvPr/>
          </p:nvSpPr>
          <p:spPr bwMode="auto">
            <a:xfrm>
              <a:off x="2760" y="3719"/>
              <a:ext cx="85" cy="142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rgbClr val="000066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41" name="Rectangle 24"/>
            <p:cNvSpPr>
              <a:spLocks noChangeArrowheads="1"/>
            </p:cNvSpPr>
            <p:nvPr/>
          </p:nvSpPr>
          <p:spPr bwMode="auto">
            <a:xfrm>
              <a:off x="839" y="3889"/>
              <a:ext cx="85" cy="85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rgbClr val="000066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42" name="Rectangle 25"/>
            <p:cNvSpPr>
              <a:spLocks noChangeArrowheads="1"/>
            </p:cNvSpPr>
            <p:nvPr/>
          </p:nvSpPr>
          <p:spPr bwMode="auto">
            <a:xfrm>
              <a:off x="952" y="3861"/>
              <a:ext cx="85" cy="113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rgbClr val="000066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43" name="Rectangle 26"/>
            <p:cNvSpPr>
              <a:spLocks noChangeArrowheads="1"/>
            </p:cNvSpPr>
            <p:nvPr/>
          </p:nvSpPr>
          <p:spPr bwMode="auto">
            <a:xfrm>
              <a:off x="1065" y="3889"/>
              <a:ext cx="85" cy="85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rgbClr val="000066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44" name="Rectangle 27"/>
            <p:cNvSpPr>
              <a:spLocks noChangeArrowheads="1"/>
            </p:cNvSpPr>
            <p:nvPr/>
          </p:nvSpPr>
          <p:spPr bwMode="auto">
            <a:xfrm>
              <a:off x="1178" y="3832"/>
              <a:ext cx="85" cy="142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rgbClr val="000066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45" name="Rectangle 28"/>
            <p:cNvSpPr>
              <a:spLocks noChangeArrowheads="1"/>
            </p:cNvSpPr>
            <p:nvPr/>
          </p:nvSpPr>
          <p:spPr bwMode="auto">
            <a:xfrm>
              <a:off x="1291" y="3861"/>
              <a:ext cx="85" cy="113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rgbClr val="000066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46" name="Rectangle 29"/>
            <p:cNvSpPr>
              <a:spLocks noChangeArrowheads="1"/>
            </p:cNvSpPr>
            <p:nvPr/>
          </p:nvSpPr>
          <p:spPr bwMode="auto">
            <a:xfrm>
              <a:off x="1404" y="3889"/>
              <a:ext cx="85" cy="85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rgbClr val="000066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47" name="Rectangle 30"/>
            <p:cNvSpPr>
              <a:spLocks noChangeArrowheads="1"/>
            </p:cNvSpPr>
            <p:nvPr/>
          </p:nvSpPr>
          <p:spPr bwMode="auto">
            <a:xfrm>
              <a:off x="1517" y="3861"/>
              <a:ext cx="85" cy="113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rgbClr val="000066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48" name="Rectangle 31"/>
            <p:cNvSpPr>
              <a:spLocks noChangeArrowheads="1"/>
            </p:cNvSpPr>
            <p:nvPr/>
          </p:nvSpPr>
          <p:spPr bwMode="auto">
            <a:xfrm>
              <a:off x="1630" y="3861"/>
              <a:ext cx="85" cy="113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rgbClr val="000066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49" name="Rectangle 32"/>
            <p:cNvSpPr>
              <a:spLocks noChangeArrowheads="1"/>
            </p:cNvSpPr>
            <p:nvPr/>
          </p:nvSpPr>
          <p:spPr bwMode="auto">
            <a:xfrm>
              <a:off x="1743" y="3889"/>
              <a:ext cx="85" cy="85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rgbClr val="000066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50" name="Rectangle 33"/>
            <p:cNvSpPr>
              <a:spLocks noChangeArrowheads="1"/>
            </p:cNvSpPr>
            <p:nvPr/>
          </p:nvSpPr>
          <p:spPr bwMode="auto">
            <a:xfrm>
              <a:off x="1856" y="3861"/>
              <a:ext cx="85" cy="113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rgbClr val="000066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51" name="Rectangle 34"/>
            <p:cNvSpPr>
              <a:spLocks noChangeArrowheads="1"/>
            </p:cNvSpPr>
            <p:nvPr/>
          </p:nvSpPr>
          <p:spPr bwMode="auto">
            <a:xfrm>
              <a:off x="1969" y="3832"/>
              <a:ext cx="85" cy="142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rgbClr val="000066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52" name="Rectangle 35"/>
            <p:cNvSpPr>
              <a:spLocks noChangeArrowheads="1"/>
            </p:cNvSpPr>
            <p:nvPr/>
          </p:nvSpPr>
          <p:spPr bwMode="auto">
            <a:xfrm>
              <a:off x="2082" y="3889"/>
              <a:ext cx="85" cy="85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rgbClr val="000066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53" name="Rectangle 36"/>
            <p:cNvSpPr>
              <a:spLocks noChangeArrowheads="1"/>
            </p:cNvSpPr>
            <p:nvPr/>
          </p:nvSpPr>
          <p:spPr bwMode="auto">
            <a:xfrm>
              <a:off x="2195" y="3861"/>
              <a:ext cx="85" cy="113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rgbClr val="000066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54" name="Rectangle 37"/>
            <p:cNvSpPr>
              <a:spLocks noChangeArrowheads="1"/>
            </p:cNvSpPr>
            <p:nvPr/>
          </p:nvSpPr>
          <p:spPr bwMode="auto">
            <a:xfrm>
              <a:off x="2308" y="3889"/>
              <a:ext cx="85" cy="85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rgbClr val="000066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55" name="Rectangle 38"/>
            <p:cNvSpPr>
              <a:spLocks noChangeArrowheads="1"/>
            </p:cNvSpPr>
            <p:nvPr/>
          </p:nvSpPr>
          <p:spPr bwMode="auto">
            <a:xfrm>
              <a:off x="2421" y="3861"/>
              <a:ext cx="85" cy="113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rgbClr val="000066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56" name="Rectangle 39"/>
            <p:cNvSpPr>
              <a:spLocks noChangeArrowheads="1"/>
            </p:cNvSpPr>
            <p:nvPr/>
          </p:nvSpPr>
          <p:spPr bwMode="auto">
            <a:xfrm>
              <a:off x="2534" y="3889"/>
              <a:ext cx="85" cy="85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rgbClr val="000066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57" name="Rectangle 40"/>
            <p:cNvSpPr>
              <a:spLocks noChangeArrowheads="1"/>
            </p:cNvSpPr>
            <p:nvPr/>
          </p:nvSpPr>
          <p:spPr bwMode="auto">
            <a:xfrm>
              <a:off x="2647" y="3861"/>
              <a:ext cx="85" cy="113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rgbClr val="000066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58" name="Rectangle 41"/>
            <p:cNvSpPr>
              <a:spLocks noChangeArrowheads="1"/>
            </p:cNvSpPr>
            <p:nvPr/>
          </p:nvSpPr>
          <p:spPr bwMode="auto">
            <a:xfrm>
              <a:off x="2760" y="3889"/>
              <a:ext cx="85" cy="85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rgbClr val="000066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</a:endParaRPr>
            </a:p>
          </p:txBody>
        </p:sp>
      </p:grpSp>
      <p:grpSp>
        <p:nvGrpSpPr>
          <p:cNvPr id="81" name="Group 66"/>
          <p:cNvGrpSpPr>
            <a:grpSpLocks/>
          </p:cNvGrpSpPr>
          <p:nvPr/>
        </p:nvGrpSpPr>
        <p:grpSpPr bwMode="auto">
          <a:xfrm>
            <a:off x="7104112" y="4087580"/>
            <a:ext cx="1024166" cy="152463"/>
            <a:chOff x="839" y="2330"/>
            <a:chExt cx="2013" cy="170"/>
          </a:xfrm>
        </p:grpSpPr>
        <p:sp>
          <p:nvSpPr>
            <p:cNvPr id="82" name="Line 67"/>
            <p:cNvSpPr>
              <a:spLocks noChangeShapeType="1"/>
            </p:cNvSpPr>
            <p:nvPr/>
          </p:nvSpPr>
          <p:spPr bwMode="auto">
            <a:xfrm>
              <a:off x="839" y="2415"/>
              <a:ext cx="2013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83" name="Rectangle 68"/>
            <p:cNvSpPr>
              <a:spLocks noChangeArrowheads="1"/>
            </p:cNvSpPr>
            <p:nvPr/>
          </p:nvSpPr>
          <p:spPr bwMode="auto">
            <a:xfrm>
              <a:off x="839" y="2336"/>
              <a:ext cx="317" cy="159"/>
            </a:xfrm>
            <a:prstGeom prst="rect">
              <a:avLst/>
            </a:prstGeom>
            <a:solidFill>
              <a:srgbClr val="FF0000"/>
            </a:solidFill>
            <a:ln w="25400">
              <a:solidFill>
                <a:srgbClr val="FF0000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84" name="Oval 69"/>
            <p:cNvSpPr>
              <a:spLocks noChangeArrowheads="1"/>
            </p:cNvSpPr>
            <p:nvPr/>
          </p:nvSpPr>
          <p:spPr bwMode="auto">
            <a:xfrm>
              <a:off x="2187" y="2336"/>
              <a:ext cx="317" cy="159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rgbClr val="FF00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85" name="AutoShape 70"/>
            <p:cNvSpPr>
              <a:spLocks noChangeArrowheads="1"/>
            </p:cNvSpPr>
            <p:nvPr/>
          </p:nvSpPr>
          <p:spPr bwMode="auto">
            <a:xfrm>
              <a:off x="1515" y="2336"/>
              <a:ext cx="317" cy="159"/>
            </a:xfrm>
            <a:prstGeom prst="diamond">
              <a:avLst/>
            </a:prstGeom>
            <a:solidFill>
              <a:srgbClr val="FF0000"/>
            </a:solidFill>
            <a:ln w="25400">
              <a:solidFill>
                <a:srgbClr val="FF0000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86" name="AutoShape 71"/>
            <p:cNvSpPr>
              <a:spLocks noChangeArrowheads="1"/>
            </p:cNvSpPr>
            <p:nvPr/>
          </p:nvSpPr>
          <p:spPr bwMode="auto">
            <a:xfrm>
              <a:off x="1177" y="2336"/>
              <a:ext cx="317" cy="159"/>
            </a:xfrm>
            <a:prstGeom prst="roundRect">
              <a:avLst>
                <a:gd name="adj" fmla="val 48593"/>
              </a:avLst>
            </a:prstGeom>
            <a:solidFill>
              <a:srgbClr val="FF0000"/>
            </a:solidFill>
            <a:ln w="25400">
              <a:solidFill>
                <a:srgbClr val="FF00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87" name="AutoShape 72"/>
            <p:cNvSpPr>
              <a:spLocks noChangeArrowheads="1"/>
            </p:cNvSpPr>
            <p:nvPr/>
          </p:nvSpPr>
          <p:spPr bwMode="auto">
            <a:xfrm>
              <a:off x="2526" y="2336"/>
              <a:ext cx="317" cy="159"/>
            </a:xfrm>
            <a:prstGeom prst="plus">
              <a:avLst>
                <a:gd name="adj" fmla="val 25000"/>
              </a:avLst>
            </a:prstGeom>
            <a:solidFill>
              <a:srgbClr val="FF0000"/>
            </a:solidFill>
            <a:ln w="25400">
              <a:solidFill>
                <a:srgbClr val="FF0000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88" name="AutoShape 73"/>
            <p:cNvSpPr>
              <a:spLocks noChangeArrowheads="1"/>
            </p:cNvSpPr>
            <p:nvPr/>
          </p:nvSpPr>
          <p:spPr bwMode="auto">
            <a:xfrm>
              <a:off x="1854" y="2330"/>
              <a:ext cx="312" cy="170"/>
            </a:xfrm>
            <a:prstGeom prst="hexagon">
              <a:avLst>
                <a:gd name="adj" fmla="val 45882"/>
                <a:gd name="vf" fmla="val 115470"/>
              </a:avLst>
            </a:prstGeom>
            <a:solidFill>
              <a:srgbClr val="FF0000"/>
            </a:solidFill>
            <a:ln w="25400">
              <a:solidFill>
                <a:srgbClr val="FF0000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</a:endParaRPr>
            </a:p>
          </p:txBody>
        </p:sp>
      </p:grpSp>
      <p:pic>
        <p:nvPicPr>
          <p:cNvPr id="99" name="Picture 2" descr="http://de.academic.ru/pictures/dewiki/76/Leitz_Mikroskop_1.jpg"/>
          <p:cNvPicPr>
            <a:picLocks noChangeAspect="1" noChangeArrowheads="1"/>
          </p:cNvPicPr>
          <p:nvPr/>
        </p:nvPicPr>
        <p:blipFill rotWithShape="1">
          <a:blip r:embed="rId9" cstate="print"/>
          <a:srcRect l="6897"/>
          <a:stretch/>
        </p:blipFill>
        <p:spPr bwMode="auto">
          <a:xfrm flipH="1">
            <a:off x="4546212" y="3907993"/>
            <a:ext cx="397660" cy="511638"/>
          </a:xfrm>
          <a:prstGeom prst="rect">
            <a:avLst/>
          </a:prstGeom>
          <a:noFill/>
        </p:spPr>
      </p:pic>
      <p:pic>
        <p:nvPicPr>
          <p:cNvPr id="1030" name="Picture 6" descr="Quellbild anzeigen">
            <a:extLst>
              <a:ext uri="{FF2B5EF4-FFF2-40B4-BE49-F238E27FC236}">
                <a16:creationId xmlns:a16="http://schemas.microsoft.com/office/drawing/2014/main" id="{B0BD1EFE-030D-4C9E-B3D6-68BBD5CE91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112" y="4019550"/>
            <a:ext cx="2438400" cy="2838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Ellipse 1">
            <a:extLst>
              <a:ext uri="{FF2B5EF4-FFF2-40B4-BE49-F238E27FC236}">
                <a16:creationId xmlns:a16="http://schemas.microsoft.com/office/drawing/2014/main" id="{1BFCA632-9F4D-4C1C-95AC-F03AB3D212F6}"/>
              </a:ext>
            </a:extLst>
          </p:cNvPr>
          <p:cNvSpPr/>
          <p:nvPr/>
        </p:nvSpPr>
        <p:spPr bwMode="auto">
          <a:xfrm>
            <a:off x="767408" y="6021288"/>
            <a:ext cx="270632" cy="270632"/>
          </a:xfrm>
          <a:prstGeom prst="ellipse">
            <a:avLst/>
          </a:prstGeom>
          <a:solidFill>
            <a:srgbClr val="C00000"/>
          </a:solidFill>
          <a:ln w="12700" cap="flat" cmpd="sng" algn="ctr">
            <a:solidFill>
              <a:srgbClr val="C0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9715862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347D2AE6-4EC7-4E01-9874-FF42539E1BFE}"/>
              </a:ext>
            </a:extLst>
          </p:cNvPr>
          <p:cNvSpPr/>
          <p:nvPr/>
        </p:nvSpPr>
        <p:spPr bwMode="auto">
          <a:xfrm>
            <a:off x="6120726" y="656692"/>
            <a:ext cx="6071274" cy="6201304"/>
          </a:xfrm>
          <a:prstGeom prst="rect">
            <a:avLst/>
          </a:prstGeom>
          <a:ln>
            <a:headEnd type="none" w="sm" len="sm"/>
            <a:tailEnd type="none" w="sm" len="sm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5" name="Rectangle 2">
            <a:extLst>
              <a:ext uri="{FF2B5EF4-FFF2-40B4-BE49-F238E27FC236}">
                <a16:creationId xmlns:a16="http://schemas.microsoft.com/office/drawing/2014/main" id="{D658E51B-B7CE-409E-8CBB-2BC017986B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6884" y="0"/>
            <a:ext cx="10327685" cy="5892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14" tIns="45718" rIns="91414" bIns="45718" numCol="1" anchor="ctr" anchorCtr="0" compatLnSpc="1">
            <a:prstTxWarp prst="textNoShape">
              <a:avLst/>
            </a:prstTxWarp>
          </a:bodyPr>
          <a:lstStyle>
            <a:lvl1pPr algn="ctr" defTabSz="761757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defTabSz="761757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pitchFamily="34" charset="0"/>
              </a:defRPr>
            </a:lvl2pPr>
            <a:lvl3pPr algn="ctr" defTabSz="761757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pitchFamily="34" charset="0"/>
              </a:defRPr>
            </a:lvl3pPr>
            <a:lvl4pPr algn="ctr" defTabSz="761757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pitchFamily="34" charset="0"/>
              </a:defRPr>
            </a:lvl4pPr>
            <a:lvl5pPr algn="ctr" defTabSz="761757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pitchFamily="34" charset="0"/>
              </a:defRPr>
            </a:lvl5pPr>
            <a:lvl6pPr marL="457047" algn="ctr" defTabSz="761757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pitchFamily="34" charset="0"/>
              </a:defRPr>
            </a:lvl6pPr>
            <a:lvl7pPr marL="914105" algn="ctr" defTabSz="761757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pitchFamily="34" charset="0"/>
              </a:defRPr>
            </a:lvl7pPr>
            <a:lvl8pPr marL="1371158" algn="ctr" defTabSz="761757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pitchFamily="34" charset="0"/>
              </a:defRPr>
            </a:lvl8pPr>
            <a:lvl9pPr marL="1828210" algn="ctr" defTabSz="761757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r>
              <a:rPr lang="de-DE" altLang="de-DE" b="1" kern="0" dirty="0">
                <a:cs typeface="Arial"/>
              </a:rPr>
              <a:t>Focus on </a:t>
            </a:r>
            <a:r>
              <a:rPr lang="de-DE" altLang="de-DE" b="1" kern="0" dirty="0" err="1">
                <a:cs typeface="Arial"/>
              </a:rPr>
              <a:t>implementation</a:t>
            </a:r>
            <a:endParaRPr lang="de-DE" altLang="de-DE" b="1" kern="0" dirty="0">
              <a:cs typeface="Arial"/>
            </a:endParaRPr>
          </a:p>
        </p:txBody>
      </p:sp>
      <p:sp>
        <p:nvSpPr>
          <p:cNvPr id="17" name="Text Box 55">
            <a:extLst>
              <a:ext uri="{FF2B5EF4-FFF2-40B4-BE49-F238E27FC236}">
                <a16:creationId xmlns:a16="http://schemas.microsoft.com/office/drawing/2014/main" id="{4C75EDF0-EFCF-4EC3-B42C-3DEAD35B75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3231" y="2773709"/>
            <a:ext cx="1364400" cy="886825"/>
          </a:xfrm>
          <a:prstGeom prst="rect">
            <a:avLst/>
          </a:prstGeom>
          <a:solidFill>
            <a:srgbClr val="000066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lIns="91366" tIns="45714" rIns="91366" bIns="45714"/>
          <a:lstStyle>
            <a:defPPr>
              <a:defRPr lang="de-DE"/>
            </a:defPPr>
            <a:lvl1pPr algn="ctr" fontAlgn="base">
              <a:spcBef>
                <a:spcPct val="50000"/>
              </a:spcBef>
              <a:spcAft>
                <a:spcPct val="0"/>
              </a:spcAft>
              <a:defRPr sz="1600">
                <a:solidFill>
                  <a:srgbClr val="FFFFFF"/>
                </a:solidFill>
                <a:latin typeface="Arial" pitchFamily="34" charset="0"/>
                <a:ea typeface="MS PGothic" pitchFamily="34" charset="-128"/>
                <a:cs typeface="Arial" charset="0"/>
              </a:defRPr>
            </a:lvl1pPr>
            <a:lvl2pPr marL="742950" indent="-285750" eaLnBrk="0" hangingPunct="0">
              <a:defRPr sz="2400"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latin typeface="Arial" pitchFamily="34" charset="0"/>
                <a:ea typeface="MS PGothic" pitchFamily="34" charset="-128"/>
              </a:defRPr>
            </a:lvl9pPr>
          </a:lstStyle>
          <a:p>
            <a:pPr defTabSz="1218028"/>
            <a:r>
              <a:rPr lang="de-DE" altLang="de-DE" dirty="0">
                <a:latin typeface="Calibri" panose="020F0502020204030204" pitchFamily="34" charset="0"/>
                <a:cs typeface="Calibri" panose="020F0502020204030204" pitchFamily="34" charset="0"/>
              </a:rPr>
              <a:t>Structured </a:t>
            </a:r>
          </a:p>
          <a:p>
            <a:pPr defTabSz="1218028"/>
            <a:r>
              <a:rPr lang="de-DE" altLang="de-DE" dirty="0">
                <a:latin typeface="Calibri" panose="020F0502020204030204" pitchFamily="34" charset="0"/>
                <a:cs typeface="Calibri" panose="020F0502020204030204" pitchFamily="34" charset="0"/>
              </a:rPr>
              <a:t>Report</a:t>
            </a:r>
          </a:p>
        </p:txBody>
      </p:sp>
      <p:grpSp>
        <p:nvGrpSpPr>
          <p:cNvPr id="18" name="Gruppieren 17">
            <a:extLst>
              <a:ext uri="{FF2B5EF4-FFF2-40B4-BE49-F238E27FC236}">
                <a16:creationId xmlns:a16="http://schemas.microsoft.com/office/drawing/2014/main" id="{FEA32F92-4D08-4CD9-B572-50C565912518}"/>
              </a:ext>
            </a:extLst>
          </p:cNvPr>
          <p:cNvGrpSpPr/>
          <p:nvPr/>
        </p:nvGrpSpPr>
        <p:grpSpPr>
          <a:xfrm>
            <a:off x="7987698" y="2580650"/>
            <a:ext cx="1119843" cy="1621786"/>
            <a:chOff x="4643437" y="4192"/>
            <a:chExt cx="4487935" cy="7092374"/>
          </a:xfrm>
        </p:grpSpPr>
        <p:pic>
          <p:nvPicPr>
            <p:cNvPr id="19" name="Picture 2">
              <a:extLst>
                <a:ext uri="{FF2B5EF4-FFF2-40B4-BE49-F238E27FC236}">
                  <a16:creationId xmlns:a16="http://schemas.microsoft.com/office/drawing/2014/main" id="{AB11A219-C9FD-486B-BAA5-6058DBA523D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354" t="9075" r="39479" b="20185"/>
            <a:stretch/>
          </p:blipFill>
          <p:spPr bwMode="auto">
            <a:xfrm>
              <a:off x="4643437" y="4192"/>
              <a:ext cx="4487935" cy="52268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Picture 3">
              <a:extLst>
                <a:ext uri="{FF2B5EF4-FFF2-40B4-BE49-F238E27FC236}">
                  <a16:creationId xmlns:a16="http://schemas.microsoft.com/office/drawing/2014/main" id="{39426301-DB0F-47BF-A938-5A8D27967581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146" t="12778" r="39479" b="76605"/>
            <a:stretch/>
          </p:blipFill>
          <p:spPr bwMode="auto">
            <a:xfrm>
              <a:off x="4643437" y="5230994"/>
              <a:ext cx="4487935" cy="7797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" name="Picture 2">
              <a:extLst>
                <a:ext uri="{FF2B5EF4-FFF2-40B4-BE49-F238E27FC236}">
                  <a16:creationId xmlns:a16="http://schemas.microsoft.com/office/drawing/2014/main" id="{02EF593E-8DCE-4195-BCA9-A4457F066106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354" t="79814" r="39479" b="5490"/>
            <a:stretch/>
          </p:blipFill>
          <p:spPr bwMode="auto">
            <a:xfrm>
              <a:off x="4643437" y="6010716"/>
              <a:ext cx="4487935" cy="1085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2" name="Textfeld 21">
            <a:extLst>
              <a:ext uri="{FF2B5EF4-FFF2-40B4-BE49-F238E27FC236}">
                <a16:creationId xmlns:a16="http://schemas.microsoft.com/office/drawing/2014/main" id="{A8233757-E799-41ED-8ABC-FA9382DD4373}"/>
              </a:ext>
            </a:extLst>
          </p:cNvPr>
          <p:cNvSpPr txBox="1"/>
          <p:nvPr/>
        </p:nvSpPr>
        <p:spPr>
          <a:xfrm>
            <a:off x="6287905" y="4161743"/>
            <a:ext cx="5903986" cy="13234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>
            <a:defPPr>
              <a:defRPr lang="de-DE"/>
            </a:defPPr>
            <a:lvl1pPr marR="0" lvl="0" indent="0" defTabSz="1219019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defTabSz="358775"/>
            <a:r>
              <a:rPr lang="en-US" dirty="0"/>
              <a:t>408643008 |Infiltrating duct carcinoma of breast|</a:t>
            </a:r>
            <a:endParaRPr lang="de-DE" sz="2400" dirty="0">
              <a:latin typeface="+mn-lt"/>
              <a:cs typeface="+mn-cs"/>
            </a:endParaRPr>
          </a:p>
          <a:p>
            <a:pPr defTabSz="358775"/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: 372276001 |Nottingham Combined Grade| </a:t>
            </a:r>
          </a:p>
          <a:p>
            <a:pPr marL="0" lvl="1" defTabSz="358775"/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	= 369791003 |Nottingham Combined Grade II: 6-7 points |</a:t>
            </a:r>
          </a:p>
          <a:p>
            <a:pPr marL="0" lvl="1" defTabSz="358775"/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en-US" sz="1600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&lt; 395531003 |Neoplasm observable|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 = 1162602001 |Human epidermal growth factor receptor 2 gene amplification detected|</a:t>
            </a:r>
            <a:endParaRPr lang="de-DE"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3" name="Textfeld 22">
            <a:extLst>
              <a:ext uri="{FF2B5EF4-FFF2-40B4-BE49-F238E27FC236}">
                <a16:creationId xmlns:a16="http://schemas.microsoft.com/office/drawing/2014/main" id="{CD866210-695F-434F-87FE-94852A0E31D6}"/>
              </a:ext>
            </a:extLst>
          </p:cNvPr>
          <p:cNvSpPr txBox="1"/>
          <p:nvPr/>
        </p:nvSpPr>
        <p:spPr>
          <a:xfrm>
            <a:off x="6096000" y="740605"/>
            <a:ext cx="600067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trike="noStrike" dirty="0">
                <a:solidFill>
                  <a:schemeClr val="tx2"/>
                </a:solidFill>
                <a:effectLst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Cancer Synoptic Reporting Working Group</a:t>
            </a:r>
            <a:endParaRPr lang="en-US" dirty="0">
              <a:solidFill>
                <a:schemeClr val="tx2"/>
              </a:solidFill>
              <a:effectLst/>
            </a:endParaRPr>
          </a:p>
        </p:txBody>
      </p:sp>
      <p:sp>
        <p:nvSpPr>
          <p:cNvPr id="16" name="Rechteck 346122">
            <a:extLst>
              <a:ext uri="{FF2B5EF4-FFF2-40B4-BE49-F238E27FC236}">
                <a16:creationId xmlns:a16="http://schemas.microsoft.com/office/drawing/2014/main" id="{27471877-1AF9-408F-95CD-67A45D6B69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506" y="740605"/>
            <a:ext cx="6000674" cy="4616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en-US" dirty="0">
                <a:solidFill>
                  <a:schemeClr val="tx2"/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Surgical Pathology workflow Project Group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24" name="Inhaltsplatzhalter 21">
            <a:extLst>
              <a:ext uri="{FF2B5EF4-FFF2-40B4-BE49-F238E27FC236}">
                <a16:creationId xmlns:a16="http://schemas.microsoft.com/office/drawing/2014/main" id="{CA8E312D-CCDE-4230-A3D3-BB12C60DE182}"/>
              </a:ext>
            </a:extLst>
          </p:cNvPr>
          <p:cNvSpPr txBox="1">
            <a:spLocks/>
          </p:cNvSpPr>
          <p:nvPr/>
        </p:nvSpPr>
        <p:spPr bwMode="auto">
          <a:xfrm>
            <a:off x="371364" y="1213863"/>
            <a:ext cx="5389033" cy="4912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48" tIns="46038" rIns="92048" bIns="46038" numCol="1" anchor="t" anchorCtr="0" compatLnSpc="1">
            <a:prstTxWarp prst="textNoShape">
              <a:avLst/>
            </a:prstTxWarp>
            <a:noAutofit/>
          </a:bodyPr>
          <a:lstStyle>
            <a:lvl1pPr marL="342794" indent="-342794" algn="l" defTabSz="761757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708" indent="-285664" algn="l" defTabSz="761757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1142634" indent="-228530" algn="l" defTabSz="761757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900">
                <a:solidFill>
                  <a:schemeClr val="tx1"/>
                </a:solidFill>
                <a:latin typeface="+mn-lt"/>
              </a:defRPr>
            </a:lvl3pPr>
            <a:lvl4pPr marL="1599680" indent="-228530" algn="l" defTabSz="761757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</a:defRPr>
            </a:lvl4pPr>
            <a:lvl5pPr marL="2056727" indent="-228530" algn="l" defTabSz="761757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+mn-lt"/>
              </a:defRPr>
            </a:lvl5pPr>
            <a:lvl6pPr marL="2513785" indent="-228530" algn="l" defTabSz="761757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+mn-lt"/>
              </a:defRPr>
            </a:lvl6pPr>
            <a:lvl7pPr marL="2970838" indent="-228530" algn="l" defTabSz="761757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+mn-lt"/>
              </a:defRPr>
            </a:lvl7pPr>
            <a:lvl8pPr marL="3427890" indent="-228530" algn="l" defTabSz="761757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+mn-lt"/>
              </a:defRPr>
            </a:lvl8pPr>
            <a:lvl9pPr marL="3884950" indent="-228530" algn="l" defTabSz="761757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sz="2000" dirty="0"/>
              <a:t>Snomed CT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As primary source of documentation</a:t>
            </a:r>
          </a:p>
          <a:p>
            <a:pPr marL="742814" lvl="1" indent="-342900">
              <a:buFont typeface="Arial" panose="020B0604020202020204" pitchFamily="34" charset="0"/>
              <a:buChar char="•"/>
            </a:pPr>
            <a:r>
              <a:rPr lang="en-US" sz="1600" dirty="0"/>
              <a:t>Vocabulary</a:t>
            </a:r>
          </a:p>
          <a:p>
            <a:pPr marL="742814" lvl="1" indent="-342900">
              <a:buFont typeface="Arial" panose="020B0604020202020204" pitchFamily="34" charset="0"/>
              <a:buChar char="•"/>
            </a:pPr>
            <a:r>
              <a:rPr lang="en-US" sz="1600" dirty="0"/>
              <a:t>Templates for use</a:t>
            </a:r>
          </a:p>
          <a:p>
            <a:pPr marL="951675" lvl="1" indent="-342900">
              <a:buFont typeface="Arial" panose="020B0604020202020204" pitchFamily="34" charset="0"/>
              <a:buChar char="•"/>
            </a:pPr>
            <a:endParaRPr lang="en-US" kern="0" dirty="0"/>
          </a:p>
          <a:p>
            <a:pPr marL="358775" indent="-342900">
              <a:buFont typeface="Arial" panose="020B0604020202020204" pitchFamily="34" charset="0"/>
              <a:buChar char="•"/>
            </a:pPr>
            <a:r>
              <a:rPr lang="en-US" sz="2000" dirty="0"/>
              <a:t>Supporting workflow</a:t>
            </a:r>
          </a:p>
          <a:p>
            <a:pPr marL="742814" lvl="1" indent="-342900">
              <a:buFont typeface="Arial" panose="020B0604020202020204" pitchFamily="34" charset="0"/>
              <a:buChar char="•"/>
            </a:pPr>
            <a:r>
              <a:rPr lang="de-DE" sz="1600" dirty="0"/>
              <a:t>Input </a:t>
            </a:r>
            <a:r>
              <a:rPr lang="de-DE" sz="1600" dirty="0" err="1"/>
              <a:t>validation</a:t>
            </a:r>
            <a:r>
              <a:rPr lang="de-DE" sz="1600" dirty="0"/>
              <a:t> and </a:t>
            </a:r>
            <a:r>
              <a:rPr lang="de-DE" sz="1600" dirty="0" err="1"/>
              <a:t>cross</a:t>
            </a:r>
            <a:r>
              <a:rPr lang="de-DE" sz="1600" dirty="0"/>
              <a:t>-validation</a:t>
            </a:r>
          </a:p>
          <a:p>
            <a:pPr marL="742814" lvl="1" indent="-342900">
              <a:buFont typeface="Arial" panose="020B0604020202020204" pitchFamily="34" charset="0"/>
              <a:buChar char="•"/>
            </a:pPr>
            <a:r>
              <a:rPr lang="de-DE" sz="1600" dirty="0" err="1"/>
              <a:t>Decision</a:t>
            </a:r>
            <a:r>
              <a:rPr lang="de-DE" sz="1600" dirty="0"/>
              <a:t> support</a:t>
            </a:r>
          </a:p>
          <a:p>
            <a:pPr marL="742814" lvl="1" indent="-342900">
              <a:buFont typeface="Arial" panose="020B0604020202020204" pitchFamily="34" charset="0"/>
              <a:buChar char="•"/>
            </a:pPr>
            <a:r>
              <a:rPr lang="de-DE" sz="1600" dirty="0"/>
              <a:t>Automation </a:t>
            </a:r>
            <a:r>
              <a:rPr lang="de-DE" sz="1600" dirty="0" err="1"/>
              <a:t>of</a:t>
            </a:r>
            <a:r>
              <a:rPr lang="de-DE" sz="1600" dirty="0"/>
              <a:t> digital </a:t>
            </a:r>
            <a:r>
              <a:rPr lang="de-DE" sz="1600" dirty="0" err="1"/>
              <a:t>pathology</a:t>
            </a:r>
            <a:endParaRPr lang="de-DE" sz="1600" dirty="0"/>
          </a:p>
          <a:p>
            <a:pPr marL="551761" indent="-342900">
              <a:buFont typeface="Arial" panose="020B0604020202020204" pitchFamily="34" charset="0"/>
              <a:buChar char="•"/>
            </a:pPr>
            <a:endParaRPr lang="de-DE" sz="2000" dirty="0"/>
          </a:p>
        </p:txBody>
      </p:sp>
    </p:spTree>
    <p:extLst>
      <p:ext uri="{BB962C8B-B14F-4D97-AF65-F5344CB8AC3E}">
        <p14:creationId xmlns:p14="http://schemas.microsoft.com/office/powerpoint/2010/main" val="30985566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hteck 16">
            <a:extLst>
              <a:ext uri="{FF2B5EF4-FFF2-40B4-BE49-F238E27FC236}">
                <a16:creationId xmlns:a16="http://schemas.microsoft.com/office/drawing/2014/main" id="{DCCC481D-4A34-4AE6-9C6E-9F55A1BA118B}"/>
              </a:ext>
            </a:extLst>
          </p:cNvPr>
          <p:cNvSpPr/>
          <p:nvPr/>
        </p:nvSpPr>
        <p:spPr bwMode="auto">
          <a:xfrm>
            <a:off x="6120726" y="656692"/>
            <a:ext cx="6071274" cy="6201304"/>
          </a:xfrm>
          <a:prstGeom prst="rect">
            <a:avLst/>
          </a:prstGeom>
          <a:ln>
            <a:headEnd type="none" w="sm" len="sm"/>
            <a:tailEnd type="none" w="sm" len="sm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3" name="Titel 12">
            <a:extLst>
              <a:ext uri="{FF2B5EF4-FFF2-40B4-BE49-F238E27FC236}">
                <a16:creationId xmlns:a16="http://schemas.microsoft.com/office/drawing/2014/main" id="{E3536E17-B93F-43D1-BA81-AAC10727AC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11" y="-6989"/>
            <a:ext cx="10972800" cy="563255"/>
          </a:xfrm>
        </p:spPr>
        <p:txBody>
          <a:bodyPr/>
          <a:lstStyle/>
          <a:p>
            <a:r>
              <a:rPr lang="de-DE" dirty="0"/>
              <a:t>Report and </a:t>
            </a:r>
            <a:r>
              <a:rPr lang="de-DE" dirty="0" err="1"/>
              <a:t>documentation</a:t>
            </a:r>
            <a:r>
              <a:rPr lang="de-DE" dirty="0"/>
              <a:t> </a:t>
            </a:r>
          </a:p>
        </p:txBody>
      </p:sp>
      <p:sp>
        <p:nvSpPr>
          <p:cNvPr id="9" name="Inhaltsplatzhalter 21">
            <a:extLst>
              <a:ext uri="{FF2B5EF4-FFF2-40B4-BE49-F238E27FC236}">
                <a16:creationId xmlns:a16="http://schemas.microsoft.com/office/drawing/2014/main" id="{81769E90-3DEE-4737-A68D-E5A871BBE759}"/>
              </a:ext>
            </a:extLst>
          </p:cNvPr>
          <p:cNvSpPr txBox="1">
            <a:spLocks/>
          </p:cNvSpPr>
          <p:nvPr/>
        </p:nvSpPr>
        <p:spPr bwMode="auto">
          <a:xfrm>
            <a:off x="371364" y="1213863"/>
            <a:ext cx="5389033" cy="4912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48" tIns="46038" rIns="92048" bIns="46038" numCol="1" anchor="t" anchorCtr="0" compatLnSpc="1">
            <a:prstTxWarp prst="textNoShape">
              <a:avLst/>
            </a:prstTxWarp>
            <a:noAutofit/>
          </a:bodyPr>
          <a:lstStyle>
            <a:lvl1pPr marL="342794" indent="-342794" algn="l" defTabSz="761757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708" indent="-285664" algn="l" defTabSz="761757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1142634" indent="-228530" algn="l" defTabSz="761757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900">
                <a:solidFill>
                  <a:schemeClr val="tx1"/>
                </a:solidFill>
                <a:latin typeface="+mn-lt"/>
              </a:defRPr>
            </a:lvl3pPr>
            <a:lvl4pPr marL="1599680" indent="-228530" algn="l" defTabSz="761757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</a:defRPr>
            </a:lvl4pPr>
            <a:lvl5pPr marL="2056727" indent="-228530" algn="l" defTabSz="761757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+mn-lt"/>
              </a:defRPr>
            </a:lvl5pPr>
            <a:lvl6pPr marL="2513785" indent="-228530" algn="l" defTabSz="761757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+mn-lt"/>
              </a:defRPr>
            </a:lvl6pPr>
            <a:lvl7pPr marL="2970838" indent="-228530" algn="l" defTabSz="761757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+mn-lt"/>
              </a:defRPr>
            </a:lvl7pPr>
            <a:lvl8pPr marL="3427890" indent="-228530" algn="l" defTabSz="761757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+mn-lt"/>
              </a:defRPr>
            </a:lvl8pPr>
            <a:lvl9pPr marL="3884950" indent="-228530" algn="l" defTabSz="761757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de-DE" sz="2000" kern="0" dirty="0" err="1"/>
              <a:t>From</a:t>
            </a:r>
            <a:r>
              <a:rPr lang="de-DE" sz="2000" kern="0" dirty="0"/>
              <a:t> an ex ante </a:t>
            </a:r>
            <a:r>
              <a:rPr lang="de-DE" sz="2000" kern="0" dirty="0" err="1"/>
              <a:t>perspective</a:t>
            </a:r>
            <a:endParaRPr lang="de-DE" sz="2000" kern="0" dirty="0"/>
          </a:p>
          <a:p>
            <a:r>
              <a:rPr lang="de-DE" sz="2000" kern="0" dirty="0" err="1"/>
              <a:t>Steps</a:t>
            </a:r>
            <a:r>
              <a:rPr lang="de-DE" sz="2000" kern="0" dirty="0"/>
              <a:t> </a:t>
            </a:r>
            <a:r>
              <a:rPr lang="de-DE" sz="2000" kern="0" dirty="0" err="1"/>
              <a:t>of</a:t>
            </a:r>
            <a:r>
              <a:rPr lang="de-DE" sz="2000" kern="0" dirty="0"/>
              <a:t> </a:t>
            </a:r>
            <a:r>
              <a:rPr lang="de-DE" sz="2000" kern="0" dirty="0" err="1"/>
              <a:t>workup</a:t>
            </a:r>
            <a:endParaRPr lang="de-DE" sz="2000" kern="0" dirty="0"/>
          </a:p>
          <a:p>
            <a:pPr lvl="1"/>
            <a:r>
              <a:rPr lang="de-DE" sz="1800" kern="0" dirty="0"/>
              <a:t>Order </a:t>
            </a:r>
            <a:r>
              <a:rPr lang="de-DE" sz="1800" kern="0" dirty="0" err="1"/>
              <a:t>entry</a:t>
            </a:r>
            <a:endParaRPr lang="de-DE" sz="1800" kern="0" dirty="0"/>
          </a:p>
          <a:p>
            <a:pPr lvl="1"/>
            <a:r>
              <a:rPr lang="de-DE" sz="1800" kern="0" dirty="0" err="1"/>
              <a:t>Grossing</a:t>
            </a:r>
            <a:r>
              <a:rPr lang="de-DE" sz="1800" kern="0" dirty="0"/>
              <a:t> </a:t>
            </a:r>
            <a:r>
              <a:rPr lang="de-DE" sz="1800" kern="0" dirty="0">
                <a:sym typeface="Wingdings" panose="05000000000000000000" pitchFamily="2" charset="2"/>
              </a:rPr>
              <a:t> </a:t>
            </a:r>
            <a:r>
              <a:rPr lang="de-DE" sz="1800" kern="0" dirty="0" err="1">
                <a:sym typeface="Wingdings" panose="05000000000000000000" pitchFamily="2" charset="2"/>
              </a:rPr>
              <a:t>specimen</a:t>
            </a:r>
            <a:r>
              <a:rPr lang="de-DE" sz="1800" kern="0" dirty="0">
                <a:sym typeface="Wingdings" panose="05000000000000000000" pitchFamily="2" charset="2"/>
              </a:rPr>
              <a:t> </a:t>
            </a:r>
            <a:r>
              <a:rPr lang="de-DE" sz="1800" kern="0" dirty="0" err="1">
                <a:sym typeface="Wingdings" panose="05000000000000000000" pitchFamily="2" charset="2"/>
              </a:rPr>
              <a:t>is</a:t>
            </a:r>
            <a:r>
              <a:rPr lang="de-DE" sz="1800" kern="0" dirty="0">
                <a:sym typeface="Wingdings" panose="05000000000000000000" pitchFamily="2" charset="2"/>
              </a:rPr>
              <a:t> </a:t>
            </a:r>
            <a:r>
              <a:rPr lang="de-DE" sz="1800" kern="0" dirty="0" err="1">
                <a:sym typeface="Wingdings" panose="05000000000000000000" pitchFamily="2" charset="2"/>
              </a:rPr>
              <a:t>destroyed</a:t>
            </a:r>
            <a:endParaRPr lang="de-DE" sz="1800" kern="0" dirty="0"/>
          </a:p>
          <a:p>
            <a:pPr lvl="2"/>
            <a:r>
              <a:rPr lang="de-DE" sz="1600" kern="0" dirty="0" err="1"/>
              <a:t>Specimens</a:t>
            </a:r>
            <a:r>
              <a:rPr lang="de-DE" sz="1600" kern="0" dirty="0"/>
              <a:t> </a:t>
            </a:r>
            <a:r>
              <a:rPr lang="de-DE" sz="1600" kern="0" dirty="0" err="1"/>
              <a:t>derived</a:t>
            </a:r>
            <a:r>
              <a:rPr lang="de-DE" sz="1600" kern="0" dirty="0"/>
              <a:t> </a:t>
            </a:r>
            <a:r>
              <a:rPr lang="de-DE" sz="1600" kern="0" dirty="0" err="1"/>
              <a:t>by</a:t>
            </a:r>
            <a:r>
              <a:rPr lang="de-DE" sz="1600" kern="0" dirty="0"/>
              <a:t> </a:t>
            </a:r>
            <a:r>
              <a:rPr lang="de-DE" sz="1600" kern="0" dirty="0" err="1"/>
              <a:t>grossing</a:t>
            </a:r>
            <a:endParaRPr lang="de-DE" sz="1600" kern="0" dirty="0"/>
          </a:p>
          <a:p>
            <a:pPr lvl="2"/>
            <a:r>
              <a:rPr lang="de-DE" sz="1600" kern="0" dirty="0"/>
              <a:t>Slices </a:t>
            </a:r>
            <a:r>
              <a:rPr lang="de-DE" sz="1600" kern="0" dirty="0" err="1"/>
              <a:t>obtained</a:t>
            </a:r>
            <a:r>
              <a:rPr lang="de-DE" sz="1600" kern="0" dirty="0"/>
              <a:t> </a:t>
            </a:r>
            <a:r>
              <a:rPr lang="de-DE" sz="1600" kern="0" dirty="0" err="1"/>
              <a:t>by</a:t>
            </a:r>
            <a:r>
              <a:rPr lang="de-DE" sz="1600" kern="0" dirty="0"/>
              <a:t> </a:t>
            </a:r>
            <a:r>
              <a:rPr lang="de-DE" sz="1600" kern="0" dirty="0" err="1"/>
              <a:t>grossing</a:t>
            </a:r>
            <a:endParaRPr lang="de-DE" sz="1600" kern="0" dirty="0"/>
          </a:p>
          <a:p>
            <a:pPr lvl="2"/>
            <a:r>
              <a:rPr lang="de-DE" sz="1600" kern="0" dirty="0" err="1"/>
              <a:t>Structures</a:t>
            </a:r>
            <a:r>
              <a:rPr lang="de-DE" sz="1600" kern="0" dirty="0"/>
              <a:t> </a:t>
            </a:r>
            <a:r>
              <a:rPr lang="de-DE" sz="1600" kern="0" dirty="0" err="1"/>
              <a:t>contained</a:t>
            </a:r>
            <a:r>
              <a:rPr lang="de-DE" sz="1600" kern="0" dirty="0"/>
              <a:t> on a </a:t>
            </a:r>
            <a:r>
              <a:rPr lang="de-DE" sz="1600" kern="0" dirty="0" err="1"/>
              <a:t>slide</a:t>
            </a:r>
            <a:endParaRPr lang="de-DE" sz="1600" kern="0" dirty="0"/>
          </a:p>
          <a:p>
            <a:pPr lvl="1"/>
            <a:r>
              <a:rPr lang="de-DE" sz="1800" kern="0" dirty="0" err="1"/>
              <a:t>Diagnostic</a:t>
            </a:r>
            <a:r>
              <a:rPr lang="de-DE" sz="1800" kern="0" dirty="0"/>
              <a:t> </a:t>
            </a:r>
            <a:r>
              <a:rPr lang="de-DE" sz="1800" kern="0" dirty="0" err="1"/>
              <a:t>immunohistochemistry</a:t>
            </a:r>
            <a:endParaRPr lang="de-DE" sz="1800" kern="0" dirty="0"/>
          </a:p>
          <a:p>
            <a:pPr lvl="2"/>
            <a:r>
              <a:rPr lang="de-DE" sz="1600" kern="0" dirty="0" err="1"/>
              <a:t>Ordering</a:t>
            </a:r>
            <a:r>
              <a:rPr lang="de-DE" sz="1600" kern="0" dirty="0"/>
              <a:t> </a:t>
            </a:r>
            <a:r>
              <a:rPr lang="de-DE" sz="1600" kern="0" dirty="0" err="1"/>
              <a:t>of</a:t>
            </a:r>
            <a:r>
              <a:rPr lang="de-DE" sz="1600" kern="0" dirty="0"/>
              <a:t> </a:t>
            </a:r>
            <a:r>
              <a:rPr lang="de-DE" sz="1600" kern="0" dirty="0" err="1"/>
              <a:t>antibodies</a:t>
            </a:r>
            <a:endParaRPr lang="de-DE" sz="1600" kern="0" dirty="0"/>
          </a:p>
          <a:p>
            <a:pPr lvl="2"/>
            <a:r>
              <a:rPr lang="de-DE" sz="1600" kern="0" dirty="0"/>
              <a:t>Scales </a:t>
            </a:r>
            <a:r>
              <a:rPr lang="de-DE" sz="1600" kern="0" dirty="0" err="1"/>
              <a:t>of</a:t>
            </a:r>
            <a:r>
              <a:rPr lang="de-DE" sz="1600" kern="0" dirty="0"/>
              <a:t> </a:t>
            </a:r>
            <a:r>
              <a:rPr lang="de-DE" sz="1600" kern="0" dirty="0" err="1"/>
              <a:t>reading</a:t>
            </a:r>
            <a:endParaRPr lang="de-DE" sz="1600" kern="0" dirty="0"/>
          </a:p>
          <a:p>
            <a:r>
              <a:rPr lang="de-DE" sz="2000" kern="0" dirty="0" err="1"/>
              <a:t>Uncertainty</a:t>
            </a:r>
            <a:endParaRPr lang="de-DE" sz="2000" kern="0" dirty="0"/>
          </a:p>
          <a:p>
            <a:pPr lvl="1"/>
            <a:r>
              <a:rPr lang="de-DE" sz="1800" kern="0" dirty="0" err="1"/>
              <a:t>Morphologic</a:t>
            </a:r>
            <a:r>
              <a:rPr lang="de-DE" sz="1800" kern="0" dirty="0"/>
              <a:t> </a:t>
            </a:r>
            <a:r>
              <a:rPr lang="de-DE" sz="1800" kern="0" dirty="0" err="1"/>
              <a:t>abnormality</a:t>
            </a:r>
            <a:endParaRPr lang="de-DE" sz="1800" kern="0" dirty="0"/>
          </a:p>
          <a:p>
            <a:pPr lvl="2"/>
            <a:r>
              <a:rPr lang="de-DE" sz="1600" kern="0" dirty="0" err="1"/>
              <a:t>Lesion</a:t>
            </a:r>
            <a:r>
              <a:rPr lang="de-DE" sz="1600" kern="0" dirty="0"/>
              <a:t>, </a:t>
            </a:r>
            <a:r>
              <a:rPr lang="de-DE" sz="1600" kern="0" dirty="0" err="1"/>
              <a:t>Neoplasm</a:t>
            </a:r>
            <a:r>
              <a:rPr lang="de-DE" sz="1600" kern="0" dirty="0"/>
              <a:t>, </a:t>
            </a:r>
            <a:r>
              <a:rPr lang="de-DE" sz="1600" kern="0" dirty="0" err="1"/>
              <a:t>Malignant</a:t>
            </a:r>
            <a:endParaRPr lang="de-DE" sz="1600" kern="0" dirty="0"/>
          </a:p>
          <a:p>
            <a:pPr lvl="1"/>
            <a:r>
              <a:rPr lang="de-DE" sz="1800" kern="0" dirty="0"/>
              <a:t>Margin</a:t>
            </a:r>
          </a:p>
          <a:p>
            <a:pPr lvl="2"/>
            <a:r>
              <a:rPr lang="en-US" sz="1600" kern="0" dirty="0" err="1"/>
              <a:t>Wich</a:t>
            </a:r>
            <a:r>
              <a:rPr lang="en-US" sz="1600" kern="0" dirty="0"/>
              <a:t> one will be closest</a:t>
            </a:r>
          </a:p>
          <a:p>
            <a:pPr lvl="1"/>
            <a:r>
              <a:rPr lang="de-DE" sz="1800" kern="0" dirty="0"/>
              <a:t>Diagnosis</a:t>
            </a:r>
          </a:p>
          <a:p>
            <a:pPr lvl="2"/>
            <a:r>
              <a:rPr lang="en-US" sz="1600" kern="0" dirty="0"/>
              <a:t>106229004 |Qualifier for type of diagnosis (qualifier value)|</a:t>
            </a:r>
            <a:endParaRPr lang="de-DE" sz="1600" kern="0" dirty="0"/>
          </a:p>
        </p:txBody>
      </p:sp>
      <p:sp>
        <p:nvSpPr>
          <p:cNvPr id="10" name="Textplatzhalter 20">
            <a:extLst>
              <a:ext uri="{FF2B5EF4-FFF2-40B4-BE49-F238E27FC236}">
                <a16:creationId xmlns:a16="http://schemas.microsoft.com/office/drawing/2014/main" id="{671F05F2-210A-4147-91DD-9B778983810D}"/>
              </a:ext>
            </a:extLst>
          </p:cNvPr>
          <p:cNvSpPr txBox="1">
            <a:spLocks/>
          </p:cNvSpPr>
          <p:nvPr/>
        </p:nvSpPr>
        <p:spPr bwMode="auto">
          <a:xfrm>
            <a:off x="371364" y="565183"/>
            <a:ext cx="5389033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48" tIns="46038" rIns="92048" bIns="46038" numCol="1" anchor="b" anchorCtr="0" compatLnSpc="1">
            <a:prstTxWarp prst="textNoShape">
              <a:avLst/>
            </a:prstTxWarp>
          </a:bodyPr>
          <a:lstStyle>
            <a:lvl1pPr marL="0" indent="0" algn="l" defTabSz="761757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4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047" indent="0" algn="l" defTabSz="761757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 b="1">
                <a:solidFill>
                  <a:schemeClr val="tx1"/>
                </a:solidFill>
                <a:latin typeface="+mn-lt"/>
              </a:defRPr>
            </a:lvl2pPr>
            <a:lvl3pPr marL="914105" indent="0" algn="l" defTabSz="761757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900" b="1">
                <a:solidFill>
                  <a:schemeClr val="tx1"/>
                </a:solidFill>
                <a:latin typeface="+mn-lt"/>
              </a:defRPr>
            </a:lvl3pPr>
            <a:lvl4pPr marL="1371158" indent="0" algn="l" defTabSz="761757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600" b="1">
                <a:solidFill>
                  <a:schemeClr val="tx1"/>
                </a:solidFill>
                <a:latin typeface="+mn-lt"/>
              </a:defRPr>
            </a:lvl4pPr>
            <a:lvl5pPr marL="1828210" indent="0" algn="l" defTabSz="761757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600" b="1">
                <a:solidFill>
                  <a:schemeClr val="tx1"/>
                </a:solidFill>
                <a:latin typeface="+mn-lt"/>
              </a:defRPr>
            </a:lvl5pPr>
            <a:lvl6pPr marL="2285270" indent="0" algn="l" defTabSz="761757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600" b="1">
                <a:solidFill>
                  <a:schemeClr val="tx1"/>
                </a:solidFill>
                <a:latin typeface="+mn-lt"/>
              </a:defRPr>
            </a:lvl6pPr>
            <a:lvl7pPr marL="2742314" indent="0" algn="l" defTabSz="761757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600" b="1">
                <a:solidFill>
                  <a:schemeClr val="tx1"/>
                </a:solidFill>
                <a:latin typeface="+mn-lt"/>
              </a:defRPr>
            </a:lvl7pPr>
            <a:lvl8pPr marL="3199360" indent="0" algn="l" defTabSz="761757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600" b="1">
                <a:solidFill>
                  <a:schemeClr val="tx1"/>
                </a:solidFill>
                <a:latin typeface="+mn-lt"/>
              </a:defRPr>
            </a:lvl8pPr>
            <a:lvl9pPr marL="3656407" indent="0" algn="l" defTabSz="761757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600" b="1">
                <a:solidFill>
                  <a:schemeClr val="tx1"/>
                </a:solidFill>
                <a:latin typeface="+mn-lt"/>
              </a:defRPr>
            </a:lvl9pPr>
          </a:lstStyle>
          <a:p>
            <a:pPr algn="ctr"/>
            <a:r>
              <a:rPr lang="de-DE" b="0" kern="0">
                <a:solidFill>
                  <a:srgbClr val="FFFF00"/>
                </a:solidFill>
              </a:rPr>
              <a:t>Documentation / Workflow</a:t>
            </a:r>
            <a:endParaRPr lang="de-DE" b="0" kern="0" dirty="0">
              <a:solidFill>
                <a:srgbClr val="FFFF00"/>
              </a:solidFill>
            </a:endParaRPr>
          </a:p>
        </p:txBody>
      </p:sp>
      <p:sp>
        <p:nvSpPr>
          <p:cNvPr id="15" name="Textplatzhalter 13">
            <a:extLst>
              <a:ext uri="{FF2B5EF4-FFF2-40B4-BE49-F238E27FC236}">
                <a16:creationId xmlns:a16="http://schemas.microsoft.com/office/drawing/2014/main" id="{DB9A24C0-D2D7-4259-9BAD-EC6A026872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06165" y="565183"/>
            <a:ext cx="5386917" cy="639763"/>
          </a:xfrm>
        </p:spPr>
        <p:txBody>
          <a:bodyPr/>
          <a:lstStyle/>
          <a:p>
            <a:pPr algn="ctr"/>
            <a:r>
              <a:rPr lang="de-DE" b="0" dirty="0">
                <a:solidFill>
                  <a:srgbClr val="FFFF00"/>
                </a:solidFill>
              </a:rPr>
              <a:t>Report</a:t>
            </a:r>
          </a:p>
        </p:txBody>
      </p:sp>
      <p:sp>
        <p:nvSpPr>
          <p:cNvPr id="16" name="Inhaltsplatzhalter 1">
            <a:extLst>
              <a:ext uri="{FF2B5EF4-FFF2-40B4-BE49-F238E27FC236}">
                <a16:creationId xmlns:a16="http://schemas.microsoft.com/office/drawing/2014/main" id="{67E816B9-E4A7-46FD-A976-5817C17AA3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06165" y="1213863"/>
            <a:ext cx="5830495" cy="4912300"/>
          </a:xfrm>
        </p:spPr>
        <p:txBody>
          <a:bodyPr/>
          <a:lstStyle/>
          <a:p>
            <a:r>
              <a:rPr lang="de-DE" sz="2000" dirty="0" err="1"/>
              <a:t>From</a:t>
            </a:r>
            <a:r>
              <a:rPr lang="de-DE" sz="2000" dirty="0"/>
              <a:t> an ex </a:t>
            </a:r>
            <a:r>
              <a:rPr lang="de-DE" sz="2000" dirty="0" err="1"/>
              <a:t>post</a:t>
            </a:r>
            <a:r>
              <a:rPr lang="de-DE" sz="2000" dirty="0"/>
              <a:t> </a:t>
            </a:r>
            <a:r>
              <a:rPr lang="de-DE" sz="2000" dirty="0" err="1"/>
              <a:t>perspective</a:t>
            </a:r>
            <a:endParaRPr lang="de-DE" sz="2000" dirty="0"/>
          </a:p>
          <a:p>
            <a:endParaRPr lang="de-DE" sz="2000" dirty="0"/>
          </a:p>
          <a:p>
            <a:endParaRPr lang="de-DE" sz="2000" dirty="0"/>
          </a:p>
          <a:p>
            <a:endParaRPr lang="de-DE" sz="2000" dirty="0"/>
          </a:p>
          <a:p>
            <a:endParaRPr lang="de-DE" sz="2000" dirty="0"/>
          </a:p>
          <a:p>
            <a:endParaRPr lang="de-DE" sz="2000" dirty="0"/>
          </a:p>
          <a:p>
            <a:endParaRPr lang="de-DE" sz="2000" dirty="0"/>
          </a:p>
          <a:p>
            <a:endParaRPr lang="de-DE" sz="2000" dirty="0"/>
          </a:p>
          <a:p>
            <a:endParaRPr lang="de-DE" sz="2000" dirty="0"/>
          </a:p>
          <a:p>
            <a:endParaRPr lang="de-DE" sz="2000" dirty="0"/>
          </a:p>
          <a:p>
            <a:endParaRPr lang="de-DE" sz="2000" dirty="0"/>
          </a:p>
          <a:p>
            <a:endParaRPr lang="de-DE" sz="2000" dirty="0"/>
          </a:p>
          <a:p>
            <a:r>
              <a:rPr lang="de-DE" sz="2000" dirty="0" err="1"/>
              <a:t>Missing</a:t>
            </a:r>
            <a:r>
              <a:rPr lang="de-DE" sz="2000" dirty="0"/>
              <a:t> </a:t>
            </a:r>
            <a:r>
              <a:rPr lang="de-DE" sz="2000" dirty="0" err="1"/>
              <a:t>standards</a:t>
            </a:r>
            <a:r>
              <a:rPr lang="de-DE" sz="2000" dirty="0"/>
              <a:t> </a:t>
            </a:r>
            <a:r>
              <a:rPr lang="de-DE" sz="2000" dirty="0" err="1"/>
              <a:t>for</a:t>
            </a:r>
            <a:r>
              <a:rPr lang="de-DE" sz="2000" dirty="0"/>
              <a:t> non-</a:t>
            </a:r>
            <a:r>
              <a:rPr lang="de-DE" sz="2000" dirty="0" err="1"/>
              <a:t>malignant</a:t>
            </a:r>
            <a:r>
              <a:rPr lang="de-DE" sz="2000" dirty="0"/>
              <a:t> </a:t>
            </a:r>
            <a:r>
              <a:rPr lang="de-DE" sz="2000" dirty="0" err="1"/>
              <a:t>reports</a:t>
            </a:r>
            <a:endParaRPr lang="de-DE" sz="2000" dirty="0"/>
          </a:p>
          <a:p>
            <a:endParaRPr lang="de-DE" sz="2000" dirty="0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C9A26C16-D615-4B68-89C1-C38404B94BC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5195" t="16199" r="10724" b="933"/>
          <a:stretch/>
        </p:blipFill>
        <p:spPr>
          <a:xfrm rot="16200000">
            <a:off x="6055459" y="2245405"/>
            <a:ext cx="3876799" cy="2715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28134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uppieren 33">
            <a:extLst>
              <a:ext uri="{FF2B5EF4-FFF2-40B4-BE49-F238E27FC236}">
                <a16:creationId xmlns:a16="http://schemas.microsoft.com/office/drawing/2014/main" id="{C92EAB6C-E932-4E13-8483-6FAC4025EFB3}"/>
              </a:ext>
            </a:extLst>
          </p:cNvPr>
          <p:cNvGrpSpPr/>
          <p:nvPr/>
        </p:nvGrpSpPr>
        <p:grpSpPr>
          <a:xfrm>
            <a:off x="328262" y="779366"/>
            <a:ext cx="2173145" cy="2256355"/>
            <a:chOff x="6668021" y="1707122"/>
            <a:chExt cx="3602175" cy="3740103"/>
          </a:xfrm>
        </p:grpSpPr>
        <p:sp>
          <p:nvSpPr>
            <p:cNvPr id="35" name="Ellipse 34">
              <a:extLst>
                <a:ext uri="{FF2B5EF4-FFF2-40B4-BE49-F238E27FC236}">
                  <a16:creationId xmlns:a16="http://schemas.microsoft.com/office/drawing/2014/main" id="{C8129F14-18AE-44E9-90F8-AA31DF4356AB}"/>
                </a:ext>
              </a:extLst>
            </p:cNvPr>
            <p:cNvSpPr/>
            <p:nvPr/>
          </p:nvSpPr>
          <p:spPr bwMode="auto">
            <a:xfrm>
              <a:off x="9126767" y="2076964"/>
              <a:ext cx="362676" cy="362676"/>
            </a:xfrm>
            <a:prstGeom prst="ellipse">
              <a:avLst/>
            </a:prstGeom>
            <a:solidFill>
              <a:srgbClr val="FFFFFF"/>
            </a:solidFill>
            <a:ln w="12700" cap="flat" cmpd="sng" algn="ctr">
              <a:noFill/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500" b="0" i="0" u="none" strike="noStrike" kern="0" cap="none" spc="0" normalizeH="0" baseline="0" noProof="0" dirty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Arial" charset="0"/>
                </a:rPr>
                <a:t>1</a:t>
              </a:r>
            </a:p>
          </p:txBody>
        </p:sp>
        <p:grpSp>
          <p:nvGrpSpPr>
            <p:cNvPr id="36" name="Gruppieren 35">
              <a:extLst>
                <a:ext uri="{FF2B5EF4-FFF2-40B4-BE49-F238E27FC236}">
                  <a16:creationId xmlns:a16="http://schemas.microsoft.com/office/drawing/2014/main" id="{39C968B3-CB12-432D-B8E0-C8DDBDDFF62C}"/>
                </a:ext>
              </a:extLst>
            </p:cNvPr>
            <p:cNvGrpSpPr/>
            <p:nvPr/>
          </p:nvGrpSpPr>
          <p:grpSpPr>
            <a:xfrm rot="1800000">
              <a:off x="7566871" y="1707122"/>
              <a:ext cx="2021786" cy="3585638"/>
              <a:chOff x="7487700" y="1685909"/>
              <a:chExt cx="2021786" cy="3585638"/>
            </a:xfrm>
          </p:grpSpPr>
          <p:sp>
            <p:nvSpPr>
              <p:cNvPr id="48" name="Ellipse 47">
                <a:extLst>
                  <a:ext uri="{FF2B5EF4-FFF2-40B4-BE49-F238E27FC236}">
                    <a16:creationId xmlns:a16="http://schemas.microsoft.com/office/drawing/2014/main" id="{62D45ACD-2D5D-4647-BCBE-C354014578E0}"/>
                  </a:ext>
                </a:extLst>
              </p:cNvPr>
              <p:cNvSpPr/>
              <p:nvPr/>
            </p:nvSpPr>
            <p:spPr bwMode="auto">
              <a:xfrm rot="5400000">
                <a:off x="7176120" y="3014954"/>
                <a:ext cx="2628292" cy="1260140"/>
              </a:xfrm>
              <a:prstGeom prst="ellipse">
                <a:avLst/>
              </a:prstGeom>
              <a:solidFill>
                <a:srgbClr val="C0504D">
                  <a:lumMod val="60000"/>
                  <a:lumOff val="40000"/>
                </a:srgbClr>
              </a:solidFill>
              <a:ln w="25400" cap="flat" cmpd="sng" algn="ctr">
                <a:solidFill>
                  <a:srgbClr val="C0504D"/>
                </a:solidFill>
                <a:prstDash val="solid"/>
              </a:ln>
              <a:effectLst/>
            </p:spPr>
            <p:txBody>
              <a:bodyPr vert="vert270" lIns="121784" tIns="60892" rIns="121784" bIns="60892" rtlCol="0" anchor="ctr"/>
              <a:lstStyle/>
              <a:p>
                <a:pPr marL="0" marR="0" lvl="0" indent="0" algn="ctr" defTabSz="121767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9" name="Freihandform: Form 48">
                <a:extLst>
                  <a:ext uri="{FF2B5EF4-FFF2-40B4-BE49-F238E27FC236}">
                    <a16:creationId xmlns:a16="http://schemas.microsoft.com/office/drawing/2014/main" id="{C1B255FF-9A4F-44DE-8EAA-3914C8B5CA09}"/>
                  </a:ext>
                </a:extLst>
              </p:cNvPr>
              <p:cNvSpPr/>
              <p:nvPr/>
            </p:nvSpPr>
            <p:spPr bwMode="auto">
              <a:xfrm>
                <a:off x="8244598" y="1685909"/>
                <a:ext cx="517301" cy="851900"/>
              </a:xfrm>
              <a:custGeom>
                <a:avLst/>
                <a:gdLst>
                  <a:gd name="connsiteX0" fmla="*/ 0 w 286871"/>
                  <a:gd name="connsiteY0" fmla="*/ 0 h 493059"/>
                  <a:gd name="connsiteX1" fmla="*/ 259977 w 286871"/>
                  <a:gd name="connsiteY1" fmla="*/ 439271 h 493059"/>
                  <a:gd name="connsiteX2" fmla="*/ 116542 w 286871"/>
                  <a:gd name="connsiteY2" fmla="*/ 493059 h 493059"/>
                  <a:gd name="connsiteX3" fmla="*/ 17930 w 286871"/>
                  <a:gd name="connsiteY3" fmla="*/ 403412 h 493059"/>
                  <a:gd name="connsiteX4" fmla="*/ 286871 w 286871"/>
                  <a:gd name="connsiteY4" fmla="*/ 71718 h 493059"/>
                  <a:gd name="connsiteX5" fmla="*/ 286871 w 286871"/>
                  <a:gd name="connsiteY5" fmla="*/ 71718 h 493059"/>
                  <a:gd name="connsiteX0" fmla="*/ 0 w 295836"/>
                  <a:gd name="connsiteY0" fmla="*/ 17929 h 510988"/>
                  <a:gd name="connsiteX1" fmla="*/ 259977 w 295836"/>
                  <a:gd name="connsiteY1" fmla="*/ 457200 h 510988"/>
                  <a:gd name="connsiteX2" fmla="*/ 116542 w 295836"/>
                  <a:gd name="connsiteY2" fmla="*/ 510988 h 510988"/>
                  <a:gd name="connsiteX3" fmla="*/ 17930 w 295836"/>
                  <a:gd name="connsiteY3" fmla="*/ 421341 h 510988"/>
                  <a:gd name="connsiteX4" fmla="*/ 286871 w 295836"/>
                  <a:gd name="connsiteY4" fmla="*/ 89647 h 510988"/>
                  <a:gd name="connsiteX5" fmla="*/ 295836 w 295836"/>
                  <a:gd name="connsiteY5" fmla="*/ 0 h 510988"/>
                  <a:gd name="connsiteX0" fmla="*/ 0 w 295836"/>
                  <a:gd name="connsiteY0" fmla="*/ 17929 h 510988"/>
                  <a:gd name="connsiteX1" fmla="*/ 259977 w 295836"/>
                  <a:gd name="connsiteY1" fmla="*/ 457200 h 510988"/>
                  <a:gd name="connsiteX2" fmla="*/ 116542 w 295836"/>
                  <a:gd name="connsiteY2" fmla="*/ 510988 h 510988"/>
                  <a:gd name="connsiteX3" fmla="*/ 17930 w 295836"/>
                  <a:gd name="connsiteY3" fmla="*/ 421341 h 510988"/>
                  <a:gd name="connsiteX4" fmla="*/ 295836 w 295836"/>
                  <a:gd name="connsiteY4" fmla="*/ 0 h 510988"/>
                  <a:gd name="connsiteX0" fmla="*/ 0 w 295836"/>
                  <a:gd name="connsiteY0" fmla="*/ 17929 h 510988"/>
                  <a:gd name="connsiteX1" fmla="*/ 259977 w 295836"/>
                  <a:gd name="connsiteY1" fmla="*/ 385482 h 510988"/>
                  <a:gd name="connsiteX2" fmla="*/ 116542 w 295836"/>
                  <a:gd name="connsiteY2" fmla="*/ 510988 h 510988"/>
                  <a:gd name="connsiteX3" fmla="*/ 17930 w 295836"/>
                  <a:gd name="connsiteY3" fmla="*/ 421341 h 510988"/>
                  <a:gd name="connsiteX4" fmla="*/ 295836 w 295836"/>
                  <a:gd name="connsiteY4" fmla="*/ 0 h 510988"/>
                  <a:gd name="connsiteX0" fmla="*/ 0 w 295836"/>
                  <a:gd name="connsiteY0" fmla="*/ 17929 h 510988"/>
                  <a:gd name="connsiteX1" fmla="*/ 259977 w 295836"/>
                  <a:gd name="connsiteY1" fmla="*/ 385482 h 510988"/>
                  <a:gd name="connsiteX2" fmla="*/ 116542 w 295836"/>
                  <a:gd name="connsiteY2" fmla="*/ 510988 h 510988"/>
                  <a:gd name="connsiteX3" fmla="*/ 17930 w 295836"/>
                  <a:gd name="connsiteY3" fmla="*/ 421341 h 510988"/>
                  <a:gd name="connsiteX4" fmla="*/ 295836 w 295836"/>
                  <a:gd name="connsiteY4" fmla="*/ 0 h 510988"/>
                  <a:gd name="connsiteX0" fmla="*/ 0 w 295836"/>
                  <a:gd name="connsiteY0" fmla="*/ 17929 h 510988"/>
                  <a:gd name="connsiteX1" fmla="*/ 259977 w 295836"/>
                  <a:gd name="connsiteY1" fmla="*/ 385482 h 510988"/>
                  <a:gd name="connsiteX2" fmla="*/ 116542 w 295836"/>
                  <a:gd name="connsiteY2" fmla="*/ 510988 h 510988"/>
                  <a:gd name="connsiteX3" fmla="*/ 17930 w 295836"/>
                  <a:gd name="connsiteY3" fmla="*/ 421341 h 510988"/>
                  <a:gd name="connsiteX4" fmla="*/ 295836 w 295836"/>
                  <a:gd name="connsiteY4" fmla="*/ 0 h 510988"/>
                  <a:gd name="connsiteX0" fmla="*/ 0 w 295836"/>
                  <a:gd name="connsiteY0" fmla="*/ 17929 h 517803"/>
                  <a:gd name="connsiteX1" fmla="*/ 259977 w 295836"/>
                  <a:gd name="connsiteY1" fmla="*/ 385482 h 517803"/>
                  <a:gd name="connsiteX2" fmla="*/ 116542 w 295836"/>
                  <a:gd name="connsiteY2" fmla="*/ 510988 h 517803"/>
                  <a:gd name="connsiteX3" fmla="*/ 17930 w 295836"/>
                  <a:gd name="connsiteY3" fmla="*/ 421341 h 517803"/>
                  <a:gd name="connsiteX4" fmla="*/ 295836 w 295836"/>
                  <a:gd name="connsiteY4" fmla="*/ 0 h 517803"/>
                  <a:gd name="connsiteX0" fmla="*/ 0 w 295836"/>
                  <a:gd name="connsiteY0" fmla="*/ 17929 h 511189"/>
                  <a:gd name="connsiteX1" fmla="*/ 259977 w 295836"/>
                  <a:gd name="connsiteY1" fmla="*/ 385482 h 511189"/>
                  <a:gd name="connsiteX2" fmla="*/ 116542 w 295836"/>
                  <a:gd name="connsiteY2" fmla="*/ 510988 h 511189"/>
                  <a:gd name="connsiteX3" fmla="*/ 17930 w 295836"/>
                  <a:gd name="connsiteY3" fmla="*/ 421341 h 511189"/>
                  <a:gd name="connsiteX4" fmla="*/ 295836 w 295836"/>
                  <a:gd name="connsiteY4" fmla="*/ 0 h 511189"/>
                  <a:gd name="connsiteX0" fmla="*/ 0 w 295836"/>
                  <a:gd name="connsiteY0" fmla="*/ 17929 h 511189"/>
                  <a:gd name="connsiteX1" fmla="*/ 259977 w 295836"/>
                  <a:gd name="connsiteY1" fmla="*/ 385482 h 511189"/>
                  <a:gd name="connsiteX2" fmla="*/ 116542 w 295836"/>
                  <a:gd name="connsiteY2" fmla="*/ 510988 h 511189"/>
                  <a:gd name="connsiteX3" fmla="*/ 17930 w 295836"/>
                  <a:gd name="connsiteY3" fmla="*/ 421341 h 511189"/>
                  <a:gd name="connsiteX4" fmla="*/ 295836 w 295836"/>
                  <a:gd name="connsiteY4" fmla="*/ 0 h 511189"/>
                  <a:gd name="connsiteX0" fmla="*/ 0 w 295836"/>
                  <a:gd name="connsiteY0" fmla="*/ 17929 h 511210"/>
                  <a:gd name="connsiteX1" fmla="*/ 259977 w 295836"/>
                  <a:gd name="connsiteY1" fmla="*/ 385482 h 511210"/>
                  <a:gd name="connsiteX2" fmla="*/ 116542 w 295836"/>
                  <a:gd name="connsiteY2" fmla="*/ 510988 h 511210"/>
                  <a:gd name="connsiteX3" fmla="*/ 17930 w 295836"/>
                  <a:gd name="connsiteY3" fmla="*/ 421341 h 511210"/>
                  <a:gd name="connsiteX4" fmla="*/ 295836 w 295836"/>
                  <a:gd name="connsiteY4" fmla="*/ 0 h 511210"/>
                  <a:gd name="connsiteX0" fmla="*/ 0 w 295836"/>
                  <a:gd name="connsiteY0" fmla="*/ 17929 h 510990"/>
                  <a:gd name="connsiteX1" fmla="*/ 259977 w 295836"/>
                  <a:gd name="connsiteY1" fmla="*/ 385482 h 510990"/>
                  <a:gd name="connsiteX2" fmla="*/ 116542 w 295836"/>
                  <a:gd name="connsiteY2" fmla="*/ 510988 h 510990"/>
                  <a:gd name="connsiteX3" fmla="*/ 29836 w 295836"/>
                  <a:gd name="connsiteY3" fmla="*/ 383241 h 510990"/>
                  <a:gd name="connsiteX4" fmla="*/ 295836 w 295836"/>
                  <a:gd name="connsiteY4" fmla="*/ 0 h 510990"/>
                  <a:gd name="connsiteX0" fmla="*/ 0 w 295836"/>
                  <a:gd name="connsiteY0" fmla="*/ 17929 h 487179"/>
                  <a:gd name="connsiteX1" fmla="*/ 259977 w 295836"/>
                  <a:gd name="connsiteY1" fmla="*/ 385482 h 487179"/>
                  <a:gd name="connsiteX2" fmla="*/ 149880 w 295836"/>
                  <a:gd name="connsiteY2" fmla="*/ 487175 h 487179"/>
                  <a:gd name="connsiteX3" fmla="*/ 29836 w 295836"/>
                  <a:gd name="connsiteY3" fmla="*/ 383241 h 487179"/>
                  <a:gd name="connsiteX4" fmla="*/ 295836 w 295836"/>
                  <a:gd name="connsiteY4" fmla="*/ 0 h 487179"/>
                  <a:gd name="connsiteX0" fmla="*/ 0 w 295836"/>
                  <a:gd name="connsiteY0" fmla="*/ 17929 h 487179"/>
                  <a:gd name="connsiteX1" fmla="*/ 259977 w 295836"/>
                  <a:gd name="connsiteY1" fmla="*/ 385482 h 487179"/>
                  <a:gd name="connsiteX2" fmla="*/ 149880 w 295836"/>
                  <a:gd name="connsiteY2" fmla="*/ 487175 h 487179"/>
                  <a:gd name="connsiteX3" fmla="*/ 29836 w 295836"/>
                  <a:gd name="connsiteY3" fmla="*/ 383241 h 487179"/>
                  <a:gd name="connsiteX4" fmla="*/ 295836 w 295836"/>
                  <a:gd name="connsiteY4" fmla="*/ 0 h 487179"/>
                  <a:gd name="connsiteX0" fmla="*/ 0 w 295836"/>
                  <a:gd name="connsiteY0" fmla="*/ 17929 h 487175"/>
                  <a:gd name="connsiteX1" fmla="*/ 259977 w 295836"/>
                  <a:gd name="connsiteY1" fmla="*/ 385482 h 487175"/>
                  <a:gd name="connsiteX2" fmla="*/ 149880 w 295836"/>
                  <a:gd name="connsiteY2" fmla="*/ 487175 h 487175"/>
                  <a:gd name="connsiteX3" fmla="*/ 29836 w 295836"/>
                  <a:gd name="connsiteY3" fmla="*/ 383241 h 487175"/>
                  <a:gd name="connsiteX4" fmla="*/ 295836 w 295836"/>
                  <a:gd name="connsiteY4" fmla="*/ 0 h 487175"/>
                  <a:gd name="connsiteX0" fmla="*/ 0 w 295836"/>
                  <a:gd name="connsiteY0" fmla="*/ 17929 h 487340"/>
                  <a:gd name="connsiteX1" fmla="*/ 259977 w 295836"/>
                  <a:gd name="connsiteY1" fmla="*/ 385482 h 487340"/>
                  <a:gd name="connsiteX2" fmla="*/ 149880 w 295836"/>
                  <a:gd name="connsiteY2" fmla="*/ 487175 h 487340"/>
                  <a:gd name="connsiteX3" fmla="*/ 29836 w 295836"/>
                  <a:gd name="connsiteY3" fmla="*/ 383241 h 487340"/>
                  <a:gd name="connsiteX4" fmla="*/ 295836 w 295836"/>
                  <a:gd name="connsiteY4" fmla="*/ 0 h 487340"/>
                  <a:gd name="connsiteX0" fmla="*/ 0 w 295836"/>
                  <a:gd name="connsiteY0" fmla="*/ 17929 h 487308"/>
                  <a:gd name="connsiteX1" fmla="*/ 259977 w 295836"/>
                  <a:gd name="connsiteY1" fmla="*/ 385482 h 487308"/>
                  <a:gd name="connsiteX2" fmla="*/ 149880 w 295836"/>
                  <a:gd name="connsiteY2" fmla="*/ 487175 h 487308"/>
                  <a:gd name="connsiteX3" fmla="*/ 29836 w 295836"/>
                  <a:gd name="connsiteY3" fmla="*/ 383241 h 487308"/>
                  <a:gd name="connsiteX4" fmla="*/ 295836 w 295836"/>
                  <a:gd name="connsiteY4" fmla="*/ 0 h 487308"/>
                  <a:gd name="connsiteX0" fmla="*/ 0 w 295836"/>
                  <a:gd name="connsiteY0" fmla="*/ 17929 h 487308"/>
                  <a:gd name="connsiteX1" fmla="*/ 259977 w 295836"/>
                  <a:gd name="connsiteY1" fmla="*/ 385482 h 487308"/>
                  <a:gd name="connsiteX2" fmla="*/ 149880 w 295836"/>
                  <a:gd name="connsiteY2" fmla="*/ 487175 h 487308"/>
                  <a:gd name="connsiteX3" fmla="*/ 29836 w 295836"/>
                  <a:gd name="connsiteY3" fmla="*/ 383241 h 487308"/>
                  <a:gd name="connsiteX4" fmla="*/ 295836 w 295836"/>
                  <a:gd name="connsiteY4" fmla="*/ 0 h 487308"/>
                  <a:gd name="connsiteX0" fmla="*/ 0 w 295836"/>
                  <a:gd name="connsiteY0" fmla="*/ 17929 h 487188"/>
                  <a:gd name="connsiteX1" fmla="*/ 259977 w 295836"/>
                  <a:gd name="connsiteY1" fmla="*/ 385482 h 487188"/>
                  <a:gd name="connsiteX2" fmla="*/ 149880 w 295836"/>
                  <a:gd name="connsiteY2" fmla="*/ 487175 h 487188"/>
                  <a:gd name="connsiteX3" fmla="*/ 36979 w 295836"/>
                  <a:gd name="connsiteY3" fmla="*/ 380859 h 487188"/>
                  <a:gd name="connsiteX4" fmla="*/ 295836 w 295836"/>
                  <a:gd name="connsiteY4" fmla="*/ 0 h 4871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5836" h="487188">
                    <a:moveTo>
                      <a:pt x="0" y="17929"/>
                    </a:moveTo>
                    <a:cubicBezTo>
                      <a:pt x="86659" y="140447"/>
                      <a:pt x="261191" y="314418"/>
                      <a:pt x="259977" y="385482"/>
                    </a:cubicBezTo>
                    <a:cubicBezTo>
                      <a:pt x="258763" y="456546"/>
                      <a:pt x="187046" y="487946"/>
                      <a:pt x="149880" y="487175"/>
                    </a:cubicBezTo>
                    <a:cubicBezTo>
                      <a:pt x="112714" y="486405"/>
                      <a:pt x="38847" y="452530"/>
                      <a:pt x="36979" y="380859"/>
                    </a:cubicBezTo>
                    <a:cubicBezTo>
                      <a:pt x="35111" y="309188"/>
                      <a:pt x="203201" y="140447"/>
                      <a:pt x="295836" y="0"/>
                    </a:cubicBezTo>
                  </a:path>
                </a:pathLst>
              </a:custGeom>
              <a:noFill/>
              <a:ln w="57150" cap="flat" cmpd="sng" algn="ctr">
                <a:solidFill>
                  <a:srgbClr val="FF33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</a:endParaRPr>
              </a:p>
            </p:txBody>
          </p:sp>
          <p:sp>
            <p:nvSpPr>
              <p:cNvPr id="50" name="Freihandform: Form 49">
                <a:extLst>
                  <a:ext uri="{FF2B5EF4-FFF2-40B4-BE49-F238E27FC236}">
                    <a16:creationId xmlns:a16="http://schemas.microsoft.com/office/drawing/2014/main" id="{3EBA7BA3-F8B0-4B1D-913A-25F8572F0314}"/>
                  </a:ext>
                </a:extLst>
              </p:cNvPr>
              <p:cNvSpPr/>
              <p:nvPr/>
            </p:nvSpPr>
            <p:spPr bwMode="auto">
              <a:xfrm rot="1800000">
                <a:off x="8867924" y="2473070"/>
                <a:ext cx="295836" cy="487188"/>
              </a:xfrm>
              <a:custGeom>
                <a:avLst/>
                <a:gdLst>
                  <a:gd name="connsiteX0" fmla="*/ 0 w 286871"/>
                  <a:gd name="connsiteY0" fmla="*/ 0 h 493059"/>
                  <a:gd name="connsiteX1" fmla="*/ 259977 w 286871"/>
                  <a:gd name="connsiteY1" fmla="*/ 439271 h 493059"/>
                  <a:gd name="connsiteX2" fmla="*/ 116542 w 286871"/>
                  <a:gd name="connsiteY2" fmla="*/ 493059 h 493059"/>
                  <a:gd name="connsiteX3" fmla="*/ 17930 w 286871"/>
                  <a:gd name="connsiteY3" fmla="*/ 403412 h 493059"/>
                  <a:gd name="connsiteX4" fmla="*/ 286871 w 286871"/>
                  <a:gd name="connsiteY4" fmla="*/ 71718 h 493059"/>
                  <a:gd name="connsiteX5" fmla="*/ 286871 w 286871"/>
                  <a:gd name="connsiteY5" fmla="*/ 71718 h 493059"/>
                  <a:gd name="connsiteX0" fmla="*/ 0 w 295836"/>
                  <a:gd name="connsiteY0" fmla="*/ 17929 h 510988"/>
                  <a:gd name="connsiteX1" fmla="*/ 259977 w 295836"/>
                  <a:gd name="connsiteY1" fmla="*/ 457200 h 510988"/>
                  <a:gd name="connsiteX2" fmla="*/ 116542 w 295836"/>
                  <a:gd name="connsiteY2" fmla="*/ 510988 h 510988"/>
                  <a:gd name="connsiteX3" fmla="*/ 17930 w 295836"/>
                  <a:gd name="connsiteY3" fmla="*/ 421341 h 510988"/>
                  <a:gd name="connsiteX4" fmla="*/ 286871 w 295836"/>
                  <a:gd name="connsiteY4" fmla="*/ 89647 h 510988"/>
                  <a:gd name="connsiteX5" fmla="*/ 295836 w 295836"/>
                  <a:gd name="connsiteY5" fmla="*/ 0 h 510988"/>
                  <a:gd name="connsiteX0" fmla="*/ 0 w 295836"/>
                  <a:gd name="connsiteY0" fmla="*/ 17929 h 510988"/>
                  <a:gd name="connsiteX1" fmla="*/ 259977 w 295836"/>
                  <a:gd name="connsiteY1" fmla="*/ 457200 h 510988"/>
                  <a:gd name="connsiteX2" fmla="*/ 116542 w 295836"/>
                  <a:gd name="connsiteY2" fmla="*/ 510988 h 510988"/>
                  <a:gd name="connsiteX3" fmla="*/ 17930 w 295836"/>
                  <a:gd name="connsiteY3" fmla="*/ 421341 h 510988"/>
                  <a:gd name="connsiteX4" fmla="*/ 295836 w 295836"/>
                  <a:gd name="connsiteY4" fmla="*/ 0 h 510988"/>
                  <a:gd name="connsiteX0" fmla="*/ 0 w 295836"/>
                  <a:gd name="connsiteY0" fmla="*/ 17929 h 510988"/>
                  <a:gd name="connsiteX1" fmla="*/ 259977 w 295836"/>
                  <a:gd name="connsiteY1" fmla="*/ 385482 h 510988"/>
                  <a:gd name="connsiteX2" fmla="*/ 116542 w 295836"/>
                  <a:gd name="connsiteY2" fmla="*/ 510988 h 510988"/>
                  <a:gd name="connsiteX3" fmla="*/ 17930 w 295836"/>
                  <a:gd name="connsiteY3" fmla="*/ 421341 h 510988"/>
                  <a:gd name="connsiteX4" fmla="*/ 295836 w 295836"/>
                  <a:gd name="connsiteY4" fmla="*/ 0 h 510988"/>
                  <a:gd name="connsiteX0" fmla="*/ 0 w 295836"/>
                  <a:gd name="connsiteY0" fmla="*/ 17929 h 510988"/>
                  <a:gd name="connsiteX1" fmla="*/ 259977 w 295836"/>
                  <a:gd name="connsiteY1" fmla="*/ 385482 h 510988"/>
                  <a:gd name="connsiteX2" fmla="*/ 116542 w 295836"/>
                  <a:gd name="connsiteY2" fmla="*/ 510988 h 510988"/>
                  <a:gd name="connsiteX3" fmla="*/ 17930 w 295836"/>
                  <a:gd name="connsiteY3" fmla="*/ 421341 h 510988"/>
                  <a:gd name="connsiteX4" fmla="*/ 295836 w 295836"/>
                  <a:gd name="connsiteY4" fmla="*/ 0 h 510988"/>
                  <a:gd name="connsiteX0" fmla="*/ 0 w 295836"/>
                  <a:gd name="connsiteY0" fmla="*/ 17929 h 510988"/>
                  <a:gd name="connsiteX1" fmla="*/ 259977 w 295836"/>
                  <a:gd name="connsiteY1" fmla="*/ 385482 h 510988"/>
                  <a:gd name="connsiteX2" fmla="*/ 116542 w 295836"/>
                  <a:gd name="connsiteY2" fmla="*/ 510988 h 510988"/>
                  <a:gd name="connsiteX3" fmla="*/ 17930 w 295836"/>
                  <a:gd name="connsiteY3" fmla="*/ 421341 h 510988"/>
                  <a:gd name="connsiteX4" fmla="*/ 295836 w 295836"/>
                  <a:gd name="connsiteY4" fmla="*/ 0 h 510988"/>
                  <a:gd name="connsiteX0" fmla="*/ 0 w 295836"/>
                  <a:gd name="connsiteY0" fmla="*/ 17929 h 517803"/>
                  <a:gd name="connsiteX1" fmla="*/ 259977 w 295836"/>
                  <a:gd name="connsiteY1" fmla="*/ 385482 h 517803"/>
                  <a:gd name="connsiteX2" fmla="*/ 116542 w 295836"/>
                  <a:gd name="connsiteY2" fmla="*/ 510988 h 517803"/>
                  <a:gd name="connsiteX3" fmla="*/ 17930 w 295836"/>
                  <a:gd name="connsiteY3" fmla="*/ 421341 h 517803"/>
                  <a:gd name="connsiteX4" fmla="*/ 295836 w 295836"/>
                  <a:gd name="connsiteY4" fmla="*/ 0 h 517803"/>
                  <a:gd name="connsiteX0" fmla="*/ 0 w 295836"/>
                  <a:gd name="connsiteY0" fmla="*/ 17929 h 511189"/>
                  <a:gd name="connsiteX1" fmla="*/ 259977 w 295836"/>
                  <a:gd name="connsiteY1" fmla="*/ 385482 h 511189"/>
                  <a:gd name="connsiteX2" fmla="*/ 116542 w 295836"/>
                  <a:gd name="connsiteY2" fmla="*/ 510988 h 511189"/>
                  <a:gd name="connsiteX3" fmla="*/ 17930 w 295836"/>
                  <a:gd name="connsiteY3" fmla="*/ 421341 h 511189"/>
                  <a:gd name="connsiteX4" fmla="*/ 295836 w 295836"/>
                  <a:gd name="connsiteY4" fmla="*/ 0 h 511189"/>
                  <a:gd name="connsiteX0" fmla="*/ 0 w 295836"/>
                  <a:gd name="connsiteY0" fmla="*/ 17929 h 511189"/>
                  <a:gd name="connsiteX1" fmla="*/ 259977 w 295836"/>
                  <a:gd name="connsiteY1" fmla="*/ 385482 h 511189"/>
                  <a:gd name="connsiteX2" fmla="*/ 116542 w 295836"/>
                  <a:gd name="connsiteY2" fmla="*/ 510988 h 511189"/>
                  <a:gd name="connsiteX3" fmla="*/ 17930 w 295836"/>
                  <a:gd name="connsiteY3" fmla="*/ 421341 h 511189"/>
                  <a:gd name="connsiteX4" fmla="*/ 295836 w 295836"/>
                  <a:gd name="connsiteY4" fmla="*/ 0 h 511189"/>
                  <a:gd name="connsiteX0" fmla="*/ 0 w 295836"/>
                  <a:gd name="connsiteY0" fmla="*/ 17929 h 511210"/>
                  <a:gd name="connsiteX1" fmla="*/ 259977 w 295836"/>
                  <a:gd name="connsiteY1" fmla="*/ 385482 h 511210"/>
                  <a:gd name="connsiteX2" fmla="*/ 116542 w 295836"/>
                  <a:gd name="connsiteY2" fmla="*/ 510988 h 511210"/>
                  <a:gd name="connsiteX3" fmla="*/ 17930 w 295836"/>
                  <a:gd name="connsiteY3" fmla="*/ 421341 h 511210"/>
                  <a:gd name="connsiteX4" fmla="*/ 295836 w 295836"/>
                  <a:gd name="connsiteY4" fmla="*/ 0 h 511210"/>
                  <a:gd name="connsiteX0" fmla="*/ 0 w 295836"/>
                  <a:gd name="connsiteY0" fmla="*/ 17929 h 510990"/>
                  <a:gd name="connsiteX1" fmla="*/ 259977 w 295836"/>
                  <a:gd name="connsiteY1" fmla="*/ 385482 h 510990"/>
                  <a:gd name="connsiteX2" fmla="*/ 116542 w 295836"/>
                  <a:gd name="connsiteY2" fmla="*/ 510988 h 510990"/>
                  <a:gd name="connsiteX3" fmla="*/ 29836 w 295836"/>
                  <a:gd name="connsiteY3" fmla="*/ 383241 h 510990"/>
                  <a:gd name="connsiteX4" fmla="*/ 295836 w 295836"/>
                  <a:gd name="connsiteY4" fmla="*/ 0 h 510990"/>
                  <a:gd name="connsiteX0" fmla="*/ 0 w 295836"/>
                  <a:gd name="connsiteY0" fmla="*/ 17929 h 487179"/>
                  <a:gd name="connsiteX1" fmla="*/ 259977 w 295836"/>
                  <a:gd name="connsiteY1" fmla="*/ 385482 h 487179"/>
                  <a:gd name="connsiteX2" fmla="*/ 149880 w 295836"/>
                  <a:gd name="connsiteY2" fmla="*/ 487175 h 487179"/>
                  <a:gd name="connsiteX3" fmla="*/ 29836 w 295836"/>
                  <a:gd name="connsiteY3" fmla="*/ 383241 h 487179"/>
                  <a:gd name="connsiteX4" fmla="*/ 295836 w 295836"/>
                  <a:gd name="connsiteY4" fmla="*/ 0 h 487179"/>
                  <a:gd name="connsiteX0" fmla="*/ 0 w 295836"/>
                  <a:gd name="connsiteY0" fmla="*/ 17929 h 487179"/>
                  <a:gd name="connsiteX1" fmla="*/ 259977 w 295836"/>
                  <a:gd name="connsiteY1" fmla="*/ 385482 h 487179"/>
                  <a:gd name="connsiteX2" fmla="*/ 149880 w 295836"/>
                  <a:gd name="connsiteY2" fmla="*/ 487175 h 487179"/>
                  <a:gd name="connsiteX3" fmla="*/ 29836 w 295836"/>
                  <a:gd name="connsiteY3" fmla="*/ 383241 h 487179"/>
                  <a:gd name="connsiteX4" fmla="*/ 295836 w 295836"/>
                  <a:gd name="connsiteY4" fmla="*/ 0 h 487179"/>
                  <a:gd name="connsiteX0" fmla="*/ 0 w 295836"/>
                  <a:gd name="connsiteY0" fmla="*/ 17929 h 487175"/>
                  <a:gd name="connsiteX1" fmla="*/ 259977 w 295836"/>
                  <a:gd name="connsiteY1" fmla="*/ 385482 h 487175"/>
                  <a:gd name="connsiteX2" fmla="*/ 149880 w 295836"/>
                  <a:gd name="connsiteY2" fmla="*/ 487175 h 487175"/>
                  <a:gd name="connsiteX3" fmla="*/ 29836 w 295836"/>
                  <a:gd name="connsiteY3" fmla="*/ 383241 h 487175"/>
                  <a:gd name="connsiteX4" fmla="*/ 295836 w 295836"/>
                  <a:gd name="connsiteY4" fmla="*/ 0 h 487175"/>
                  <a:gd name="connsiteX0" fmla="*/ 0 w 295836"/>
                  <a:gd name="connsiteY0" fmla="*/ 17929 h 487340"/>
                  <a:gd name="connsiteX1" fmla="*/ 259977 w 295836"/>
                  <a:gd name="connsiteY1" fmla="*/ 385482 h 487340"/>
                  <a:gd name="connsiteX2" fmla="*/ 149880 w 295836"/>
                  <a:gd name="connsiteY2" fmla="*/ 487175 h 487340"/>
                  <a:gd name="connsiteX3" fmla="*/ 29836 w 295836"/>
                  <a:gd name="connsiteY3" fmla="*/ 383241 h 487340"/>
                  <a:gd name="connsiteX4" fmla="*/ 295836 w 295836"/>
                  <a:gd name="connsiteY4" fmla="*/ 0 h 487340"/>
                  <a:gd name="connsiteX0" fmla="*/ 0 w 295836"/>
                  <a:gd name="connsiteY0" fmla="*/ 17929 h 487308"/>
                  <a:gd name="connsiteX1" fmla="*/ 259977 w 295836"/>
                  <a:gd name="connsiteY1" fmla="*/ 385482 h 487308"/>
                  <a:gd name="connsiteX2" fmla="*/ 149880 w 295836"/>
                  <a:gd name="connsiteY2" fmla="*/ 487175 h 487308"/>
                  <a:gd name="connsiteX3" fmla="*/ 29836 w 295836"/>
                  <a:gd name="connsiteY3" fmla="*/ 383241 h 487308"/>
                  <a:gd name="connsiteX4" fmla="*/ 295836 w 295836"/>
                  <a:gd name="connsiteY4" fmla="*/ 0 h 487308"/>
                  <a:gd name="connsiteX0" fmla="*/ 0 w 295836"/>
                  <a:gd name="connsiteY0" fmla="*/ 17929 h 487308"/>
                  <a:gd name="connsiteX1" fmla="*/ 259977 w 295836"/>
                  <a:gd name="connsiteY1" fmla="*/ 385482 h 487308"/>
                  <a:gd name="connsiteX2" fmla="*/ 149880 w 295836"/>
                  <a:gd name="connsiteY2" fmla="*/ 487175 h 487308"/>
                  <a:gd name="connsiteX3" fmla="*/ 29836 w 295836"/>
                  <a:gd name="connsiteY3" fmla="*/ 383241 h 487308"/>
                  <a:gd name="connsiteX4" fmla="*/ 295836 w 295836"/>
                  <a:gd name="connsiteY4" fmla="*/ 0 h 487308"/>
                  <a:gd name="connsiteX0" fmla="*/ 0 w 295836"/>
                  <a:gd name="connsiteY0" fmla="*/ 17929 h 487188"/>
                  <a:gd name="connsiteX1" fmla="*/ 259977 w 295836"/>
                  <a:gd name="connsiteY1" fmla="*/ 385482 h 487188"/>
                  <a:gd name="connsiteX2" fmla="*/ 149880 w 295836"/>
                  <a:gd name="connsiteY2" fmla="*/ 487175 h 487188"/>
                  <a:gd name="connsiteX3" fmla="*/ 36979 w 295836"/>
                  <a:gd name="connsiteY3" fmla="*/ 380859 h 487188"/>
                  <a:gd name="connsiteX4" fmla="*/ 295836 w 295836"/>
                  <a:gd name="connsiteY4" fmla="*/ 0 h 4871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5836" h="487188">
                    <a:moveTo>
                      <a:pt x="0" y="17929"/>
                    </a:moveTo>
                    <a:cubicBezTo>
                      <a:pt x="86659" y="140447"/>
                      <a:pt x="261191" y="314418"/>
                      <a:pt x="259977" y="385482"/>
                    </a:cubicBezTo>
                    <a:cubicBezTo>
                      <a:pt x="258763" y="456546"/>
                      <a:pt x="187046" y="487946"/>
                      <a:pt x="149880" y="487175"/>
                    </a:cubicBezTo>
                    <a:cubicBezTo>
                      <a:pt x="112714" y="486405"/>
                      <a:pt x="38847" y="452530"/>
                      <a:pt x="36979" y="380859"/>
                    </a:cubicBezTo>
                    <a:cubicBezTo>
                      <a:pt x="35111" y="309188"/>
                      <a:pt x="203201" y="140447"/>
                      <a:pt x="295836" y="0"/>
                    </a:cubicBezTo>
                  </a:path>
                </a:pathLst>
              </a:custGeom>
              <a:noFill/>
              <a:ln w="38100" cap="flat" cmpd="sng" algn="ctr">
                <a:solidFill>
                  <a:srgbClr val="FF3300">
                    <a:lumMod val="50000"/>
                  </a:srgbClr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</a:endParaRPr>
              </a:p>
            </p:txBody>
          </p:sp>
          <p:sp>
            <p:nvSpPr>
              <p:cNvPr id="51" name="Freihandform: Form 50">
                <a:extLst>
                  <a:ext uri="{FF2B5EF4-FFF2-40B4-BE49-F238E27FC236}">
                    <a16:creationId xmlns:a16="http://schemas.microsoft.com/office/drawing/2014/main" id="{20DDCD8F-E250-47D3-94A1-03AE1CDFFAA7}"/>
                  </a:ext>
                </a:extLst>
              </p:cNvPr>
              <p:cNvSpPr/>
              <p:nvPr/>
            </p:nvSpPr>
            <p:spPr bwMode="auto">
              <a:xfrm rot="3600000">
                <a:off x="9047659" y="3018311"/>
                <a:ext cx="295836" cy="487188"/>
              </a:xfrm>
              <a:custGeom>
                <a:avLst/>
                <a:gdLst>
                  <a:gd name="connsiteX0" fmla="*/ 0 w 286871"/>
                  <a:gd name="connsiteY0" fmla="*/ 0 h 493059"/>
                  <a:gd name="connsiteX1" fmla="*/ 259977 w 286871"/>
                  <a:gd name="connsiteY1" fmla="*/ 439271 h 493059"/>
                  <a:gd name="connsiteX2" fmla="*/ 116542 w 286871"/>
                  <a:gd name="connsiteY2" fmla="*/ 493059 h 493059"/>
                  <a:gd name="connsiteX3" fmla="*/ 17930 w 286871"/>
                  <a:gd name="connsiteY3" fmla="*/ 403412 h 493059"/>
                  <a:gd name="connsiteX4" fmla="*/ 286871 w 286871"/>
                  <a:gd name="connsiteY4" fmla="*/ 71718 h 493059"/>
                  <a:gd name="connsiteX5" fmla="*/ 286871 w 286871"/>
                  <a:gd name="connsiteY5" fmla="*/ 71718 h 493059"/>
                  <a:gd name="connsiteX0" fmla="*/ 0 w 295836"/>
                  <a:gd name="connsiteY0" fmla="*/ 17929 h 510988"/>
                  <a:gd name="connsiteX1" fmla="*/ 259977 w 295836"/>
                  <a:gd name="connsiteY1" fmla="*/ 457200 h 510988"/>
                  <a:gd name="connsiteX2" fmla="*/ 116542 w 295836"/>
                  <a:gd name="connsiteY2" fmla="*/ 510988 h 510988"/>
                  <a:gd name="connsiteX3" fmla="*/ 17930 w 295836"/>
                  <a:gd name="connsiteY3" fmla="*/ 421341 h 510988"/>
                  <a:gd name="connsiteX4" fmla="*/ 286871 w 295836"/>
                  <a:gd name="connsiteY4" fmla="*/ 89647 h 510988"/>
                  <a:gd name="connsiteX5" fmla="*/ 295836 w 295836"/>
                  <a:gd name="connsiteY5" fmla="*/ 0 h 510988"/>
                  <a:gd name="connsiteX0" fmla="*/ 0 w 295836"/>
                  <a:gd name="connsiteY0" fmla="*/ 17929 h 510988"/>
                  <a:gd name="connsiteX1" fmla="*/ 259977 w 295836"/>
                  <a:gd name="connsiteY1" fmla="*/ 457200 h 510988"/>
                  <a:gd name="connsiteX2" fmla="*/ 116542 w 295836"/>
                  <a:gd name="connsiteY2" fmla="*/ 510988 h 510988"/>
                  <a:gd name="connsiteX3" fmla="*/ 17930 w 295836"/>
                  <a:gd name="connsiteY3" fmla="*/ 421341 h 510988"/>
                  <a:gd name="connsiteX4" fmla="*/ 295836 w 295836"/>
                  <a:gd name="connsiteY4" fmla="*/ 0 h 510988"/>
                  <a:gd name="connsiteX0" fmla="*/ 0 w 295836"/>
                  <a:gd name="connsiteY0" fmla="*/ 17929 h 510988"/>
                  <a:gd name="connsiteX1" fmla="*/ 259977 w 295836"/>
                  <a:gd name="connsiteY1" fmla="*/ 385482 h 510988"/>
                  <a:gd name="connsiteX2" fmla="*/ 116542 w 295836"/>
                  <a:gd name="connsiteY2" fmla="*/ 510988 h 510988"/>
                  <a:gd name="connsiteX3" fmla="*/ 17930 w 295836"/>
                  <a:gd name="connsiteY3" fmla="*/ 421341 h 510988"/>
                  <a:gd name="connsiteX4" fmla="*/ 295836 w 295836"/>
                  <a:gd name="connsiteY4" fmla="*/ 0 h 510988"/>
                  <a:gd name="connsiteX0" fmla="*/ 0 w 295836"/>
                  <a:gd name="connsiteY0" fmla="*/ 17929 h 510988"/>
                  <a:gd name="connsiteX1" fmla="*/ 259977 w 295836"/>
                  <a:gd name="connsiteY1" fmla="*/ 385482 h 510988"/>
                  <a:gd name="connsiteX2" fmla="*/ 116542 w 295836"/>
                  <a:gd name="connsiteY2" fmla="*/ 510988 h 510988"/>
                  <a:gd name="connsiteX3" fmla="*/ 17930 w 295836"/>
                  <a:gd name="connsiteY3" fmla="*/ 421341 h 510988"/>
                  <a:gd name="connsiteX4" fmla="*/ 295836 w 295836"/>
                  <a:gd name="connsiteY4" fmla="*/ 0 h 510988"/>
                  <a:gd name="connsiteX0" fmla="*/ 0 w 295836"/>
                  <a:gd name="connsiteY0" fmla="*/ 17929 h 510988"/>
                  <a:gd name="connsiteX1" fmla="*/ 259977 w 295836"/>
                  <a:gd name="connsiteY1" fmla="*/ 385482 h 510988"/>
                  <a:gd name="connsiteX2" fmla="*/ 116542 w 295836"/>
                  <a:gd name="connsiteY2" fmla="*/ 510988 h 510988"/>
                  <a:gd name="connsiteX3" fmla="*/ 17930 w 295836"/>
                  <a:gd name="connsiteY3" fmla="*/ 421341 h 510988"/>
                  <a:gd name="connsiteX4" fmla="*/ 295836 w 295836"/>
                  <a:gd name="connsiteY4" fmla="*/ 0 h 510988"/>
                  <a:gd name="connsiteX0" fmla="*/ 0 w 295836"/>
                  <a:gd name="connsiteY0" fmla="*/ 17929 h 517803"/>
                  <a:gd name="connsiteX1" fmla="*/ 259977 w 295836"/>
                  <a:gd name="connsiteY1" fmla="*/ 385482 h 517803"/>
                  <a:gd name="connsiteX2" fmla="*/ 116542 w 295836"/>
                  <a:gd name="connsiteY2" fmla="*/ 510988 h 517803"/>
                  <a:gd name="connsiteX3" fmla="*/ 17930 w 295836"/>
                  <a:gd name="connsiteY3" fmla="*/ 421341 h 517803"/>
                  <a:gd name="connsiteX4" fmla="*/ 295836 w 295836"/>
                  <a:gd name="connsiteY4" fmla="*/ 0 h 517803"/>
                  <a:gd name="connsiteX0" fmla="*/ 0 w 295836"/>
                  <a:gd name="connsiteY0" fmla="*/ 17929 h 511189"/>
                  <a:gd name="connsiteX1" fmla="*/ 259977 w 295836"/>
                  <a:gd name="connsiteY1" fmla="*/ 385482 h 511189"/>
                  <a:gd name="connsiteX2" fmla="*/ 116542 w 295836"/>
                  <a:gd name="connsiteY2" fmla="*/ 510988 h 511189"/>
                  <a:gd name="connsiteX3" fmla="*/ 17930 w 295836"/>
                  <a:gd name="connsiteY3" fmla="*/ 421341 h 511189"/>
                  <a:gd name="connsiteX4" fmla="*/ 295836 w 295836"/>
                  <a:gd name="connsiteY4" fmla="*/ 0 h 511189"/>
                  <a:gd name="connsiteX0" fmla="*/ 0 w 295836"/>
                  <a:gd name="connsiteY0" fmla="*/ 17929 h 511189"/>
                  <a:gd name="connsiteX1" fmla="*/ 259977 w 295836"/>
                  <a:gd name="connsiteY1" fmla="*/ 385482 h 511189"/>
                  <a:gd name="connsiteX2" fmla="*/ 116542 w 295836"/>
                  <a:gd name="connsiteY2" fmla="*/ 510988 h 511189"/>
                  <a:gd name="connsiteX3" fmla="*/ 17930 w 295836"/>
                  <a:gd name="connsiteY3" fmla="*/ 421341 h 511189"/>
                  <a:gd name="connsiteX4" fmla="*/ 295836 w 295836"/>
                  <a:gd name="connsiteY4" fmla="*/ 0 h 511189"/>
                  <a:gd name="connsiteX0" fmla="*/ 0 w 295836"/>
                  <a:gd name="connsiteY0" fmla="*/ 17929 h 511210"/>
                  <a:gd name="connsiteX1" fmla="*/ 259977 w 295836"/>
                  <a:gd name="connsiteY1" fmla="*/ 385482 h 511210"/>
                  <a:gd name="connsiteX2" fmla="*/ 116542 w 295836"/>
                  <a:gd name="connsiteY2" fmla="*/ 510988 h 511210"/>
                  <a:gd name="connsiteX3" fmla="*/ 17930 w 295836"/>
                  <a:gd name="connsiteY3" fmla="*/ 421341 h 511210"/>
                  <a:gd name="connsiteX4" fmla="*/ 295836 w 295836"/>
                  <a:gd name="connsiteY4" fmla="*/ 0 h 511210"/>
                  <a:gd name="connsiteX0" fmla="*/ 0 w 295836"/>
                  <a:gd name="connsiteY0" fmla="*/ 17929 h 510990"/>
                  <a:gd name="connsiteX1" fmla="*/ 259977 w 295836"/>
                  <a:gd name="connsiteY1" fmla="*/ 385482 h 510990"/>
                  <a:gd name="connsiteX2" fmla="*/ 116542 w 295836"/>
                  <a:gd name="connsiteY2" fmla="*/ 510988 h 510990"/>
                  <a:gd name="connsiteX3" fmla="*/ 29836 w 295836"/>
                  <a:gd name="connsiteY3" fmla="*/ 383241 h 510990"/>
                  <a:gd name="connsiteX4" fmla="*/ 295836 w 295836"/>
                  <a:gd name="connsiteY4" fmla="*/ 0 h 510990"/>
                  <a:gd name="connsiteX0" fmla="*/ 0 w 295836"/>
                  <a:gd name="connsiteY0" fmla="*/ 17929 h 487179"/>
                  <a:gd name="connsiteX1" fmla="*/ 259977 w 295836"/>
                  <a:gd name="connsiteY1" fmla="*/ 385482 h 487179"/>
                  <a:gd name="connsiteX2" fmla="*/ 149880 w 295836"/>
                  <a:gd name="connsiteY2" fmla="*/ 487175 h 487179"/>
                  <a:gd name="connsiteX3" fmla="*/ 29836 w 295836"/>
                  <a:gd name="connsiteY3" fmla="*/ 383241 h 487179"/>
                  <a:gd name="connsiteX4" fmla="*/ 295836 w 295836"/>
                  <a:gd name="connsiteY4" fmla="*/ 0 h 487179"/>
                  <a:gd name="connsiteX0" fmla="*/ 0 w 295836"/>
                  <a:gd name="connsiteY0" fmla="*/ 17929 h 487179"/>
                  <a:gd name="connsiteX1" fmla="*/ 259977 w 295836"/>
                  <a:gd name="connsiteY1" fmla="*/ 385482 h 487179"/>
                  <a:gd name="connsiteX2" fmla="*/ 149880 w 295836"/>
                  <a:gd name="connsiteY2" fmla="*/ 487175 h 487179"/>
                  <a:gd name="connsiteX3" fmla="*/ 29836 w 295836"/>
                  <a:gd name="connsiteY3" fmla="*/ 383241 h 487179"/>
                  <a:gd name="connsiteX4" fmla="*/ 295836 w 295836"/>
                  <a:gd name="connsiteY4" fmla="*/ 0 h 487179"/>
                  <a:gd name="connsiteX0" fmla="*/ 0 w 295836"/>
                  <a:gd name="connsiteY0" fmla="*/ 17929 h 487175"/>
                  <a:gd name="connsiteX1" fmla="*/ 259977 w 295836"/>
                  <a:gd name="connsiteY1" fmla="*/ 385482 h 487175"/>
                  <a:gd name="connsiteX2" fmla="*/ 149880 w 295836"/>
                  <a:gd name="connsiteY2" fmla="*/ 487175 h 487175"/>
                  <a:gd name="connsiteX3" fmla="*/ 29836 w 295836"/>
                  <a:gd name="connsiteY3" fmla="*/ 383241 h 487175"/>
                  <a:gd name="connsiteX4" fmla="*/ 295836 w 295836"/>
                  <a:gd name="connsiteY4" fmla="*/ 0 h 487175"/>
                  <a:gd name="connsiteX0" fmla="*/ 0 w 295836"/>
                  <a:gd name="connsiteY0" fmla="*/ 17929 h 487340"/>
                  <a:gd name="connsiteX1" fmla="*/ 259977 w 295836"/>
                  <a:gd name="connsiteY1" fmla="*/ 385482 h 487340"/>
                  <a:gd name="connsiteX2" fmla="*/ 149880 w 295836"/>
                  <a:gd name="connsiteY2" fmla="*/ 487175 h 487340"/>
                  <a:gd name="connsiteX3" fmla="*/ 29836 w 295836"/>
                  <a:gd name="connsiteY3" fmla="*/ 383241 h 487340"/>
                  <a:gd name="connsiteX4" fmla="*/ 295836 w 295836"/>
                  <a:gd name="connsiteY4" fmla="*/ 0 h 487340"/>
                  <a:gd name="connsiteX0" fmla="*/ 0 w 295836"/>
                  <a:gd name="connsiteY0" fmla="*/ 17929 h 487308"/>
                  <a:gd name="connsiteX1" fmla="*/ 259977 w 295836"/>
                  <a:gd name="connsiteY1" fmla="*/ 385482 h 487308"/>
                  <a:gd name="connsiteX2" fmla="*/ 149880 w 295836"/>
                  <a:gd name="connsiteY2" fmla="*/ 487175 h 487308"/>
                  <a:gd name="connsiteX3" fmla="*/ 29836 w 295836"/>
                  <a:gd name="connsiteY3" fmla="*/ 383241 h 487308"/>
                  <a:gd name="connsiteX4" fmla="*/ 295836 w 295836"/>
                  <a:gd name="connsiteY4" fmla="*/ 0 h 487308"/>
                  <a:gd name="connsiteX0" fmla="*/ 0 w 295836"/>
                  <a:gd name="connsiteY0" fmla="*/ 17929 h 487308"/>
                  <a:gd name="connsiteX1" fmla="*/ 259977 w 295836"/>
                  <a:gd name="connsiteY1" fmla="*/ 385482 h 487308"/>
                  <a:gd name="connsiteX2" fmla="*/ 149880 w 295836"/>
                  <a:gd name="connsiteY2" fmla="*/ 487175 h 487308"/>
                  <a:gd name="connsiteX3" fmla="*/ 29836 w 295836"/>
                  <a:gd name="connsiteY3" fmla="*/ 383241 h 487308"/>
                  <a:gd name="connsiteX4" fmla="*/ 295836 w 295836"/>
                  <a:gd name="connsiteY4" fmla="*/ 0 h 487308"/>
                  <a:gd name="connsiteX0" fmla="*/ 0 w 295836"/>
                  <a:gd name="connsiteY0" fmla="*/ 17929 h 487188"/>
                  <a:gd name="connsiteX1" fmla="*/ 259977 w 295836"/>
                  <a:gd name="connsiteY1" fmla="*/ 385482 h 487188"/>
                  <a:gd name="connsiteX2" fmla="*/ 149880 w 295836"/>
                  <a:gd name="connsiteY2" fmla="*/ 487175 h 487188"/>
                  <a:gd name="connsiteX3" fmla="*/ 36979 w 295836"/>
                  <a:gd name="connsiteY3" fmla="*/ 380859 h 487188"/>
                  <a:gd name="connsiteX4" fmla="*/ 295836 w 295836"/>
                  <a:gd name="connsiteY4" fmla="*/ 0 h 4871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5836" h="487188">
                    <a:moveTo>
                      <a:pt x="0" y="17929"/>
                    </a:moveTo>
                    <a:cubicBezTo>
                      <a:pt x="86659" y="140447"/>
                      <a:pt x="261191" y="314418"/>
                      <a:pt x="259977" y="385482"/>
                    </a:cubicBezTo>
                    <a:cubicBezTo>
                      <a:pt x="258763" y="456546"/>
                      <a:pt x="187046" y="487946"/>
                      <a:pt x="149880" y="487175"/>
                    </a:cubicBezTo>
                    <a:cubicBezTo>
                      <a:pt x="112714" y="486405"/>
                      <a:pt x="38847" y="452530"/>
                      <a:pt x="36979" y="380859"/>
                    </a:cubicBezTo>
                    <a:cubicBezTo>
                      <a:pt x="35111" y="309188"/>
                      <a:pt x="203201" y="140447"/>
                      <a:pt x="295836" y="0"/>
                    </a:cubicBezTo>
                  </a:path>
                </a:pathLst>
              </a:custGeom>
              <a:noFill/>
              <a:ln w="38100" cap="flat" cmpd="sng" algn="ctr">
                <a:solidFill>
                  <a:srgbClr val="FF3300">
                    <a:lumMod val="50000"/>
                  </a:srgbClr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</a:endParaRPr>
              </a:p>
            </p:txBody>
          </p:sp>
          <p:sp>
            <p:nvSpPr>
              <p:cNvPr id="52" name="Freihandform: Form 51">
                <a:extLst>
                  <a:ext uri="{FF2B5EF4-FFF2-40B4-BE49-F238E27FC236}">
                    <a16:creationId xmlns:a16="http://schemas.microsoft.com/office/drawing/2014/main" id="{4C04BAD2-AD5C-46A5-93F8-9001EE9BD4B4}"/>
                  </a:ext>
                </a:extLst>
              </p:cNvPr>
              <p:cNvSpPr/>
              <p:nvPr/>
            </p:nvSpPr>
            <p:spPr bwMode="auto">
              <a:xfrm rot="5400000">
                <a:off x="9117974" y="3422161"/>
                <a:ext cx="295836" cy="487188"/>
              </a:xfrm>
              <a:custGeom>
                <a:avLst/>
                <a:gdLst>
                  <a:gd name="connsiteX0" fmla="*/ 0 w 286871"/>
                  <a:gd name="connsiteY0" fmla="*/ 0 h 493059"/>
                  <a:gd name="connsiteX1" fmla="*/ 259977 w 286871"/>
                  <a:gd name="connsiteY1" fmla="*/ 439271 h 493059"/>
                  <a:gd name="connsiteX2" fmla="*/ 116542 w 286871"/>
                  <a:gd name="connsiteY2" fmla="*/ 493059 h 493059"/>
                  <a:gd name="connsiteX3" fmla="*/ 17930 w 286871"/>
                  <a:gd name="connsiteY3" fmla="*/ 403412 h 493059"/>
                  <a:gd name="connsiteX4" fmla="*/ 286871 w 286871"/>
                  <a:gd name="connsiteY4" fmla="*/ 71718 h 493059"/>
                  <a:gd name="connsiteX5" fmla="*/ 286871 w 286871"/>
                  <a:gd name="connsiteY5" fmla="*/ 71718 h 493059"/>
                  <a:gd name="connsiteX0" fmla="*/ 0 w 295836"/>
                  <a:gd name="connsiteY0" fmla="*/ 17929 h 510988"/>
                  <a:gd name="connsiteX1" fmla="*/ 259977 w 295836"/>
                  <a:gd name="connsiteY1" fmla="*/ 457200 h 510988"/>
                  <a:gd name="connsiteX2" fmla="*/ 116542 w 295836"/>
                  <a:gd name="connsiteY2" fmla="*/ 510988 h 510988"/>
                  <a:gd name="connsiteX3" fmla="*/ 17930 w 295836"/>
                  <a:gd name="connsiteY3" fmla="*/ 421341 h 510988"/>
                  <a:gd name="connsiteX4" fmla="*/ 286871 w 295836"/>
                  <a:gd name="connsiteY4" fmla="*/ 89647 h 510988"/>
                  <a:gd name="connsiteX5" fmla="*/ 295836 w 295836"/>
                  <a:gd name="connsiteY5" fmla="*/ 0 h 510988"/>
                  <a:gd name="connsiteX0" fmla="*/ 0 w 295836"/>
                  <a:gd name="connsiteY0" fmla="*/ 17929 h 510988"/>
                  <a:gd name="connsiteX1" fmla="*/ 259977 w 295836"/>
                  <a:gd name="connsiteY1" fmla="*/ 457200 h 510988"/>
                  <a:gd name="connsiteX2" fmla="*/ 116542 w 295836"/>
                  <a:gd name="connsiteY2" fmla="*/ 510988 h 510988"/>
                  <a:gd name="connsiteX3" fmla="*/ 17930 w 295836"/>
                  <a:gd name="connsiteY3" fmla="*/ 421341 h 510988"/>
                  <a:gd name="connsiteX4" fmla="*/ 295836 w 295836"/>
                  <a:gd name="connsiteY4" fmla="*/ 0 h 510988"/>
                  <a:gd name="connsiteX0" fmla="*/ 0 w 295836"/>
                  <a:gd name="connsiteY0" fmla="*/ 17929 h 510988"/>
                  <a:gd name="connsiteX1" fmla="*/ 259977 w 295836"/>
                  <a:gd name="connsiteY1" fmla="*/ 385482 h 510988"/>
                  <a:gd name="connsiteX2" fmla="*/ 116542 w 295836"/>
                  <a:gd name="connsiteY2" fmla="*/ 510988 h 510988"/>
                  <a:gd name="connsiteX3" fmla="*/ 17930 w 295836"/>
                  <a:gd name="connsiteY3" fmla="*/ 421341 h 510988"/>
                  <a:gd name="connsiteX4" fmla="*/ 295836 w 295836"/>
                  <a:gd name="connsiteY4" fmla="*/ 0 h 510988"/>
                  <a:gd name="connsiteX0" fmla="*/ 0 w 295836"/>
                  <a:gd name="connsiteY0" fmla="*/ 17929 h 510988"/>
                  <a:gd name="connsiteX1" fmla="*/ 259977 w 295836"/>
                  <a:gd name="connsiteY1" fmla="*/ 385482 h 510988"/>
                  <a:gd name="connsiteX2" fmla="*/ 116542 w 295836"/>
                  <a:gd name="connsiteY2" fmla="*/ 510988 h 510988"/>
                  <a:gd name="connsiteX3" fmla="*/ 17930 w 295836"/>
                  <a:gd name="connsiteY3" fmla="*/ 421341 h 510988"/>
                  <a:gd name="connsiteX4" fmla="*/ 295836 w 295836"/>
                  <a:gd name="connsiteY4" fmla="*/ 0 h 510988"/>
                  <a:gd name="connsiteX0" fmla="*/ 0 w 295836"/>
                  <a:gd name="connsiteY0" fmla="*/ 17929 h 510988"/>
                  <a:gd name="connsiteX1" fmla="*/ 259977 w 295836"/>
                  <a:gd name="connsiteY1" fmla="*/ 385482 h 510988"/>
                  <a:gd name="connsiteX2" fmla="*/ 116542 w 295836"/>
                  <a:gd name="connsiteY2" fmla="*/ 510988 h 510988"/>
                  <a:gd name="connsiteX3" fmla="*/ 17930 w 295836"/>
                  <a:gd name="connsiteY3" fmla="*/ 421341 h 510988"/>
                  <a:gd name="connsiteX4" fmla="*/ 295836 w 295836"/>
                  <a:gd name="connsiteY4" fmla="*/ 0 h 510988"/>
                  <a:gd name="connsiteX0" fmla="*/ 0 w 295836"/>
                  <a:gd name="connsiteY0" fmla="*/ 17929 h 517803"/>
                  <a:gd name="connsiteX1" fmla="*/ 259977 w 295836"/>
                  <a:gd name="connsiteY1" fmla="*/ 385482 h 517803"/>
                  <a:gd name="connsiteX2" fmla="*/ 116542 w 295836"/>
                  <a:gd name="connsiteY2" fmla="*/ 510988 h 517803"/>
                  <a:gd name="connsiteX3" fmla="*/ 17930 w 295836"/>
                  <a:gd name="connsiteY3" fmla="*/ 421341 h 517803"/>
                  <a:gd name="connsiteX4" fmla="*/ 295836 w 295836"/>
                  <a:gd name="connsiteY4" fmla="*/ 0 h 517803"/>
                  <a:gd name="connsiteX0" fmla="*/ 0 w 295836"/>
                  <a:gd name="connsiteY0" fmla="*/ 17929 h 511189"/>
                  <a:gd name="connsiteX1" fmla="*/ 259977 w 295836"/>
                  <a:gd name="connsiteY1" fmla="*/ 385482 h 511189"/>
                  <a:gd name="connsiteX2" fmla="*/ 116542 w 295836"/>
                  <a:gd name="connsiteY2" fmla="*/ 510988 h 511189"/>
                  <a:gd name="connsiteX3" fmla="*/ 17930 w 295836"/>
                  <a:gd name="connsiteY3" fmla="*/ 421341 h 511189"/>
                  <a:gd name="connsiteX4" fmla="*/ 295836 w 295836"/>
                  <a:gd name="connsiteY4" fmla="*/ 0 h 511189"/>
                  <a:gd name="connsiteX0" fmla="*/ 0 w 295836"/>
                  <a:gd name="connsiteY0" fmla="*/ 17929 h 511189"/>
                  <a:gd name="connsiteX1" fmla="*/ 259977 w 295836"/>
                  <a:gd name="connsiteY1" fmla="*/ 385482 h 511189"/>
                  <a:gd name="connsiteX2" fmla="*/ 116542 w 295836"/>
                  <a:gd name="connsiteY2" fmla="*/ 510988 h 511189"/>
                  <a:gd name="connsiteX3" fmla="*/ 17930 w 295836"/>
                  <a:gd name="connsiteY3" fmla="*/ 421341 h 511189"/>
                  <a:gd name="connsiteX4" fmla="*/ 295836 w 295836"/>
                  <a:gd name="connsiteY4" fmla="*/ 0 h 511189"/>
                  <a:gd name="connsiteX0" fmla="*/ 0 w 295836"/>
                  <a:gd name="connsiteY0" fmla="*/ 17929 h 511210"/>
                  <a:gd name="connsiteX1" fmla="*/ 259977 w 295836"/>
                  <a:gd name="connsiteY1" fmla="*/ 385482 h 511210"/>
                  <a:gd name="connsiteX2" fmla="*/ 116542 w 295836"/>
                  <a:gd name="connsiteY2" fmla="*/ 510988 h 511210"/>
                  <a:gd name="connsiteX3" fmla="*/ 17930 w 295836"/>
                  <a:gd name="connsiteY3" fmla="*/ 421341 h 511210"/>
                  <a:gd name="connsiteX4" fmla="*/ 295836 w 295836"/>
                  <a:gd name="connsiteY4" fmla="*/ 0 h 511210"/>
                  <a:gd name="connsiteX0" fmla="*/ 0 w 295836"/>
                  <a:gd name="connsiteY0" fmla="*/ 17929 h 510990"/>
                  <a:gd name="connsiteX1" fmla="*/ 259977 w 295836"/>
                  <a:gd name="connsiteY1" fmla="*/ 385482 h 510990"/>
                  <a:gd name="connsiteX2" fmla="*/ 116542 w 295836"/>
                  <a:gd name="connsiteY2" fmla="*/ 510988 h 510990"/>
                  <a:gd name="connsiteX3" fmla="*/ 29836 w 295836"/>
                  <a:gd name="connsiteY3" fmla="*/ 383241 h 510990"/>
                  <a:gd name="connsiteX4" fmla="*/ 295836 w 295836"/>
                  <a:gd name="connsiteY4" fmla="*/ 0 h 510990"/>
                  <a:gd name="connsiteX0" fmla="*/ 0 w 295836"/>
                  <a:gd name="connsiteY0" fmla="*/ 17929 h 487179"/>
                  <a:gd name="connsiteX1" fmla="*/ 259977 w 295836"/>
                  <a:gd name="connsiteY1" fmla="*/ 385482 h 487179"/>
                  <a:gd name="connsiteX2" fmla="*/ 149880 w 295836"/>
                  <a:gd name="connsiteY2" fmla="*/ 487175 h 487179"/>
                  <a:gd name="connsiteX3" fmla="*/ 29836 w 295836"/>
                  <a:gd name="connsiteY3" fmla="*/ 383241 h 487179"/>
                  <a:gd name="connsiteX4" fmla="*/ 295836 w 295836"/>
                  <a:gd name="connsiteY4" fmla="*/ 0 h 487179"/>
                  <a:gd name="connsiteX0" fmla="*/ 0 w 295836"/>
                  <a:gd name="connsiteY0" fmla="*/ 17929 h 487179"/>
                  <a:gd name="connsiteX1" fmla="*/ 259977 w 295836"/>
                  <a:gd name="connsiteY1" fmla="*/ 385482 h 487179"/>
                  <a:gd name="connsiteX2" fmla="*/ 149880 w 295836"/>
                  <a:gd name="connsiteY2" fmla="*/ 487175 h 487179"/>
                  <a:gd name="connsiteX3" fmla="*/ 29836 w 295836"/>
                  <a:gd name="connsiteY3" fmla="*/ 383241 h 487179"/>
                  <a:gd name="connsiteX4" fmla="*/ 295836 w 295836"/>
                  <a:gd name="connsiteY4" fmla="*/ 0 h 487179"/>
                  <a:gd name="connsiteX0" fmla="*/ 0 w 295836"/>
                  <a:gd name="connsiteY0" fmla="*/ 17929 h 487175"/>
                  <a:gd name="connsiteX1" fmla="*/ 259977 w 295836"/>
                  <a:gd name="connsiteY1" fmla="*/ 385482 h 487175"/>
                  <a:gd name="connsiteX2" fmla="*/ 149880 w 295836"/>
                  <a:gd name="connsiteY2" fmla="*/ 487175 h 487175"/>
                  <a:gd name="connsiteX3" fmla="*/ 29836 w 295836"/>
                  <a:gd name="connsiteY3" fmla="*/ 383241 h 487175"/>
                  <a:gd name="connsiteX4" fmla="*/ 295836 w 295836"/>
                  <a:gd name="connsiteY4" fmla="*/ 0 h 487175"/>
                  <a:gd name="connsiteX0" fmla="*/ 0 w 295836"/>
                  <a:gd name="connsiteY0" fmla="*/ 17929 h 487340"/>
                  <a:gd name="connsiteX1" fmla="*/ 259977 w 295836"/>
                  <a:gd name="connsiteY1" fmla="*/ 385482 h 487340"/>
                  <a:gd name="connsiteX2" fmla="*/ 149880 w 295836"/>
                  <a:gd name="connsiteY2" fmla="*/ 487175 h 487340"/>
                  <a:gd name="connsiteX3" fmla="*/ 29836 w 295836"/>
                  <a:gd name="connsiteY3" fmla="*/ 383241 h 487340"/>
                  <a:gd name="connsiteX4" fmla="*/ 295836 w 295836"/>
                  <a:gd name="connsiteY4" fmla="*/ 0 h 487340"/>
                  <a:gd name="connsiteX0" fmla="*/ 0 w 295836"/>
                  <a:gd name="connsiteY0" fmla="*/ 17929 h 487308"/>
                  <a:gd name="connsiteX1" fmla="*/ 259977 w 295836"/>
                  <a:gd name="connsiteY1" fmla="*/ 385482 h 487308"/>
                  <a:gd name="connsiteX2" fmla="*/ 149880 w 295836"/>
                  <a:gd name="connsiteY2" fmla="*/ 487175 h 487308"/>
                  <a:gd name="connsiteX3" fmla="*/ 29836 w 295836"/>
                  <a:gd name="connsiteY3" fmla="*/ 383241 h 487308"/>
                  <a:gd name="connsiteX4" fmla="*/ 295836 w 295836"/>
                  <a:gd name="connsiteY4" fmla="*/ 0 h 487308"/>
                  <a:gd name="connsiteX0" fmla="*/ 0 w 295836"/>
                  <a:gd name="connsiteY0" fmla="*/ 17929 h 487308"/>
                  <a:gd name="connsiteX1" fmla="*/ 259977 w 295836"/>
                  <a:gd name="connsiteY1" fmla="*/ 385482 h 487308"/>
                  <a:gd name="connsiteX2" fmla="*/ 149880 w 295836"/>
                  <a:gd name="connsiteY2" fmla="*/ 487175 h 487308"/>
                  <a:gd name="connsiteX3" fmla="*/ 29836 w 295836"/>
                  <a:gd name="connsiteY3" fmla="*/ 383241 h 487308"/>
                  <a:gd name="connsiteX4" fmla="*/ 295836 w 295836"/>
                  <a:gd name="connsiteY4" fmla="*/ 0 h 487308"/>
                  <a:gd name="connsiteX0" fmla="*/ 0 w 295836"/>
                  <a:gd name="connsiteY0" fmla="*/ 17929 h 487188"/>
                  <a:gd name="connsiteX1" fmla="*/ 259977 w 295836"/>
                  <a:gd name="connsiteY1" fmla="*/ 385482 h 487188"/>
                  <a:gd name="connsiteX2" fmla="*/ 149880 w 295836"/>
                  <a:gd name="connsiteY2" fmla="*/ 487175 h 487188"/>
                  <a:gd name="connsiteX3" fmla="*/ 36979 w 295836"/>
                  <a:gd name="connsiteY3" fmla="*/ 380859 h 487188"/>
                  <a:gd name="connsiteX4" fmla="*/ 295836 w 295836"/>
                  <a:gd name="connsiteY4" fmla="*/ 0 h 4871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5836" h="487188">
                    <a:moveTo>
                      <a:pt x="0" y="17929"/>
                    </a:moveTo>
                    <a:cubicBezTo>
                      <a:pt x="86659" y="140447"/>
                      <a:pt x="261191" y="314418"/>
                      <a:pt x="259977" y="385482"/>
                    </a:cubicBezTo>
                    <a:cubicBezTo>
                      <a:pt x="258763" y="456546"/>
                      <a:pt x="187046" y="487946"/>
                      <a:pt x="149880" y="487175"/>
                    </a:cubicBezTo>
                    <a:cubicBezTo>
                      <a:pt x="112714" y="486405"/>
                      <a:pt x="38847" y="452530"/>
                      <a:pt x="36979" y="380859"/>
                    </a:cubicBezTo>
                    <a:cubicBezTo>
                      <a:pt x="35111" y="309188"/>
                      <a:pt x="203201" y="140447"/>
                      <a:pt x="295836" y="0"/>
                    </a:cubicBezTo>
                  </a:path>
                </a:pathLst>
              </a:custGeom>
              <a:noFill/>
              <a:ln w="38100" cap="flat" cmpd="sng" algn="ctr">
                <a:solidFill>
                  <a:srgbClr val="FF3300">
                    <a:lumMod val="50000"/>
                  </a:srgbClr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</a:endParaRPr>
              </a:p>
            </p:txBody>
          </p:sp>
          <p:sp>
            <p:nvSpPr>
              <p:cNvPr id="53" name="Freihandform: Form 52">
                <a:extLst>
                  <a:ext uri="{FF2B5EF4-FFF2-40B4-BE49-F238E27FC236}">
                    <a16:creationId xmlns:a16="http://schemas.microsoft.com/office/drawing/2014/main" id="{4B8E7D43-5F05-44BB-A95C-D1A43475F701}"/>
                  </a:ext>
                </a:extLst>
              </p:cNvPr>
              <p:cNvSpPr/>
              <p:nvPr/>
            </p:nvSpPr>
            <p:spPr bwMode="auto">
              <a:xfrm rot="7200000">
                <a:off x="9045120" y="3824845"/>
                <a:ext cx="295836" cy="487188"/>
              </a:xfrm>
              <a:custGeom>
                <a:avLst/>
                <a:gdLst>
                  <a:gd name="connsiteX0" fmla="*/ 0 w 286871"/>
                  <a:gd name="connsiteY0" fmla="*/ 0 h 493059"/>
                  <a:gd name="connsiteX1" fmla="*/ 259977 w 286871"/>
                  <a:gd name="connsiteY1" fmla="*/ 439271 h 493059"/>
                  <a:gd name="connsiteX2" fmla="*/ 116542 w 286871"/>
                  <a:gd name="connsiteY2" fmla="*/ 493059 h 493059"/>
                  <a:gd name="connsiteX3" fmla="*/ 17930 w 286871"/>
                  <a:gd name="connsiteY3" fmla="*/ 403412 h 493059"/>
                  <a:gd name="connsiteX4" fmla="*/ 286871 w 286871"/>
                  <a:gd name="connsiteY4" fmla="*/ 71718 h 493059"/>
                  <a:gd name="connsiteX5" fmla="*/ 286871 w 286871"/>
                  <a:gd name="connsiteY5" fmla="*/ 71718 h 493059"/>
                  <a:gd name="connsiteX0" fmla="*/ 0 w 295836"/>
                  <a:gd name="connsiteY0" fmla="*/ 17929 h 510988"/>
                  <a:gd name="connsiteX1" fmla="*/ 259977 w 295836"/>
                  <a:gd name="connsiteY1" fmla="*/ 457200 h 510988"/>
                  <a:gd name="connsiteX2" fmla="*/ 116542 w 295836"/>
                  <a:gd name="connsiteY2" fmla="*/ 510988 h 510988"/>
                  <a:gd name="connsiteX3" fmla="*/ 17930 w 295836"/>
                  <a:gd name="connsiteY3" fmla="*/ 421341 h 510988"/>
                  <a:gd name="connsiteX4" fmla="*/ 286871 w 295836"/>
                  <a:gd name="connsiteY4" fmla="*/ 89647 h 510988"/>
                  <a:gd name="connsiteX5" fmla="*/ 295836 w 295836"/>
                  <a:gd name="connsiteY5" fmla="*/ 0 h 510988"/>
                  <a:gd name="connsiteX0" fmla="*/ 0 w 295836"/>
                  <a:gd name="connsiteY0" fmla="*/ 17929 h 510988"/>
                  <a:gd name="connsiteX1" fmla="*/ 259977 w 295836"/>
                  <a:gd name="connsiteY1" fmla="*/ 457200 h 510988"/>
                  <a:gd name="connsiteX2" fmla="*/ 116542 w 295836"/>
                  <a:gd name="connsiteY2" fmla="*/ 510988 h 510988"/>
                  <a:gd name="connsiteX3" fmla="*/ 17930 w 295836"/>
                  <a:gd name="connsiteY3" fmla="*/ 421341 h 510988"/>
                  <a:gd name="connsiteX4" fmla="*/ 295836 w 295836"/>
                  <a:gd name="connsiteY4" fmla="*/ 0 h 510988"/>
                  <a:gd name="connsiteX0" fmla="*/ 0 w 295836"/>
                  <a:gd name="connsiteY0" fmla="*/ 17929 h 510988"/>
                  <a:gd name="connsiteX1" fmla="*/ 259977 w 295836"/>
                  <a:gd name="connsiteY1" fmla="*/ 385482 h 510988"/>
                  <a:gd name="connsiteX2" fmla="*/ 116542 w 295836"/>
                  <a:gd name="connsiteY2" fmla="*/ 510988 h 510988"/>
                  <a:gd name="connsiteX3" fmla="*/ 17930 w 295836"/>
                  <a:gd name="connsiteY3" fmla="*/ 421341 h 510988"/>
                  <a:gd name="connsiteX4" fmla="*/ 295836 w 295836"/>
                  <a:gd name="connsiteY4" fmla="*/ 0 h 510988"/>
                  <a:gd name="connsiteX0" fmla="*/ 0 w 295836"/>
                  <a:gd name="connsiteY0" fmla="*/ 17929 h 510988"/>
                  <a:gd name="connsiteX1" fmla="*/ 259977 w 295836"/>
                  <a:gd name="connsiteY1" fmla="*/ 385482 h 510988"/>
                  <a:gd name="connsiteX2" fmla="*/ 116542 w 295836"/>
                  <a:gd name="connsiteY2" fmla="*/ 510988 h 510988"/>
                  <a:gd name="connsiteX3" fmla="*/ 17930 w 295836"/>
                  <a:gd name="connsiteY3" fmla="*/ 421341 h 510988"/>
                  <a:gd name="connsiteX4" fmla="*/ 295836 w 295836"/>
                  <a:gd name="connsiteY4" fmla="*/ 0 h 510988"/>
                  <a:gd name="connsiteX0" fmla="*/ 0 w 295836"/>
                  <a:gd name="connsiteY0" fmla="*/ 17929 h 510988"/>
                  <a:gd name="connsiteX1" fmla="*/ 259977 w 295836"/>
                  <a:gd name="connsiteY1" fmla="*/ 385482 h 510988"/>
                  <a:gd name="connsiteX2" fmla="*/ 116542 w 295836"/>
                  <a:gd name="connsiteY2" fmla="*/ 510988 h 510988"/>
                  <a:gd name="connsiteX3" fmla="*/ 17930 w 295836"/>
                  <a:gd name="connsiteY3" fmla="*/ 421341 h 510988"/>
                  <a:gd name="connsiteX4" fmla="*/ 295836 w 295836"/>
                  <a:gd name="connsiteY4" fmla="*/ 0 h 510988"/>
                  <a:gd name="connsiteX0" fmla="*/ 0 w 295836"/>
                  <a:gd name="connsiteY0" fmla="*/ 17929 h 517803"/>
                  <a:gd name="connsiteX1" fmla="*/ 259977 w 295836"/>
                  <a:gd name="connsiteY1" fmla="*/ 385482 h 517803"/>
                  <a:gd name="connsiteX2" fmla="*/ 116542 w 295836"/>
                  <a:gd name="connsiteY2" fmla="*/ 510988 h 517803"/>
                  <a:gd name="connsiteX3" fmla="*/ 17930 w 295836"/>
                  <a:gd name="connsiteY3" fmla="*/ 421341 h 517803"/>
                  <a:gd name="connsiteX4" fmla="*/ 295836 w 295836"/>
                  <a:gd name="connsiteY4" fmla="*/ 0 h 517803"/>
                  <a:gd name="connsiteX0" fmla="*/ 0 w 295836"/>
                  <a:gd name="connsiteY0" fmla="*/ 17929 h 511189"/>
                  <a:gd name="connsiteX1" fmla="*/ 259977 w 295836"/>
                  <a:gd name="connsiteY1" fmla="*/ 385482 h 511189"/>
                  <a:gd name="connsiteX2" fmla="*/ 116542 w 295836"/>
                  <a:gd name="connsiteY2" fmla="*/ 510988 h 511189"/>
                  <a:gd name="connsiteX3" fmla="*/ 17930 w 295836"/>
                  <a:gd name="connsiteY3" fmla="*/ 421341 h 511189"/>
                  <a:gd name="connsiteX4" fmla="*/ 295836 w 295836"/>
                  <a:gd name="connsiteY4" fmla="*/ 0 h 511189"/>
                  <a:gd name="connsiteX0" fmla="*/ 0 w 295836"/>
                  <a:gd name="connsiteY0" fmla="*/ 17929 h 511189"/>
                  <a:gd name="connsiteX1" fmla="*/ 259977 w 295836"/>
                  <a:gd name="connsiteY1" fmla="*/ 385482 h 511189"/>
                  <a:gd name="connsiteX2" fmla="*/ 116542 w 295836"/>
                  <a:gd name="connsiteY2" fmla="*/ 510988 h 511189"/>
                  <a:gd name="connsiteX3" fmla="*/ 17930 w 295836"/>
                  <a:gd name="connsiteY3" fmla="*/ 421341 h 511189"/>
                  <a:gd name="connsiteX4" fmla="*/ 295836 w 295836"/>
                  <a:gd name="connsiteY4" fmla="*/ 0 h 511189"/>
                  <a:gd name="connsiteX0" fmla="*/ 0 w 295836"/>
                  <a:gd name="connsiteY0" fmla="*/ 17929 h 511210"/>
                  <a:gd name="connsiteX1" fmla="*/ 259977 w 295836"/>
                  <a:gd name="connsiteY1" fmla="*/ 385482 h 511210"/>
                  <a:gd name="connsiteX2" fmla="*/ 116542 w 295836"/>
                  <a:gd name="connsiteY2" fmla="*/ 510988 h 511210"/>
                  <a:gd name="connsiteX3" fmla="*/ 17930 w 295836"/>
                  <a:gd name="connsiteY3" fmla="*/ 421341 h 511210"/>
                  <a:gd name="connsiteX4" fmla="*/ 295836 w 295836"/>
                  <a:gd name="connsiteY4" fmla="*/ 0 h 511210"/>
                  <a:gd name="connsiteX0" fmla="*/ 0 w 295836"/>
                  <a:gd name="connsiteY0" fmla="*/ 17929 h 510990"/>
                  <a:gd name="connsiteX1" fmla="*/ 259977 w 295836"/>
                  <a:gd name="connsiteY1" fmla="*/ 385482 h 510990"/>
                  <a:gd name="connsiteX2" fmla="*/ 116542 w 295836"/>
                  <a:gd name="connsiteY2" fmla="*/ 510988 h 510990"/>
                  <a:gd name="connsiteX3" fmla="*/ 29836 w 295836"/>
                  <a:gd name="connsiteY3" fmla="*/ 383241 h 510990"/>
                  <a:gd name="connsiteX4" fmla="*/ 295836 w 295836"/>
                  <a:gd name="connsiteY4" fmla="*/ 0 h 510990"/>
                  <a:gd name="connsiteX0" fmla="*/ 0 w 295836"/>
                  <a:gd name="connsiteY0" fmla="*/ 17929 h 487179"/>
                  <a:gd name="connsiteX1" fmla="*/ 259977 w 295836"/>
                  <a:gd name="connsiteY1" fmla="*/ 385482 h 487179"/>
                  <a:gd name="connsiteX2" fmla="*/ 149880 w 295836"/>
                  <a:gd name="connsiteY2" fmla="*/ 487175 h 487179"/>
                  <a:gd name="connsiteX3" fmla="*/ 29836 w 295836"/>
                  <a:gd name="connsiteY3" fmla="*/ 383241 h 487179"/>
                  <a:gd name="connsiteX4" fmla="*/ 295836 w 295836"/>
                  <a:gd name="connsiteY4" fmla="*/ 0 h 487179"/>
                  <a:gd name="connsiteX0" fmla="*/ 0 w 295836"/>
                  <a:gd name="connsiteY0" fmla="*/ 17929 h 487179"/>
                  <a:gd name="connsiteX1" fmla="*/ 259977 w 295836"/>
                  <a:gd name="connsiteY1" fmla="*/ 385482 h 487179"/>
                  <a:gd name="connsiteX2" fmla="*/ 149880 w 295836"/>
                  <a:gd name="connsiteY2" fmla="*/ 487175 h 487179"/>
                  <a:gd name="connsiteX3" fmla="*/ 29836 w 295836"/>
                  <a:gd name="connsiteY3" fmla="*/ 383241 h 487179"/>
                  <a:gd name="connsiteX4" fmla="*/ 295836 w 295836"/>
                  <a:gd name="connsiteY4" fmla="*/ 0 h 487179"/>
                  <a:gd name="connsiteX0" fmla="*/ 0 w 295836"/>
                  <a:gd name="connsiteY0" fmla="*/ 17929 h 487175"/>
                  <a:gd name="connsiteX1" fmla="*/ 259977 w 295836"/>
                  <a:gd name="connsiteY1" fmla="*/ 385482 h 487175"/>
                  <a:gd name="connsiteX2" fmla="*/ 149880 w 295836"/>
                  <a:gd name="connsiteY2" fmla="*/ 487175 h 487175"/>
                  <a:gd name="connsiteX3" fmla="*/ 29836 w 295836"/>
                  <a:gd name="connsiteY3" fmla="*/ 383241 h 487175"/>
                  <a:gd name="connsiteX4" fmla="*/ 295836 w 295836"/>
                  <a:gd name="connsiteY4" fmla="*/ 0 h 487175"/>
                  <a:gd name="connsiteX0" fmla="*/ 0 w 295836"/>
                  <a:gd name="connsiteY0" fmla="*/ 17929 h 487340"/>
                  <a:gd name="connsiteX1" fmla="*/ 259977 w 295836"/>
                  <a:gd name="connsiteY1" fmla="*/ 385482 h 487340"/>
                  <a:gd name="connsiteX2" fmla="*/ 149880 w 295836"/>
                  <a:gd name="connsiteY2" fmla="*/ 487175 h 487340"/>
                  <a:gd name="connsiteX3" fmla="*/ 29836 w 295836"/>
                  <a:gd name="connsiteY3" fmla="*/ 383241 h 487340"/>
                  <a:gd name="connsiteX4" fmla="*/ 295836 w 295836"/>
                  <a:gd name="connsiteY4" fmla="*/ 0 h 487340"/>
                  <a:gd name="connsiteX0" fmla="*/ 0 w 295836"/>
                  <a:gd name="connsiteY0" fmla="*/ 17929 h 487308"/>
                  <a:gd name="connsiteX1" fmla="*/ 259977 w 295836"/>
                  <a:gd name="connsiteY1" fmla="*/ 385482 h 487308"/>
                  <a:gd name="connsiteX2" fmla="*/ 149880 w 295836"/>
                  <a:gd name="connsiteY2" fmla="*/ 487175 h 487308"/>
                  <a:gd name="connsiteX3" fmla="*/ 29836 w 295836"/>
                  <a:gd name="connsiteY3" fmla="*/ 383241 h 487308"/>
                  <a:gd name="connsiteX4" fmla="*/ 295836 w 295836"/>
                  <a:gd name="connsiteY4" fmla="*/ 0 h 487308"/>
                  <a:gd name="connsiteX0" fmla="*/ 0 w 295836"/>
                  <a:gd name="connsiteY0" fmla="*/ 17929 h 487308"/>
                  <a:gd name="connsiteX1" fmla="*/ 259977 w 295836"/>
                  <a:gd name="connsiteY1" fmla="*/ 385482 h 487308"/>
                  <a:gd name="connsiteX2" fmla="*/ 149880 w 295836"/>
                  <a:gd name="connsiteY2" fmla="*/ 487175 h 487308"/>
                  <a:gd name="connsiteX3" fmla="*/ 29836 w 295836"/>
                  <a:gd name="connsiteY3" fmla="*/ 383241 h 487308"/>
                  <a:gd name="connsiteX4" fmla="*/ 295836 w 295836"/>
                  <a:gd name="connsiteY4" fmla="*/ 0 h 487308"/>
                  <a:gd name="connsiteX0" fmla="*/ 0 w 295836"/>
                  <a:gd name="connsiteY0" fmla="*/ 17929 h 487188"/>
                  <a:gd name="connsiteX1" fmla="*/ 259977 w 295836"/>
                  <a:gd name="connsiteY1" fmla="*/ 385482 h 487188"/>
                  <a:gd name="connsiteX2" fmla="*/ 149880 w 295836"/>
                  <a:gd name="connsiteY2" fmla="*/ 487175 h 487188"/>
                  <a:gd name="connsiteX3" fmla="*/ 36979 w 295836"/>
                  <a:gd name="connsiteY3" fmla="*/ 380859 h 487188"/>
                  <a:gd name="connsiteX4" fmla="*/ 295836 w 295836"/>
                  <a:gd name="connsiteY4" fmla="*/ 0 h 4871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5836" h="487188">
                    <a:moveTo>
                      <a:pt x="0" y="17929"/>
                    </a:moveTo>
                    <a:cubicBezTo>
                      <a:pt x="86659" y="140447"/>
                      <a:pt x="261191" y="314418"/>
                      <a:pt x="259977" y="385482"/>
                    </a:cubicBezTo>
                    <a:cubicBezTo>
                      <a:pt x="258763" y="456546"/>
                      <a:pt x="187046" y="487946"/>
                      <a:pt x="149880" y="487175"/>
                    </a:cubicBezTo>
                    <a:cubicBezTo>
                      <a:pt x="112714" y="486405"/>
                      <a:pt x="38847" y="452530"/>
                      <a:pt x="36979" y="380859"/>
                    </a:cubicBezTo>
                    <a:cubicBezTo>
                      <a:pt x="35111" y="309188"/>
                      <a:pt x="203201" y="140447"/>
                      <a:pt x="295836" y="0"/>
                    </a:cubicBezTo>
                  </a:path>
                </a:pathLst>
              </a:custGeom>
              <a:noFill/>
              <a:ln w="38100" cap="flat" cmpd="sng" algn="ctr">
                <a:solidFill>
                  <a:srgbClr val="FF3300">
                    <a:lumMod val="50000"/>
                  </a:srgbClr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</a:endParaRPr>
              </a:p>
            </p:txBody>
          </p:sp>
          <p:sp>
            <p:nvSpPr>
              <p:cNvPr id="54" name="Freihandform: Form 53">
                <a:extLst>
                  <a:ext uri="{FF2B5EF4-FFF2-40B4-BE49-F238E27FC236}">
                    <a16:creationId xmlns:a16="http://schemas.microsoft.com/office/drawing/2014/main" id="{5B9D32F1-2498-4F88-9023-5415A39292C0}"/>
                  </a:ext>
                </a:extLst>
              </p:cNvPr>
              <p:cNvSpPr/>
              <p:nvPr/>
            </p:nvSpPr>
            <p:spPr bwMode="auto">
              <a:xfrm rot="9000000">
                <a:off x="8867924" y="4388728"/>
                <a:ext cx="295836" cy="487188"/>
              </a:xfrm>
              <a:custGeom>
                <a:avLst/>
                <a:gdLst>
                  <a:gd name="connsiteX0" fmla="*/ 0 w 286871"/>
                  <a:gd name="connsiteY0" fmla="*/ 0 h 493059"/>
                  <a:gd name="connsiteX1" fmla="*/ 259977 w 286871"/>
                  <a:gd name="connsiteY1" fmla="*/ 439271 h 493059"/>
                  <a:gd name="connsiteX2" fmla="*/ 116542 w 286871"/>
                  <a:gd name="connsiteY2" fmla="*/ 493059 h 493059"/>
                  <a:gd name="connsiteX3" fmla="*/ 17930 w 286871"/>
                  <a:gd name="connsiteY3" fmla="*/ 403412 h 493059"/>
                  <a:gd name="connsiteX4" fmla="*/ 286871 w 286871"/>
                  <a:gd name="connsiteY4" fmla="*/ 71718 h 493059"/>
                  <a:gd name="connsiteX5" fmla="*/ 286871 w 286871"/>
                  <a:gd name="connsiteY5" fmla="*/ 71718 h 493059"/>
                  <a:gd name="connsiteX0" fmla="*/ 0 w 295836"/>
                  <a:gd name="connsiteY0" fmla="*/ 17929 h 510988"/>
                  <a:gd name="connsiteX1" fmla="*/ 259977 w 295836"/>
                  <a:gd name="connsiteY1" fmla="*/ 457200 h 510988"/>
                  <a:gd name="connsiteX2" fmla="*/ 116542 w 295836"/>
                  <a:gd name="connsiteY2" fmla="*/ 510988 h 510988"/>
                  <a:gd name="connsiteX3" fmla="*/ 17930 w 295836"/>
                  <a:gd name="connsiteY3" fmla="*/ 421341 h 510988"/>
                  <a:gd name="connsiteX4" fmla="*/ 286871 w 295836"/>
                  <a:gd name="connsiteY4" fmla="*/ 89647 h 510988"/>
                  <a:gd name="connsiteX5" fmla="*/ 295836 w 295836"/>
                  <a:gd name="connsiteY5" fmla="*/ 0 h 510988"/>
                  <a:gd name="connsiteX0" fmla="*/ 0 w 295836"/>
                  <a:gd name="connsiteY0" fmla="*/ 17929 h 510988"/>
                  <a:gd name="connsiteX1" fmla="*/ 259977 w 295836"/>
                  <a:gd name="connsiteY1" fmla="*/ 457200 h 510988"/>
                  <a:gd name="connsiteX2" fmla="*/ 116542 w 295836"/>
                  <a:gd name="connsiteY2" fmla="*/ 510988 h 510988"/>
                  <a:gd name="connsiteX3" fmla="*/ 17930 w 295836"/>
                  <a:gd name="connsiteY3" fmla="*/ 421341 h 510988"/>
                  <a:gd name="connsiteX4" fmla="*/ 295836 w 295836"/>
                  <a:gd name="connsiteY4" fmla="*/ 0 h 510988"/>
                  <a:gd name="connsiteX0" fmla="*/ 0 w 295836"/>
                  <a:gd name="connsiteY0" fmla="*/ 17929 h 510988"/>
                  <a:gd name="connsiteX1" fmla="*/ 259977 w 295836"/>
                  <a:gd name="connsiteY1" fmla="*/ 385482 h 510988"/>
                  <a:gd name="connsiteX2" fmla="*/ 116542 w 295836"/>
                  <a:gd name="connsiteY2" fmla="*/ 510988 h 510988"/>
                  <a:gd name="connsiteX3" fmla="*/ 17930 w 295836"/>
                  <a:gd name="connsiteY3" fmla="*/ 421341 h 510988"/>
                  <a:gd name="connsiteX4" fmla="*/ 295836 w 295836"/>
                  <a:gd name="connsiteY4" fmla="*/ 0 h 510988"/>
                  <a:gd name="connsiteX0" fmla="*/ 0 w 295836"/>
                  <a:gd name="connsiteY0" fmla="*/ 17929 h 510988"/>
                  <a:gd name="connsiteX1" fmla="*/ 259977 w 295836"/>
                  <a:gd name="connsiteY1" fmla="*/ 385482 h 510988"/>
                  <a:gd name="connsiteX2" fmla="*/ 116542 w 295836"/>
                  <a:gd name="connsiteY2" fmla="*/ 510988 h 510988"/>
                  <a:gd name="connsiteX3" fmla="*/ 17930 w 295836"/>
                  <a:gd name="connsiteY3" fmla="*/ 421341 h 510988"/>
                  <a:gd name="connsiteX4" fmla="*/ 295836 w 295836"/>
                  <a:gd name="connsiteY4" fmla="*/ 0 h 510988"/>
                  <a:gd name="connsiteX0" fmla="*/ 0 w 295836"/>
                  <a:gd name="connsiteY0" fmla="*/ 17929 h 510988"/>
                  <a:gd name="connsiteX1" fmla="*/ 259977 w 295836"/>
                  <a:gd name="connsiteY1" fmla="*/ 385482 h 510988"/>
                  <a:gd name="connsiteX2" fmla="*/ 116542 w 295836"/>
                  <a:gd name="connsiteY2" fmla="*/ 510988 h 510988"/>
                  <a:gd name="connsiteX3" fmla="*/ 17930 w 295836"/>
                  <a:gd name="connsiteY3" fmla="*/ 421341 h 510988"/>
                  <a:gd name="connsiteX4" fmla="*/ 295836 w 295836"/>
                  <a:gd name="connsiteY4" fmla="*/ 0 h 510988"/>
                  <a:gd name="connsiteX0" fmla="*/ 0 w 295836"/>
                  <a:gd name="connsiteY0" fmla="*/ 17929 h 517803"/>
                  <a:gd name="connsiteX1" fmla="*/ 259977 w 295836"/>
                  <a:gd name="connsiteY1" fmla="*/ 385482 h 517803"/>
                  <a:gd name="connsiteX2" fmla="*/ 116542 w 295836"/>
                  <a:gd name="connsiteY2" fmla="*/ 510988 h 517803"/>
                  <a:gd name="connsiteX3" fmla="*/ 17930 w 295836"/>
                  <a:gd name="connsiteY3" fmla="*/ 421341 h 517803"/>
                  <a:gd name="connsiteX4" fmla="*/ 295836 w 295836"/>
                  <a:gd name="connsiteY4" fmla="*/ 0 h 517803"/>
                  <a:gd name="connsiteX0" fmla="*/ 0 w 295836"/>
                  <a:gd name="connsiteY0" fmla="*/ 17929 h 511189"/>
                  <a:gd name="connsiteX1" fmla="*/ 259977 w 295836"/>
                  <a:gd name="connsiteY1" fmla="*/ 385482 h 511189"/>
                  <a:gd name="connsiteX2" fmla="*/ 116542 w 295836"/>
                  <a:gd name="connsiteY2" fmla="*/ 510988 h 511189"/>
                  <a:gd name="connsiteX3" fmla="*/ 17930 w 295836"/>
                  <a:gd name="connsiteY3" fmla="*/ 421341 h 511189"/>
                  <a:gd name="connsiteX4" fmla="*/ 295836 w 295836"/>
                  <a:gd name="connsiteY4" fmla="*/ 0 h 511189"/>
                  <a:gd name="connsiteX0" fmla="*/ 0 w 295836"/>
                  <a:gd name="connsiteY0" fmla="*/ 17929 h 511189"/>
                  <a:gd name="connsiteX1" fmla="*/ 259977 w 295836"/>
                  <a:gd name="connsiteY1" fmla="*/ 385482 h 511189"/>
                  <a:gd name="connsiteX2" fmla="*/ 116542 w 295836"/>
                  <a:gd name="connsiteY2" fmla="*/ 510988 h 511189"/>
                  <a:gd name="connsiteX3" fmla="*/ 17930 w 295836"/>
                  <a:gd name="connsiteY3" fmla="*/ 421341 h 511189"/>
                  <a:gd name="connsiteX4" fmla="*/ 295836 w 295836"/>
                  <a:gd name="connsiteY4" fmla="*/ 0 h 511189"/>
                  <a:gd name="connsiteX0" fmla="*/ 0 w 295836"/>
                  <a:gd name="connsiteY0" fmla="*/ 17929 h 511210"/>
                  <a:gd name="connsiteX1" fmla="*/ 259977 w 295836"/>
                  <a:gd name="connsiteY1" fmla="*/ 385482 h 511210"/>
                  <a:gd name="connsiteX2" fmla="*/ 116542 w 295836"/>
                  <a:gd name="connsiteY2" fmla="*/ 510988 h 511210"/>
                  <a:gd name="connsiteX3" fmla="*/ 17930 w 295836"/>
                  <a:gd name="connsiteY3" fmla="*/ 421341 h 511210"/>
                  <a:gd name="connsiteX4" fmla="*/ 295836 w 295836"/>
                  <a:gd name="connsiteY4" fmla="*/ 0 h 511210"/>
                  <a:gd name="connsiteX0" fmla="*/ 0 w 295836"/>
                  <a:gd name="connsiteY0" fmla="*/ 17929 h 510990"/>
                  <a:gd name="connsiteX1" fmla="*/ 259977 w 295836"/>
                  <a:gd name="connsiteY1" fmla="*/ 385482 h 510990"/>
                  <a:gd name="connsiteX2" fmla="*/ 116542 w 295836"/>
                  <a:gd name="connsiteY2" fmla="*/ 510988 h 510990"/>
                  <a:gd name="connsiteX3" fmla="*/ 29836 w 295836"/>
                  <a:gd name="connsiteY3" fmla="*/ 383241 h 510990"/>
                  <a:gd name="connsiteX4" fmla="*/ 295836 w 295836"/>
                  <a:gd name="connsiteY4" fmla="*/ 0 h 510990"/>
                  <a:gd name="connsiteX0" fmla="*/ 0 w 295836"/>
                  <a:gd name="connsiteY0" fmla="*/ 17929 h 487179"/>
                  <a:gd name="connsiteX1" fmla="*/ 259977 w 295836"/>
                  <a:gd name="connsiteY1" fmla="*/ 385482 h 487179"/>
                  <a:gd name="connsiteX2" fmla="*/ 149880 w 295836"/>
                  <a:gd name="connsiteY2" fmla="*/ 487175 h 487179"/>
                  <a:gd name="connsiteX3" fmla="*/ 29836 w 295836"/>
                  <a:gd name="connsiteY3" fmla="*/ 383241 h 487179"/>
                  <a:gd name="connsiteX4" fmla="*/ 295836 w 295836"/>
                  <a:gd name="connsiteY4" fmla="*/ 0 h 487179"/>
                  <a:gd name="connsiteX0" fmla="*/ 0 w 295836"/>
                  <a:gd name="connsiteY0" fmla="*/ 17929 h 487179"/>
                  <a:gd name="connsiteX1" fmla="*/ 259977 w 295836"/>
                  <a:gd name="connsiteY1" fmla="*/ 385482 h 487179"/>
                  <a:gd name="connsiteX2" fmla="*/ 149880 w 295836"/>
                  <a:gd name="connsiteY2" fmla="*/ 487175 h 487179"/>
                  <a:gd name="connsiteX3" fmla="*/ 29836 w 295836"/>
                  <a:gd name="connsiteY3" fmla="*/ 383241 h 487179"/>
                  <a:gd name="connsiteX4" fmla="*/ 295836 w 295836"/>
                  <a:gd name="connsiteY4" fmla="*/ 0 h 487179"/>
                  <a:gd name="connsiteX0" fmla="*/ 0 w 295836"/>
                  <a:gd name="connsiteY0" fmla="*/ 17929 h 487175"/>
                  <a:gd name="connsiteX1" fmla="*/ 259977 w 295836"/>
                  <a:gd name="connsiteY1" fmla="*/ 385482 h 487175"/>
                  <a:gd name="connsiteX2" fmla="*/ 149880 w 295836"/>
                  <a:gd name="connsiteY2" fmla="*/ 487175 h 487175"/>
                  <a:gd name="connsiteX3" fmla="*/ 29836 w 295836"/>
                  <a:gd name="connsiteY3" fmla="*/ 383241 h 487175"/>
                  <a:gd name="connsiteX4" fmla="*/ 295836 w 295836"/>
                  <a:gd name="connsiteY4" fmla="*/ 0 h 487175"/>
                  <a:gd name="connsiteX0" fmla="*/ 0 w 295836"/>
                  <a:gd name="connsiteY0" fmla="*/ 17929 h 487340"/>
                  <a:gd name="connsiteX1" fmla="*/ 259977 w 295836"/>
                  <a:gd name="connsiteY1" fmla="*/ 385482 h 487340"/>
                  <a:gd name="connsiteX2" fmla="*/ 149880 w 295836"/>
                  <a:gd name="connsiteY2" fmla="*/ 487175 h 487340"/>
                  <a:gd name="connsiteX3" fmla="*/ 29836 w 295836"/>
                  <a:gd name="connsiteY3" fmla="*/ 383241 h 487340"/>
                  <a:gd name="connsiteX4" fmla="*/ 295836 w 295836"/>
                  <a:gd name="connsiteY4" fmla="*/ 0 h 487340"/>
                  <a:gd name="connsiteX0" fmla="*/ 0 w 295836"/>
                  <a:gd name="connsiteY0" fmla="*/ 17929 h 487308"/>
                  <a:gd name="connsiteX1" fmla="*/ 259977 w 295836"/>
                  <a:gd name="connsiteY1" fmla="*/ 385482 h 487308"/>
                  <a:gd name="connsiteX2" fmla="*/ 149880 w 295836"/>
                  <a:gd name="connsiteY2" fmla="*/ 487175 h 487308"/>
                  <a:gd name="connsiteX3" fmla="*/ 29836 w 295836"/>
                  <a:gd name="connsiteY3" fmla="*/ 383241 h 487308"/>
                  <a:gd name="connsiteX4" fmla="*/ 295836 w 295836"/>
                  <a:gd name="connsiteY4" fmla="*/ 0 h 487308"/>
                  <a:gd name="connsiteX0" fmla="*/ 0 w 295836"/>
                  <a:gd name="connsiteY0" fmla="*/ 17929 h 487308"/>
                  <a:gd name="connsiteX1" fmla="*/ 259977 w 295836"/>
                  <a:gd name="connsiteY1" fmla="*/ 385482 h 487308"/>
                  <a:gd name="connsiteX2" fmla="*/ 149880 w 295836"/>
                  <a:gd name="connsiteY2" fmla="*/ 487175 h 487308"/>
                  <a:gd name="connsiteX3" fmla="*/ 29836 w 295836"/>
                  <a:gd name="connsiteY3" fmla="*/ 383241 h 487308"/>
                  <a:gd name="connsiteX4" fmla="*/ 295836 w 295836"/>
                  <a:gd name="connsiteY4" fmla="*/ 0 h 487308"/>
                  <a:gd name="connsiteX0" fmla="*/ 0 w 295836"/>
                  <a:gd name="connsiteY0" fmla="*/ 17929 h 487188"/>
                  <a:gd name="connsiteX1" fmla="*/ 259977 w 295836"/>
                  <a:gd name="connsiteY1" fmla="*/ 385482 h 487188"/>
                  <a:gd name="connsiteX2" fmla="*/ 149880 w 295836"/>
                  <a:gd name="connsiteY2" fmla="*/ 487175 h 487188"/>
                  <a:gd name="connsiteX3" fmla="*/ 36979 w 295836"/>
                  <a:gd name="connsiteY3" fmla="*/ 380859 h 487188"/>
                  <a:gd name="connsiteX4" fmla="*/ 295836 w 295836"/>
                  <a:gd name="connsiteY4" fmla="*/ 0 h 4871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5836" h="487188">
                    <a:moveTo>
                      <a:pt x="0" y="17929"/>
                    </a:moveTo>
                    <a:cubicBezTo>
                      <a:pt x="86659" y="140447"/>
                      <a:pt x="261191" y="314418"/>
                      <a:pt x="259977" y="385482"/>
                    </a:cubicBezTo>
                    <a:cubicBezTo>
                      <a:pt x="258763" y="456546"/>
                      <a:pt x="187046" y="487946"/>
                      <a:pt x="149880" y="487175"/>
                    </a:cubicBezTo>
                    <a:cubicBezTo>
                      <a:pt x="112714" y="486405"/>
                      <a:pt x="38847" y="452530"/>
                      <a:pt x="36979" y="380859"/>
                    </a:cubicBezTo>
                    <a:cubicBezTo>
                      <a:pt x="35111" y="309188"/>
                      <a:pt x="203201" y="140447"/>
                      <a:pt x="295836" y="0"/>
                    </a:cubicBezTo>
                  </a:path>
                </a:pathLst>
              </a:custGeom>
              <a:noFill/>
              <a:ln w="38100" cap="flat" cmpd="sng" algn="ctr">
                <a:solidFill>
                  <a:srgbClr val="FF3300">
                    <a:lumMod val="50000"/>
                  </a:srgbClr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</a:endParaRPr>
              </a:p>
            </p:txBody>
          </p:sp>
          <p:sp>
            <p:nvSpPr>
              <p:cNvPr id="55" name="Freihandform: Form 54">
                <a:extLst>
                  <a:ext uri="{FF2B5EF4-FFF2-40B4-BE49-F238E27FC236}">
                    <a16:creationId xmlns:a16="http://schemas.microsoft.com/office/drawing/2014/main" id="{866991AD-D5EC-4192-B832-5EC126AC4403}"/>
                  </a:ext>
                </a:extLst>
              </p:cNvPr>
              <p:cNvSpPr/>
              <p:nvPr/>
            </p:nvSpPr>
            <p:spPr bwMode="auto">
              <a:xfrm rot="10800000">
                <a:off x="8311312" y="4784359"/>
                <a:ext cx="295836" cy="487188"/>
              </a:xfrm>
              <a:custGeom>
                <a:avLst/>
                <a:gdLst>
                  <a:gd name="connsiteX0" fmla="*/ 0 w 286871"/>
                  <a:gd name="connsiteY0" fmla="*/ 0 h 493059"/>
                  <a:gd name="connsiteX1" fmla="*/ 259977 w 286871"/>
                  <a:gd name="connsiteY1" fmla="*/ 439271 h 493059"/>
                  <a:gd name="connsiteX2" fmla="*/ 116542 w 286871"/>
                  <a:gd name="connsiteY2" fmla="*/ 493059 h 493059"/>
                  <a:gd name="connsiteX3" fmla="*/ 17930 w 286871"/>
                  <a:gd name="connsiteY3" fmla="*/ 403412 h 493059"/>
                  <a:gd name="connsiteX4" fmla="*/ 286871 w 286871"/>
                  <a:gd name="connsiteY4" fmla="*/ 71718 h 493059"/>
                  <a:gd name="connsiteX5" fmla="*/ 286871 w 286871"/>
                  <a:gd name="connsiteY5" fmla="*/ 71718 h 493059"/>
                  <a:gd name="connsiteX0" fmla="*/ 0 w 295836"/>
                  <a:gd name="connsiteY0" fmla="*/ 17929 h 510988"/>
                  <a:gd name="connsiteX1" fmla="*/ 259977 w 295836"/>
                  <a:gd name="connsiteY1" fmla="*/ 457200 h 510988"/>
                  <a:gd name="connsiteX2" fmla="*/ 116542 w 295836"/>
                  <a:gd name="connsiteY2" fmla="*/ 510988 h 510988"/>
                  <a:gd name="connsiteX3" fmla="*/ 17930 w 295836"/>
                  <a:gd name="connsiteY3" fmla="*/ 421341 h 510988"/>
                  <a:gd name="connsiteX4" fmla="*/ 286871 w 295836"/>
                  <a:gd name="connsiteY4" fmla="*/ 89647 h 510988"/>
                  <a:gd name="connsiteX5" fmla="*/ 295836 w 295836"/>
                  <a:gd name="connsiteY5" fmla="*/ 0 h 510988"/>
                  <a:gd name="connsiteX0" fmla="*/ 0 w 295836"/>
                  <a:gd name="connsiteY0" fmla="*/ 17929 h 510988"/>
                  <a:gd name="connsiteX1" fmla="*/ 259977 w 295836"/>
                  <a:gd name="connsiteY1" fmla="*/ 457200 h 510988"/>
                  <a:gd name="connsiteX2" fmla="*/ 116542 w 295836"/>
                  <a:gd name="connsiteY2" fmla="*/ 510988 h 510988"/>
                  <a:gd name="connsiteX3" fmla="*/ 17930 w 295836"/>
                  <a:gd name="connsiteY3" fmla="*/ 421341 h 510988"/>
                  <a:gd name="connsiteX4" fmla="*/ 295836 w 295836"/>
                  <a:gd name="connsiteY4" fmla="*/ 0 h 510988"/>
                  <a:gd name="connsiteX0" fmla="*/ 0 w 295836"/>
                  <a:gd name="connsiteY0" fmla="*/ 17929 h 510988"/>
                  <a:gd name="connsiteX1" fmla="*/ 259977 w 295836"/>
                  <a:gd name="connsiteY1" fmla="*/ 385482 h 510988"/>
                  <a:gd name="connsiteX2" fmla="*/ 116542 w 295836"/>
                  <a:gd name="connsiteY2" fmla="*/ 510988 h 510988"/>
                  <a:gd name="connsiteX3" fmla="*/ 17930 w 295836"/>
                  <a:gd name="connsiteY3" fmla="*/ 421341 h 510988"/>
                  <a:gd name="connsiteX4" fmla="*/ 295836 w 295836"/>
                  <a:gd name="connsiteY4" fmla="*/ 0 h 510988"/>
                  <a:gd name="connsiteX0" fmla="*/ 0 w 295836"/>
                  <a:gd name="connsiteY0" fmla="*/ 17929 h 510988"/>
                  <a:gd name="connsiteX1" fmla="*/ 259977 w 295836"/>
                  <a:gd name="connsiteY1" fmla="*/ 385482 h 510988"/>
                  <a:gd name="connsiteX2" fmla="*/ 116542 w 295836"/>
                  <a:gd name="connsiteY2" fmla="*/ 510988 h 510988"/>
                  <a:gd name="connsiteX3" fmla="*/ 17930 w 295836"/>
                  <a:gd name="connsiteY3" fmla="*/ 421341 h 510988"/>
                  <a:gd name="connsiteX4" fmla="*/ 295836 w 295836"/>
                  <a:gd name="connsiteY4" fmla="*/ 0 h 510988"/>
                  <a:gd name="connsiteX0" fmla="*/ 0 w 295836"/>
                  <a:gd name="connsiteY0" fmla="*/ 17929 h 510988"/>
                  <a:gd name="connsiteX1" fmla="*/ 259977 w 295836"/>
                  <a:gd name="connsiteY1" fmla="*/ 385482 h 510988"/>
                  <a:gd name="connsiteX2" fmla="*/ 116542 w 295836"/>
                  <a:gd name="connsiteY2" fmla="*/ 510988 h 510988"/>
                  <a:gd name="connsiteX3" fmla="*/ 17930 w 295836"/>
                  <a:gd name="connsiteY3" fmla="*/ 421341 h 510988"/>
                  <a:gd name="connsiteX4" fmla="*/ 295836 w 295836"/>
                  <a:gd name="connsiteY4" fmla="*/ 0 h 510988"/>
                  <a:gd name="connsiteX0" fmla="*/ 0 w 295836"/>
                  <a:gd name="connsiteY0" fmla="*/ 17929 h 517803"/>
                  <a:gd name="connsiteX1" fmla="*/ 259977 w 295836"/>
                  <a:gd name="connsiteY1" fmla="*/ 385482 h 517803"/>
                  <a:gd name="connsiteX2" fmla="*/ 116542 w 295836"/>
                  <a:gd name="connsiteY2" fmla="*/ 510988 h 517803"/>
                  <a:gd name="connsiteX3" fmla="*/ 17930 w 295836"/>
                  <a:gd name="connsiteY3" fmla="*/ 421341 h 517803"/>
                  <a:gd name="connsiteX4" fmla="*/ 295836 w 295836"/>
                  <a:gd name="connsiteY4" fmla="*/ 0 h 517803"/>
                  <a:gd name="connsiteX0" fmla="*/ 0 w 295836"/>
                  <a:gd name="connsiteY0" fmla="*/ 17929 h 511189"/>
                  <a:gd name="connsiteX1" fmla="*/ 259977 w 295836"/>
                  <a:gd name="connsiteY1" fmla="*/ 385482 h 511189"/>
                  <a:gd name="connsiteX2" fmla="*/ 116542 w 295836"/>
                  <a:gd name="connsiteY2" fmla="*/ 510988 h 511189"/>
                  <a:gd name="connsiteX3" fmla="*/ 17930 w 295836"/>
                  <a:gd name="connsiteY3" fmla="*/ 421341 h 511189"/>
                  <a:gd name="connsiteX4" fmla="*/ 295836 w 295836"/>
                  <a:gd name="connsiteY4" fmla="*/ 0 h 511189"/>
                  <a:gd name="connsiteX0" fmla="*/ 0 w 295836"/>
                  <a:gd name="connsiteY0" fmla="*/ 17929 h 511189"/>
                  <a:gd name="connsiteX1" fmla="*/ 259977 w 295836"/>
                  <a:gd name="connsiteY1" fmla="*/ 385482 h 511189"/>
                  <a:gd name="connsiteX2" fmla="*/ 116542 w 295836"/>
                  <a:gd name="connsiteY2" fmla="*/ 510988 h 511189"/>
                  <a:gd name="connsiteX3" fmla="*/ 17930 w 295836"/>
                  <a:gd name="connsiteY3" fmla="*/ 421341 h 511189"/>
                  <a:gd name="connsiteX4" fmla="*/ 295836 w 295836"/>
                  <a:gd name="connsiteY4" fmla="*/ 0 h 511189"/>
                  <a:gd name="connsiteX0" fmla="*/ 0 w 295836"/>
                  <a:gd name="connsiteY0" fmla="*/ 17929 h 511210"/>
                  <a:gd name="connsiteX1" fmla="*/ 259977 w 295836"/>
                  <a:gd name="connsiteY1" fmla="*/ 385482 h 511210"/>
                  <a:gd name="connsiteX2" fmla="*/ 116542 w 295836"/>
                  <a:gd name="connsiteY2" fmla="*/ 510988 h 511210"/>
                  <a:gd name="connsiteX3" fmla="*/ 17930 w 295836"/>
                  <a:gd name="connsiteY3" fmla="*/ 421341 h 511210"/>
                  <a:gd name="connsiteX4" fmla="*/ 295836 w 295836"/>
                  <a:gd name="connsiteY4" fmla="*/ 0 h 511210"/>
                  <a:gd name="connsiteX0" fmla="*/ 0 w 295836"/>
                  <a:gd name="connsiteY0" fmla="*/ 17929 h 510990"/>
                  <a:gd name="connsiteX1" fmla="*/ 259977 w 295836"/>
                  <a:gd name="connsiteY1" fmla="*/ 385482 h 510990"/>
                  <a:gd name="connsiteX2" fmla="*/ 116542 w 295836"/>
                  <a:gd name="connsiteY2" fmla="*/ 510988 h 510990"/>
                  <a:gd name="connsiteX3" fmla="*/ 29836 w 295836"/>
                  <a:gd name="connsiteY3" fmla="*/ 383241 h 510990"/>
                  <a:gd name="connsiteX4" fmla="*/ 295836 w 295836"/>
                  <a:gd name="connsiteY4" fmla="*/ 0 h 510990"/>
                  <a:gd name="connsiteX0" fmla="*/ 0 w 295836"/>
                  <a:gd name="connsiteY0" fmla="*/ 17929 h 487179"/>
                  <a:gd name="connsiteX1" fmla="*/ 259977 w 295836"/>
                  <a:gd name="connsiteY1" fmla="*/ 385482 h 487179"/>
                  <a:gd name="connsiteX2" fmla="*/ 149880 w 295836"/>
                  <a:gd name="connsiteY2" fmla="*/ 487175 h 487179"/>
                  <a:gd name="connsiteX3" fmla="*/ 29836 w 295836"/>
                  <a:gd name="connsiteY3" fmla="*/ 383241 h 487179"/>
                  <a:gd name="connsiteX4" fmla="*/ 295836 w 295836"/>
                  <a:gd name="connsiteY4" fmla="*/ 0 h 487179"/>
                  <a:gd name="connsiteX0" fmla="*/ 0 w 295836"/>
                  <a:gd name="connsiteY0" fmla="*/ 17929 h 487179"/>
                  <a:gd name="connsiteX1" fmla="*/ 259977 w 295836"/>
                  <a:gd name="connsiteY1" fmla="*/ 385482 h 487179"/>
                  <a:gd name="connsiteX2" fmla="*/ 149880 w 295836"/>
                  <a:gd name="connsiteY2" fmla="*/ 487175 h 487179"/>
                  <a:gd name="connsiteX3" fmla="*/ 29836 w 295836"/>
                  <a:gd name="connsiteY3" fmla="*/ 383241 h 487179"/>
                  <a:gd name="connsiteX4" fmla="*/ 295836 w 295836"/>
                  <a:gd name="connsiteY4" fmla="*/ 0 h 487179"/>
                  <a:gd name="connsiteX0" fmla="*/ 0 w 295836"/>
                  <a:gd name="connsiteY0" fmla="*/ 17929 h 487175"/>
                  <a:gd name="connsiteX1" fmla="*/ 259977 w 295836"/>
                  <a:gd name="connsiteY1" fmla="*/ 385482 h 487175"/>
                  <a:gd name="connsiteX2" fmla="*/ 149880 w 295836"/>
                  <a:gd name="connsiteY2" fmla="*/ 487175 h 487175"/>
                  <a:gd name="connsiteX3" fmla="*/ 29836 w 295836"/>
                  <a:gd name="connsiteY3" fmla="*/ 383241 h 487175"/>
                  <a:gd name="connsiteX4" fmla="*/ 295836 w 295836"/>
                  <a:gd name="connsiteY4" fmla="*/ 0 h 487175"/>
                  <a:gd name="connsiteX0" fmla="*/ 0 w 295836"/>
                  <a:gd name="connsiteY0" fmla="*/ 17929 h 487340"/>
                  <a:gd name="connsiteX1" fmla="*/ 259977 w 295836"/>
                  <a:gd name="connsiteY1" fmla="*/ 385482 h 487340"/>
                  <a:gd name="connsiteX2" fmla="*/ 149880 w 295836"/>
                  <a:gd name="connsiteY2" fmla="*/ 487175 h 487340"/>
                  <a:gd name="connsiteX3" fmla="*/ 29836 w 295836"/>
                  <a:gd name="connsiteY3" fmla="*/ 383241 h 487340"/>
                  <a:gd name="connsiteX4" fmla="*/ 295836 w 295836"/>
                  <a:gd name="connsiteY4" fmla="*/ 0 h 487340"/>
                  <a:gd name="connsiteX0" fmla="*/ 0 w 295836"/>
                  <a:gd name="connsiteY0" fmla="*/ 17929 h 487308"/>
                  <a:gd name="connsiteX1" fmla="*/ 259977 w 295836"/>
                  <a:gd name="connsiteY1" fmla="*/ 385482 h 487308"/>
                  <a:gd name="connsiteX2" fmla="*/ 149880 w 295836"/>
                  <a:gd name="connsiteY2" fmla="*/ 487175 h 487308"/>
                  <a:gd name="connsiteX3" fmla="*/ 29836 w 295836"/>
                  <a:gd name="connsiteY3" fmla="*/ 383241 h 487308"/>
                  <a:gd name="connsiteX4" fmla="*/ 295836 w 295836"/>
                  <a:gd name="connsiteY4" fmla="*/ 0 h 487308"/>
                  <a:gd name="connsiteX0" fmla="*/ 0 w 295836"/>
                  <a:gd name="connsiteY0" fmla="*/ 17929 h 487308"/>
                  <a:gd name="connsiteX1" fmla="*/ 259977 w 295836"/>
                  <a:gd name="connsiteY1" fmla="*/ 385482 h 487308"/>
                  <a:gd name="connsiteX2" fmla="*/ 149880 w 295836"/>
                  <a:gd name="connsiteY2" fmla="*/ 487175 h 487308"/>
                  <a:gd name="connsiteX3" fmla="*/ 29836 w 295836"/>
                  <a:gd name="connsiteY3" fmla="*/ 383241 h 487308"/>
                  <a:gd name="connsiteX4" fmla="*/ 295836 w 295836"/>
                  <a:gd name="connsiteY4" fmla="*/ 0 h 487308"/>
                  <a:gd name="connsiteX0" fmla="*/ 0 w 295836"/>
                  <a:gd name="connsiteY0" fmla="*/ 17929 h 487188"/>
                  <a:gd name="connsiteX1" fmla="*/ 259977 w 295836"/>
                  <a:gd name="connsiteY1" fmla="*/ 385482 h 487188"/>
                  <a:gd name="connsiteX2" fmla="*/ 149880 w 295836"/>
                  <a:gd name="connsiteY2" fmla="*/ 487175 h 487188"/>
                  <a:gd name="connsiteX3" fmla="*/ 36979 w 295836"/>
                  <a:gd name="connsiteY3" fmla="*/ 380859 h 487188"/>
                  <a:gd name="connsiteX4" fmla="*/ 295836 w 295836"/>
                  <a:gd name="connsiteY4" fmla="*/ 0 h 4871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5836" h="487188">
                    <a:moveTo>
                      <a:pt x="0" y="17929"/>
                    </a:moveTo>
                    <a:cubicBezTo>
                      <a:pt x="86659" y="140447"/>
                      <a:pt x="261191" y="314418"/>
                      <a:pt x="259977" y="385482"/>
                    </a:cubicBezTo>
                    <a:cubicBezTo>
                      <a:pt x="258763" y="456546"/>
                      <a:pt x="187046" y="487946"/>
                      <a:pt x="149880" y="487175"/>
                    </a:cubicBezTo>
                    <a:cubicBezTo>
                      <a:pt x="112714" y="486405"/>
                      <a:pt x="38847" y="452530"/>
                      <a:pt x="36979" y="380859"/>
                    </a:cubicBezTo>
                    <a:cubicBezTo>
                      <a:pt x="35111" y="309188"/>
                      <a:pt x="203201" y="140447"/>
                      <a:pt x="295836" y="0"/>
                    </a:cubicBezTo>
                  </a:path>
                </a:pathLst>
              </a:custGeom>
              <a:noFill/>
              <a:ln w="38100" cap="flat" cmpd="sng" algn="ctr">
                <a:solidFill>
                  <a:srgbClr val="FF3300">
                    <a:lumMod val="50000"/>
                  </a:srgbClr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</a:endParaRPr>
              </a:p>
            </p:txBody>
          </p:sp>
          <p:sp>
            <p:nvSpPr>
              <p:cNvPr id="56" name="Freihandform: Form 55">
                <a:extLst>
                  <a:ext uri="{FF2B5EF4-FFF2-40B4-BE49-F238E27FC236}">
                    <a16:creationId xmlns:a16="http://schemas.microsoft.com/office/drawing/2014/main" id="{CF29042A-71DF-4CC2-BB3D-34A520E63198}"/>
                  </a:ext>
                </a:extLst>
              </p:cNvPr>
              <p:cNvSpPr/>
              <p:nvPr/>
            </p:nvSpPr>
            <p:spPr bwMode="auto">
              <a:xfrm rot="12600000">
                <a:off x="7806718" y="4352334"/>
                <a:ext cx="295836" cy="487188"/>
              </a:xfrm>
              <a:custGeom>
                <a:avLst/>
                <a:gdLst>
                  <a:gd name="connsiteX0" fmla="*/ 0 w 286871"/>
                  <a:gd name="connsiteY0" fmla="*/ 0 h 493059"/>
                  <a:gd name="connsiteX1" fmla="*/ 259977 w 286871"/>
                  <a:gd name="connsiteY1" fmla="*/ 439271 h 493059"/>
                  <a:gd name="connsiteX2" fmla="*/ 116542 w 286871"/>
                  <a:gd name="connsiteY2" fmla="*/ 493059 h 493059"/>
                  <a:gd name="connsiteX3" fmla="*/ 17930 w 286871"/>
                  <a:gd name="connsiteY3" fmla="*/ 403412 h 493059"/>
                  <a:gd name="connsiteX4" fmla="*/ 286871 w 286871"/>
                  <a:gd name="connsiteY4" fmla="*/ 71718 h 493059"/>
                  <a:gd name="connsiteX5" fmla="*/ 286871 w 286871"/>
                  <a:gd name="connsiteY5" fmla="*/ 71718 h 493059"/>
                  <a:gd name="connsiteX0" fmla="*/ 0 w 295836"/>
                  <a:gd name="connsiteY0" fmla="*/ 17929 h 510988"/>
                  <a:gd name="connsiteX1" fmla="*/ 259977 w 295836"/>
                  <a:gd name="connsiteY1" fmla="*/ 457200 h 510988"/>
                  <a:gd name="connsiteX2" fmla="*/ 116542 w 295836"/>
                  <a:gd name="connsiteY2" fmla="*/ 510988 h 510988"/>
                  <a:gd name="connsiteX3" fmla="*/ 17930 w 295836"/>
                  <a:gd name="connsiteY3" fmla="*/ 421341 h 510988"/>
                  <a:gd name="connsiteX4" fmla="*/ 286871 w 295836"/>
                  <a:gd name="connsiteY4" fmla="*/ 89647 h 510988"/>
                  <a:gd name="connsiteX5" fmla="*/ 295836 w 295836"/>
                  <a:gd name="connsiteY5" fmla="*/ 0 h 510988"/>
                  <a:gd name="connsiteX0" fmla="*/ 0 w 295836"/>
                  <a:gd name="connsiteY0" fmla="*/ 17929 h 510988"/>
                  <a:gd name="connsiteX1" fmla="*/ 259977 w 295836"/>
                  <a:gd name="connsiteY1" fmla="*/ 457200 h 510988"/>
                  <a:gd name="connsiteX2" fmla="*/ 116542 w 295836"/>
                  <a:gd name="connsiteY2" fmla="*/ 510988 h 510988"/>
                  <a:gd name="connsiteX3" fmla="*/ 17930 w 295836"/>
                  <a:gd name="connsiteY3" fmla="*/ 421341 h 510988"/>
                  <a:gd name="connsiteX4" fmla="*/ 295836 w 295836"/>
                  <a:gd name="connsiteY4" fmla="*/ 0 h 510988"/>
                  <a:gd name="connsiteX0" fmla="*/ 0 w 295836"/>
                  <a:gd name="connsiteY0" fmla="*/ 17929 h 510988"/>
                  <a:gd name="connsiteX1" fmla="*/ 259977 w 295836"/>
                  <a:gd name="connsiteY1" fmla="*/ 385482 h 510988"/>
                  <a:gd name="connsiteX2" fmla="*/ 116542 w 295836"/>
                  <a:gd name="connsiteY2" fmla="*/ 510988 h 510988"/>
                  <a:gd name="connsiteX3" fmla="*/ 17930 w 295836"/>
                  <a:gd name="connsiteY3" fmla="*/ 421341 h 510988"/>
                  <a:gd name="connsiteX4" fmla="*/ 295836 w 295836"/>
                  <a:gd name="connsiteY4" fmla="*/ 0 h 510988"/>
                  <a:gd name="connsiteX0" fmla="*/ 0 w 295836"/>
                  <a:gd name="connsiteY0" fmla="*/ 17929 h 510988"/>
                  <a:gd name="connsiteX1" fmla="*/ 259977 w 295836"/>
                  <a:gd name="connsiteY1" fmla="*/ 385482 h 510988"/>
                  <a:gd name="connsiteX2" fmla="*/ 116542 w 295836"/>
                  <a:gd name="connsiteY2" fmla="*/ 510988 h 510988"/>
                  <a:gd name="connsiteX3" fmla="*/ 17930 w 295836"/>
                  <a:gd name="connsiteY3" fmla="*/ 421341 h 510988"/>
                  <a:gd name="connsiteX4" fmla="*/ 295836 w 295836"/>
                  <a:gd name="connsiteY4" fmla="*/ 0 h 510988"/>
                  <a:gd name="connsiteX0" fmla="*/ 0 w 295836"/>
                  <a:gd name="connsiteY0" fmla="*/ 17929 h 510988"/>
                  <a:gd name="connsiteX1" fmla="*/ 259977 w 295836"/>
                  <a:gd name="connsiteY1" fmla="*/ 385482 h 510988"/>
                  <a:gd name="connsiteX2" fmla="*/ 116542 w 295836"/>
                  <a:gd name="connsiteY2" fmla="*/ 510988 h 510988"/>
                  <a:gd name="connsiteX3" fmla="*/ 17930 w 295836"/>
                  <a:gd name="connsiteY3" fmla="*/ 421341 h 510988"/>
                  <a:gd name="connsiteX4" fmla="*/ 295836 w 295836"/>
                  <a:gd name="connsiteY4" fmla="*/ 0 h 510988"/>
                  <a:gd name="connsiteX0" fmla="*/ 0 w 295836"/>
                  <a:gd name="connsiteY0" fmla="*/ 17929 h 517803"/>
                  <a:gd name="connsiteX1" fmla="*/ 259977 w 295836"/>
                  <a:gd name="connsiteY1" fmla="*/ 385482 h 517803"/>
                  <a:gd name="connsiteX2" fmla="*/ 116542 w 295836"/>
                  <a:gd name="connsiteY2" fmla="*/ 510988 h 517803"/>
                  <a:gd name="connsiteX3" fmla="*/ 17930 w 295836"/>
                  <a:gd name="connsiteY3" fmla="*/ 421341 h 517803"/>
                  <a:gd name="connsiteX4" fmla="*/ 295836 w 295836"/>
                  <a:gd name="connsiteY4" fmla="*/ 0 h 517803"/>
                  <a:gd name="connsiteX0" fmla="*/ 0 w 295836"/>
                  <a:gd name="connsiteY0" fmla="*/ 17929 h 511189"/>
                  <a:gd name="connsiteX1" fmla="*/ 259977 w 295836"/>
                  <a:gd name="connsiteY1" fmla="*/ 385482 h 511189"/>
                  <a:gd name="connsiteX2" fmla="*/ 116542 w 295836"/>
                  <a:gd name="connsiteY2" fmla="*/ 510988 h 511189"/>
                  <a:gd name="connsiteX3" fmla="*/ 17930 w 295836"/>
                  <a:gd name="connsiteY3" fmla="*/ 421341 h 511189"/>
                  <a:gd name="connsiteX4" fmla="*/ 295836 w 295836"/>
                  <a:gd name="connsiteY4" fmla="*/ 0 h 511189"/>
                  <a:gd name="connsiteX0" fmla="*/ 0 w 295836"/>
                  <a:gd name="connsiteY0" fmla="*/ 17929 h 511189"/>
                  <a:gd name="connsiteX1" fmla="*/ 259977 w 295836"/>
                  <a:gd name="connsiteY1" fmla="*/ 385482 h 511189"/>
                  <a:gd name="connsiteX2" fmla="*/ 116542 w 295836"/>
                  <a:gd name="connsiteY2" fmla="*/ 510988 h 511189"/>
                  <a:gd name="connsiteX3" fmla="*/ 17930 w 295836"/>
                  <a:gd name="connsiteY3" fmla="*/ 421341 h 511189"/>
                  <a:gd name="connsiteX4" fmla="*/ 295836 w 295836"/>
                  <a:gd name="connsiteY4" fmla="*/ 0 h 511189"/>
                  <a:gd name="connsiteX0" fmla="*/ 0 w 295836"/>
                  <a:gd name="connsiteY0" fmla="*/ 17929 h 511210"/>
                  <a:gd name="connsiteX1" fmla="*/ 259977 w 295836"/>
                  <a:gd name="connsiteY1" fmla="*/ 385482 h 511210"/>
                  <a:gd name="connsiteX2" fmla="*/ 116542 w 295836"/>
                  <a:gd name="connsiteY2" fmla="*/ 510988 h 511210"/>
                  <a:gd name="connsiteX3" fmla="*/ 17930 w 295836"/>
                  <a:gd name="connsiteY3" fmla="*/ 421341 h 511210"/>
                  <a:gd name="connsiteX4" fmla="*/ 295836 w 295836"/>
                  <a:gd name="connsiteY4" fmla="*/ 0 h 511210"/>
                  <a:gd name="connsiteX0" fmla="*/ 0 w 295836"/>
                  <a:gd name="connsiteY0" fmla="*/ 17929 h 510990"/>
                  <a:gd name="connsiteX1" fmla="*/ 259977 w 295836"/>
                  <a:gd name="connsiteY1" fmla="*/ 385482 h 510990"/>
                  <a:gd name="connsiteX2" fmla="*/ 116542 w 295836"/>
                  <a:gd name="connsiteY2" fmla="*/ 510988 h 510990"/>
                  <a:gd name="connsiteX3" fmla="*/ 29836 w 295836"/>
                  <a:gd name="connsiteY3" fmla="*/ 383241 h 510990"/>
                  <a:gd name="connsiteX4" fmla="*/ 295836 w 295836"/>
                  <a:gd name="connsiteY4" fmla="*/ 0 h 510990"/>
                  <a:gd name="connsiteX0" fmla="*/ 0 w 295836"/>
                  <a:gd name="connsiteY0" fmla="*/ 17929 h 487179"/>
                  <a:gd name="connsiteX1" fmla="*/ 259977 w 295836"/>
                  <a:gd name="connsiteY1" fmla="*/ 385482 h 487179"/>
                  <a:gd name="connsiteX2" fmla="*/ 149880 w 295836"/>
                  <a:gd name="connsiteY2" fmla="*/ 487175 h 487179"/>
                  <a:gd name="connsiteX3" fmla="*/ 29836 w 295836"/>
                  <a:gd name="connsiteY3" fmla="*/ 383241 h 487179"/>
                  <a:gd name="connsiteX4" fmla="*/ 295836 w 295836"/>
                  <a:gd name="connsiteY4" fmla="*/ 0 h 487179"/>
                  <a:gd name="connsiteX0" fmla="*/ 0 w 295836"/>
                  <a:gd name="connsiteY0" fmla="*/ 17929 h 487179"/>
                  <a:gd name="connsiteX1" fmla="*/ 259977 w 295836"/>
                  <a:gd name="connsiteY1" fmla="*/ 385482 h 487179"/>
                  <a:gd name="connsiteX2" fmla="*/ 149880 w 295836"/>
                  <a:gd name="connsiteY2" fmla="*/ 487175 h 487179"/>
                  <a:gd name="connsiteX3" fmla="*/ 29836 w 295836"/>
                  <a:gd name="connsiteY3" fmla="*/ 383241 h 487179"/>
                  <a:gd name="connsiteX4" fmla="*/ 295836 w 295836"/>
                  <a:gd name="connsiteY4" fmla="*/ 0 h 487179"/>
                  <a:gd name="connsiteX0" fmla="*/ 0 w 295836"/>
                  <a:gd name="connsiteY0" fmla="*/ 17929 h 487175"/>
                  <a:gd name="connsiteX1" fmla="*/ 259977 w 295836"/>
                  <a:gd name="connsiteY1" fmla="*/ 385482 h 487175"/>
                  <a:gd name="connsiteX2" fmla="*/ 149880 w 295836"/>
                  <a:gd name="connsiteY2" fmla="*/ 487175 h 487175"/>
                  <a:gd name="connsiteX3" fmla="*/ 29836 w 295836"/>
                  <a:gd name="connsiteY3" fmla="*/ 383241 h 487175"/>
                  <a:gd name="connsiteX4" fmla="*/ 295836 w 295836"/>
                  <a:gd name="connsiteY4" fmla="*/ 0 h 487175"/>
                  <a:gd name="connsiteX0" fmla="*/ 0 w 295836"/>
                  <a:gd name="connsiteY0" fmla="*/ 17929 h 487340"/>
                  <a:gd name="connsiteX1" fmla="*/ 259977 w 295836"/>
                  <a:gd name="connsiteY1" fmla="*/ 385482 h 487340"/>
                  <a:gd name="connsiteX2" fmla="*/ 149880 w 295836"/>
                  <a:gd name="connsiteY2" fmla="*/ 487175 h 487340"/>
                  <a:gd name="connsiteX3" fmla="*/ 29836 w 295836"/>
                  <a:gd name="connsiteY3" fmla="*/ 383241 h 487340"/>
                  <a:gd name="connsiteX4" fmla="*/ 295836 w 295836"/>
                  <a:gd name="connsiteY4" fmla="*/ 0 h 487340"/>
                  <a:gd name="connsiteX0" fmla="*/ 0 w 295836"/>
                  <a:gd name="connsiteY0" fmla="*/ 17929 h 487308"/>
                  <a:gd name="connsiteX1" fmla="*/ 259977 w 295836"/>
                  <a:gd name="connsiteY1" fmla="*/ 385482 h 487308"/>
                  <a:gd name="connsiteX2" fmla="*/ 149880 w 295836"/>
                  <a:gd name="connsiteY2" fmla="*/ 487175 h 487308"/>
                  <a:gd name="connsiteX3" fmla="*/ 29836 w 295836"/>
                  <a:gd name="connsiteY3" fmla="*/ 383241 h 487308"/>
                  <a:gd name="connsiteX4" fmla="*/ 295836 w 295836"/>
                  <a:gd name="connsiteY4" fmla="*/ 0 h 487308"/>
                  <a:gd name="connsiteX0" fmla="*/ 0 w 295836"/>
                  <a:gd name="connsiteY0" fmla="*/ 17929 h 487308"/>
                  <a:gd name="connsiteX1" fmla="*/ 259977 w 295836"/>
                  <a:gd name="connsiteY1" fmla="*/ 385482 h 487308"/>
                  <a:gd name="connsiteX2" fmla="*/ 149880 w 295836"/>
                  <a:gd name="connsiteY2" fmla="*/ 487175 h 487308"/>
                  <a:gd name="connsiteX3" fmla="*/ 29836 w 295836"/>
                  <a:gd name="connsiteY3" fmla="*/ 383241 h 487308"/>
                  <a:gd name="connsiteX4" fmla="*/ 295836 w 295836"/>
                  <a:gd name="connsiteY4" fmla="*/ 0 h 487308"/>
                  <a:gd name="connsiteX0" fmla="*/ 0 w 295836"/>
                  <a:gd name="connsiteY0" fmla="*/ 17929 h 487188"/>
                  <a:gd name="connsiteX1" fmla="*/ 259977 w 295836"/>
                  <a:gd name="connsiteY1" fmla="*/ 385482 h 487188"/>
                  <a:gd name="connsiteX2" fmla="*/ 149880 w 295836"/>
                  <a:gd name="connsiteY2" fmla="*/ 487175 h 487188"/>
                  <a:gd name="connsiteX3" fmla="*/ 36979 w 295836"/>
                  <a:gd name="connsiteY3" fmla="*/ 380859 h 487188"/>
                  <a:gd name="connsiteX4" fmla="*/ 295836 w 295836"/>
                  <a:gd name="connsiteY4" fmla="*/ 0 h 4871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5836" h="487188">
                    <a:moveTo>
                      <a:pt x="0" y="17929"/>
                    </a:moveTo>
                    <a:cubicBezTo>
                      <a:pt x="86659" y="140447"/>
                      <a:pt x="261191" y="314418"/>
                      <a:pt x="259977" y="385482"/>
                    </a:cubicBezTo>
                    <a:cubicBezTo>
                      <a:pt x="258763" y="456546"/>
                      <a:pt x="187046" y="487946"/>
                      <a:pt x="149880" y="487175"/>
                    </a:cubicBezTo>
                    <a:cubicBezTo>
                      <a:pt x="112714" y="486405"/>
                      <a:pt x="38847" y="452530"/>
                      <a:pt x="36979" y="380859"/>
                    </a:cubicBezTo>
                    <a:cubicBezTo>
                      <a:pt x="35111" y="309188"/>
                      <a:pt x="203201" y="140447"/>
                      <a:pt x="295836" y="0"/>
                    </a:cubicBezTo>
                  </a:path>
                </a:pathLst>
              </a:custGeom>
              <a:noFill/>
              <a:ln w="38100" cap="flat" cmpd="sng" algn="ctr">
                <a:solidFill>
                  <a:srgbClr val="FF3300">
                    <a:lumMod val="50000"/>
                  </a:srgbClr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</a:endParaRPr>
              </a:p>
            </p:txBody>
          </p:sp>
          <p:sp>
            <p:nvSpPr>
              <p:cNvPr id="57" name="Freihandform: Form 56">
                <a:extLst>
                  <a:ext uri="{FF2B5EF4-FFF2-40B4-BE49-F238E27FC236}">
                    <a16:creationId xmlns:a16="http://schemas.microsoft.com/office/drawing/2014/main" id="{FEC420D5-DBB0-41E8-BDAD-E7EB8094D32A}"/>
                  </a:ext>
                </a:extLst>
              </p:cNvPr>
              <p:cNvSpPr/>
              <p:nvPr/>
            </p:nvSpPr>
            <p:spPr bwMode="auto">
              <a:xfrm rot="14400000">
                <a:off x="7630258" y="3833061"/>
                <a:ext cx="295836" cy="487188"/>
              </a:xfrm>
              <a:custGeom>
                <a:avLst/>
                <a:gdLst>
                  <a:gd name="connsiteX0" fmla="*/ 0 w 286871"/>
                  <a:gd name="connsiteY0" fmla="*/ 0 h 493059"/>
                  <a:gd name="connsiteX1" fmla="*/ 259977 w 286871"/>
                  <a:gd name="connsiteY1" fmla="*/ 439271 h 493059"/>
                  <a:gd name="connsiteX2" fmla="*/ 116542 w 286871"/>
                  <a:gd name="connsiteY2" fmla="*/ 493059 h 493059"/>
                  <a:gd name="connsiteX3" fmla="*/ 17930 w 286871"/>
                  <a:gd name="connsiteY3" fmla="*/ 403412 h 493059"/>
                  <a:gd name="connsiteX4" fmla="*/ 286871 w 286871"/>
                  <a:gd name="connsiteY4" fmla="*/ 71718 h 493059"/>
                  <a:gd name="connsiteX5" fmla="*/ 286871 w 286871"/>
                  <a:gd name="connsiteY5" fmla="*/ 71718 h 493059"/>
                  <a:gd name="connsiteX0" fmla="*/ 0 w 295836"/>
                  <a:gd name="connsiteY0" fmla="*/ 17929 h 510988"/>
                  <a:gd name="connsiteX1" fmla="*/ 259977 w 295836"/>
                  <a:gd name="connsiteY1" fmla="*/ 457200 h 510988"/>
                  <a:gd name="connsiteX2" fmla="*/ 116542 w 295836"/>
                  <a:gd name="connsiteY2" fmla="*/ 510988 h 510988"/>
                  <a:gd name="connsiteX3" fmla="*/ 17930 w 295836"/>
                  <a:gd name="connsiteY3" fmla="*/ 421341 h 510988"/>
                  <a:gd name="connsiteX4" fmla="*/ 286871 w 295836"/>
                  <a:gd name="connsiteY4" fmla="*/ 89647 h 510988"/>
                  <a:gd name="connsiteX5" fmla="*/ 295836 w 295836"/>
                  <a:gd name="connsiteY5" fmla="*/ 0 h 510988"/>
                  <a:gd name="connsiteX0" fmla="*/ 0 w 295836"/>
                  <a:gd name="connsiteY0" fmla="*/ 17929 h 510988"/>
                  <a:gd name="connsiteX1" fmla="*/ 259977 w 295836"/>
                  <a:gd name="connsiteY1" fmla="*/ 457200 h 510988"/>
                  <a:gd name="connsiteX2" fmla="*/ 116542 w 295836"/>
                  <a:gd name="connsiteY2" fmla="*/ 510988 h 510988"/>
                  <a:gd name="connsiteX3" fmla="*/ 17930 w 295836"/>
                  <a:gd name="connsiteY3" fmla="*/ 421341 h 510988"/>
                  <a:gd name="connsiteX4" fmla="*/ 295836 w 295836"/>
                  <a:gd name="connsiteY4" fmla="*/ 0 h 510988"/>
                  <a:gd name="connsiteX0" fmla="*/ 0 w 295836"/>
                  <a:gd name="connsiteY0" fmla="*/ 17929 h 510988"/>
                  <a:gd name="connsiteX1" fmla="*/ 259977 w 295836"/>
                  <a:gd name="connsiteY1" fmla="*/ 385482 h 510988"/>
                  <a:gd name="connsiteX2" fmla="*/ 116542 w 295836"/>
                  <a:gd name="connsiteY2" fmla="*/ 510988 h 510988"/>
                  <a:gd name="connsiteX3" fmla="*/ 17930 w 295836"/>
                  <a:gd name="connsiteY3" fmla="*/ 421341 h 510988"/>
                  <a:gd name="connsiteX4" fmla="*/ 295836 w 295836"/>
                  <a:gd name="connsiteY4" fmla="*/ 0 h 510988"/>
                  <a:gd name="connsiteX0" fmla="*/ 0 w 295836"/>
                  <a:gd name="connsiteY0" fmla="*/ 17929 h 510988"/>
                  <a:gd name="connsiteX1" fmla="*/ 259977 w 295836"/>
                  <a:gd name="connsiteY1" fmla="*/ 385482 h 510988"/>
                  <a:gd name="connsiteX2" fmla="*/ 116542 w 295836"/>
                  <a:gd name="connsiteY2" fmla="*/ 510988 h 510988"/>
                  <a:gd name="connsiteX3" fmla="*/ 17930 w 295836"/>
                  <a:gd name="connsiteY3" fmla="*/ 421341 h 510988"/>
                  <a:gd name="connsiteX4" fmla="*/ 295836 w 295836"/>
                  <a:gd name="connsiteY4" fmla="*/ 0 h 510988"/>
                  <a:gd name="connsiteX0" fmla="*/ 0 w 295836"/>
                  <a:gd name="connsiteY0" fmla="*/ 17929 h 510988"/>
                  <a:gd name="connsiteX1" fmla="*/ 259977 w 295836"/>
                  <a:gd name="connsiteY1" fmla="*/ 385482 h 510988"/>
                  <a:gd name="connsiteX2" fmla="*/ 116542 w 295836"/>
                  <a:gd name="connsiteY2" fmla="*/ 510988 h 510988"/>
                  <a:gd name="connsiteX3" fmla="*/ 17930 w 295836"/>
                  <a:gd name="connsiteY3" fmla="*/ 421341 h 510988"/>
                  <a:gd name="connsiteX4" fmla="*/ 295836 w 295836"/>
                  <a:gd name="connsiteY4" fmla="*/ 0 h 510988"/>
                  <a:gd name="connsiteX0" fmla="*/ 0 w 295836"/>
                  <a:gd name="connsiteY0" fmla="*/ 17929 h 517803"/>
                  <a:gd name="connsiteX1" fmla="*/ 259977 w 295836"/>
                  <a:gd name="connsiteY1" fmla="*/ 385482 h 517803"/>
                  <a:gd name="connsiteX2" fmla="*/ 116542 w 295836"/>
                  <a:gd name="connsiteY2" fmla="*/ 510988 h 517803"/>
                  <a:gd name="connsiteX3" fmla="*/ 17930 w 295836"/>
                  <a:gd name="connsiteY3" fmla="*/ 421341 h 517803"/>
                  <a:gd name="connsiteX4" fmla="*/ 295836 w 295836"/>
                  <a:gd name="connsiteY4" fmla="*/ 0 h 517803"/>
                  <a:gd name="connsiteX0" fmla="*/ 0 w 295836"/>
                  <a:gd name="connsiteY0" fmla="*/ 17929 h 511189"/>
                  <a:gd name="connsiteX1" fmla="*/ 259977 w 295836"/>
                  <a:gd name="connsiteY1" fmla="*/ 385482 h 511189"/>
                  <a:gd name="connsiteX2" fmla="*/ 116542 w 295836"/>
                  <a:gd name="connsiteY2" fmla="*/ 510988 h 511189"/>
                  <a:gd name="connsiteX3" fmla="*/ 17930 w 295836"/>
                  <a:gd name="connsiteY3" fmla="*/ 421341 h 511189"/>
                  <a:gd name="connsiteX4" fmla="*/ 295836 w 295836"/>
                  <a:gd name="connsiteY4" fmla="*/ 0 h 511189"/>
                  <a:gd name="connsiteX0" fmla="*/ 0 w 295836"/>
                  <a:gd name="connsiteY0" fmla="*/ 17929 h 511189"/>
                  <a:gd name="connsiteX1" fmla="*/ 259977 w 295836"/>
                  <a:gd name="connsiteY1" fmla="*/ 385482 h 511189"/>
                  <a:gd name="connsiteX2" fmla="*/ 116542 w 295836"/>
                  <a:gd name="connsiteY2" fmla="*/ 510988 h 511189"/>
                  <a:gd name="connsiteX3" fmla="*/ 17930 w 295836"/>
                  <a:gd name="connsiteY3" fmla="*/ 421341 h 511189"/>
                  <a:gd name="connsiteX4" fmla="*/ 295836 w 295836"/>
                  <a:gd name="connsiteY4" fmla="*/ 0 h 511189"/>
                  <a:gd name="connsiteX0" fmla="*/ 0 w 295836"/>
                  <a:gd name="connsiteY0" fmla="*/ 17929 h 511210"/>
                  <a:gd name="connsiteX1" fmla="*/ 259977 w 295836"/>
                  <a:gd name="connsiteY1" fmla="*/ 385482 h 511210"/>
                  <a:gd name="connsiteX2" fmla="*/ 116542 w 295836"/>
                  <a:gd name="connsiteY2" fmla="*/ 510988 h 511210"/>
                  <a:gd name="connsiteX3" fmla="*/ 17930 w 295836"/>
                  <a:gd name="connsiteY3" fmla="*/ 421341 h 511210"/>
                  <a:gd name="connsiteX4" fmla="*/ 295836 w 295836"/>
                  <a:gd name="connsiteY4" fmla="*/ 0 h 511210"/>
                  <a:gd name="connsiteX0" fmla="*/ 0 w 295836"/>
                  <a:gd name="connsiteY0" fmla="*/ 17929 h 510990"/>
                  <a:gd name="connsiteX1" fmla="*/ 259977 w 295836"/>
                  <a:gd name="connsiteY1" fmla="*/ 385482 h 510990"/>
                  <a:gd name="connsiteX2" fmla="*/ 116542 w 295836"/>
                  <a:gd name="connsiteY2" fmla="*/ 510988 h 510990"/>
                  <a:gd name="connsiteX3" fmla="*/ 29836 w 295836"/>
                  <a:gd name="connsiteY3" fmla="*/ 383241 h 510990"/>
                  <a:gd name="connsiteX4" fmla="*/ 295836 w 295836"/>
                  <a:gd name="connsiteY4" fmla="*/ 0 h 510990"/>
                  <a:gd name="connsiteX0" fmla="*/ 0 w 295836"/>
                  <a:gd name="connsiteY0" fmla="*/ 17929 h 487179"/>
                  <a:gd name="connsiteX1" fmla="*/ 259977 w 295836"/>
                  <a:gd name="connsiteY1" fmla="*/ 385482 h 487179"/>
                  <a:gd name="connsiteX2" fmla="*/ 149880 w 295836"/>
                  <a:gd name="connsiteY2" fmla="*/ 487175 h 487179"/>
                  <a:gd name="connsiteX3" fmla="*/ 29836 w 295836"/>
                  <a:gd name="connsiteY3" fmla="*/ 383241 h 487179"/>
                  <a:gd name="connsiteX4" fmla="*/ 295836 w 295836"/>
                  <a:gd name="connsiteY4" fmla="*/ 0 h 487179"/>
                  <a:gd name="connsiteX0" fmla="*/ 0 w 295836"/>
                  <a:gd name="connsiteY0" fmla="*/ 17929 h 487179"/>
                  <a:gd name="connsiteX1" fmla="*/ 259977 w 295836"/>
                  <a:gd name="connsiteY1" fmla="*/ 385482 h 487179"/>
                  <a:gd name="connsiteX2" fmla="*/ 149880 w 295836"/>
                  <a:gd name="connsiteY2" fmla="*/ 487175 h 487179"/>
                  <a:gd name="connsiteX3" fmla="*/ 29836 w 295836"/>
                  <a:gd name="connsiteY3" fmla="*/ 383241 h 487179"/>
                  <a:gd name="connsiteX4" fmla="*/ 295836 w 295836"/>
                  <a:gd name="connsiteY4" fmla="*/ 0 h 487179"/>
                  <a:gd name="connsiteX0" fmla="*/ 0 w 295836"/>
                  <a:gd name="connsiteY0" fmla="*/ 17929 h 487175"/>
                  <a:gd name="connsiteX1" fmla="*/ 259977 w 295836"/>
                  <a:gd name="connsiteY1" fmla="*/ 385482 h 487175"/>
                  <a:gd name="connsiteX2" fmla="*/ 149880 w 295836"/>
                  <a:gd name="connsiteY2" fmla="*/ 487175 h 487175"/>
                  <a:gd name="connsiteX3" fmla="*/ 29836 w 295836"/>
                  <a:gd name="connsiteY3" fmla="*/ 383241 h 487175"/>
                  <a:gd name="connsiteX4" fmla="*/ 295836 w 295836"/>
                  <a:gd name="connsiteY4" fmla="*/ 0 h 487175"/>
                  <a:gd name="connsiteX0" fmla="*/ 0 w 295836"/>
                  <a:gd name="connsiteY0" fmla="*/ 17929 h 487340"/>
                  <a:gd name="connsiteX1" fmla="*/ 259977 w 295836"/>
                  <a:gd name="connsiteY1" fmla="*/ 385482 h 487340"/>
                  <a:gd name="connsiteX2" fmla="*/ 149880 w 295836"/>
                  <a:gd name="connsiteY2" fmla="*/ 487175 h 487340"/>
                  <a:gd name="connsiteX3" fmla="*/ 29836 w 295836"/>
                  <a:gd name="connsiteY3" fmla="*/ 383241 h 487340"/>
                  <a:gd name="connsiteX4" fmla="*/ 295836 w 295836"/>
                  <a:gd name="connsiteY4" fmla="*/ 0 h 487340"/>
                  <a:gd name="connsiteX0" fmla="*/ 0 w 295836"/>
                  <a:gd name="connsiteY0" fmla="*/ 17929 h 487308"/>
                  <a:gd name="connsiteX1" fmla="*/ 259977 w 295836"/>
                  <a:gd name="connsiteY1" fmla="*/ 385482 h 487308"/>
                  <a:gd name="connsiteX2" fmla="*/ 149880 w 295836"/>
                  <a:gd name="connsiteY2" fmla="*/ 487175 h 487308"/>
                  <a:gd name="connsiteX3" fmla="*/ 29836 w 295836"/>
                  <a:gd name="connsiteY3" fmla="*/ 383241 h 487308"/>
                  <a:gd name="connsiteX4" fmla="*/ 295836 w 295836"/>
                  <a:gd name="connsiteY4" fmla="*/ 0 h 487308"/>
                  <a:gd name="connsiteX0" fmla="*/ 0 w 295836"/>
                  <a:gd name="connsiteY0" fmla="*/ 17929 h 487308"/>
                  <a:gd name="connsiteX1" fmla="*/ 259977 w 295836"/>
                  <a:gd name="connsiteY1" fmla="*/ 385482 h 487308"/>
                  <a:gd name="connsiteX2" fmla="*/ 149880 w 295836"/>
                  <a:gd name="connsiteY2" fmla="*/ 487175 h 487308"/>
                  <a:gd name="connsiteX3" fmla="*/ 29836 w 295836"/>
                  <a:gd name="connsiteY3" fmla="*/ 383241 h 487308"/>
                  <a:gd name="connsiteX4" fmla="*/ 295836 w 295836"/>
                  <a:gd name="connsiteY4" fmla="*/ 0 h 487308"/>
                  <a:gd name="connsiteX0" fmla="*/ 0 w 295836"/>
                  <a:gd name="connsiteY0" fmla="*/ 17929 h 487188"/>
                  <a:gd name="connsiteX1" fmla="*/ 259977 w 295836"/>
                  <a:gd name="connsiteY1" fmla="*/ 385482 h 487188"/>
                  <a:gd name="connsiteX2" fmla="*/ 149880 w 295836"/>
                  <a:gd name="connsiteY2" fmla="*/ 487175 h 487188"/>
                  <a:gd name="connsiteX3" fmla="*/ 36979 w 295836"/>
                  <a:gd name="connsiteY3" fmla="*/ 380859 h 487188"/>
                  <a:gd name="connsiteX4" fmla="*/ 295836 w 295836"/>
                  <a:gd name="connsiteY4" fmla="*/ 0 h 4871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5836" h="487188">
                    <a:moveTo>
                      <a:pt x="0" y="17929"/>
                    </a:moveTo>
                    <a:cubicBezTo>
                      <a:pt x="86659" y="140447"/>
                      <a:pt x="261191" y="314418"/>
                      <a:pt x="259977" y="385482"/>
                    </a:cubicBezTo>
                    <a:cubicBezTo>
                      <a:pt x="258763" y="456546"/>
                      <a:pt x="187046" y="487946"/>
                      <a:pt x="149880" y="487175"/>
                    </a:cubicBezTo>
                    <a:cubicBezTo>
                      <a:pt x="112714" y="486405"/>
                      <a:pt x="38847" y="452530"/>
                      <a:pt x="36979" y="380859"/>
                    </a:cubicBezTo>
                    <a:cubicBezTo>
                      <a:pt x="35111" y="309188"/>
                      <a:pt x="203201" y="140447"/>
                      <a:pt x="295836" y="0"/>
                    </a:cubicBezTo>
                  </a:path>
                </a:pathLst>
              </a:custGeom>
              <a:noFill/>
              <a:ln w="38100" cap="flat" cmpd="sng" algn="ctr">
                <a:solidFill>
                  <a:srgbClr val="FF3300">
                    <a:lumMod val="50000"/>
                  </a:srgbClr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</a:endParaRPr>
              </a:p>
            </p:txBody>
          </p:sp>
          <p:sp>
            <p:nvSpPr>
              <p:cNvPr id="58" name="Freihandform: Form 57">
                <a:extLst>
                  <a:ext uri="{FF2B5EF4-FFF2-40B4-BE49-F238E27FC236}">
                    <a16:creationId xmlns:a16="http://schemas.microsoft.com/office/drawing/2014/main" id="{5C083E1C-CAA9-4238-A612-E4A0922D7EF8}"/>
                  </a:ext>
                </a:extLst>
              </p:cNvPr>
              <p:cNvSpPr/>
              <p:nvPr/>
            </p:nvSpPr>
            <p:spPr bwMode="auto">
              <a:xfrm rot="16200000">
                <a:off x="7583376" y="3423596"/>
                <a:ext cx="295836" cy="487188"/>
              </a:xfrm>
              <a:custGeom>
                <a:avLst/>
                <a:gdLst>
                  <a:gd name="connsiteX0" fmla="*/ 0 w 286871"/>
                  <a:gd name="connsiteY0" fmla="*/ 0 h 493059"/>
                  <a:gd name="connsiteX1" fmla="*/ 259977 w 286871"/>
                  <a:gd name="connsiteY1" fmla="*/ 439271 h 493059"/>
                  <a:gd name="connsiteX2" fmla="*/ 116542 w 286871"/>
                  <a:gd name="connsiteY2" fmla="*/ 493059 h 493059"/>
                  <a:gd name="connsiteX3" fmla="*/ 17930 w 286871"/>
                  <a:gd name="connsiteY3" fmla="*/ 403412 h 493059"/>
                  <a:gd name="connsiteX4" fmla="*/ 286871 w 286871"/>
                  <a:gd name="connsiteY4" fmla="*/ 71718 h 493059"/>
                  <a:gd name="connsiteX5" fmla="*/ 286871 w 286871"/>
                  <a:gd name="connsiteY5" fmla="*/ 71718 h 493059"/>
                  <a:gd name="connsiteX0" fmla="*/ 0 w 295836"/>
                  <a:gd name="connsiteY0" fmla="*/ 17929 h 510988"/>
                  <a:gd name="connsiteX1" fmla="*/ 259977 w 295836"/>
                  <a:gd name="connsiteY1" fmla="*/ 457200 h 510988"/>
                  <a:gd name="connsiteX2" fmla="*/ 116542 w 295836"/>
                  <a:gd name="connsiteY2" fmla="*/ 510988 h 510988"/>
                  <a:gd name="connsiteX3" fmla="*/ 17930 w 295836"/>
                  <a:gd name="connsiteY3" fmla="*/ 421341 h 510988"/>
                  <a:gd name="connsiteX4" fmla="*/ 286871 w 295836"/>
                  <a:gd name="connsiteY4" fmla="*/ 89647 h 510988"/>
                  <a:gd name="connsiteX5" fmla="*/ 295836 w 295836"/>
                  <a:gd name="connsiteY5" fmla="*/ 0 h 510988"/>
                  <a:gd name="connsiteX0" fmla="*/ 0 w 295836"/>
                  <a:gd name="connsiteY0" fmla="*/ 17929 h 510988"/>
                  <a:gd name="connsiteX1" fmla="*/ 259977 w 295836"/>
                  <a:gd name="connsiteY1" fmla="*/ 457200 h 510988"/>
                  <a:gd name="connsiteX2" fmla="*/ 116542 w 295836"/>
                  <a:gd name="connsiteY2" fmla="*/ 510988 h 510988"/>
                  <a:gd name="connsiteX3" fmla="*/ 17930 w 295836"/>
                  <a:gd name="connsiteY3" fmla="*/ 421341 h 510988"/>
                  <a:gd name="connsiteX4" fmla="*/ 295836 w 295836"/>
                  <a:gd name="connsiteY4" fmla="*/ 0 h 510988"/>
                  <a:gd name="connsiteX0" fmla="*/ 0 w 295836"/>
                  <a:gd name="connsiteY0" fmla="*/ 17929 h 510988"/>
                  <a:gd name="connsiteX1" fmla="*/ 259977 w 295836"/>
                  <a:gd name="connsiteY1" fmla="*/ 385482 h 510988"/>
                  <a:gd name="connsiteX2" fmla="*/ 116542 w 295836"/>
                  <a:gd name="connsiteY2" fmla="*/ 510988 h 510988"/>
                  <a:gd name="connsiteX3" fmla="*/ 17930 w 295836"/>
                  <a:gd name="connsiteY3" fmla="*/ 421341 h 510988"/>
                  <a:gd name="connsiteX4" fmla="*/ 295836 w 295836"/>
                  <a:gd name="connsiteY4" fmla="*/ 0 h 510988"/>
                  <a:gd name="connsiteX0" fmla="*/ 0 w 295836"/>
                  <a:gd name="connsiteY0" fmla="*/ 17929 h 510988"/>
                  <a:gd name="connsiteX1" fmla="*/ 259977 w 295836"/>
                  <a:gd name="connsiteY1" fmla="*/ 385482 h 510988"/>
                  <a:gd name="connsiteX2" fmla="*/ 116542 w 295836"/>
                  <a:gd name="connsiteY2" fmla="*/ 510988 h 510988"/>
                  <a:gd name="connsiteX3" fmla="*/ 17930 w 295836"/>
                  <a:gd name="connsiteY3" fmla="*/ 421341 h 510988"/>
                  <a:gd name="connsiteX4" fmla="*/ 295836 w 295836"/>
                  <a:gd name="connsiteY4" fmla="*/ 0 h 510988"/>
                  <a:gd name="connsiteX0" fmla="*/ 0 w 295836"/>
                  <a:gd name="connsiteY0" fmla="*/ 17929 h 510988"/>
                  <a:gd name="connsiteX1" fmla="*/ 259977 w 295836"/>
                  <a:gd name="connsiteY1" fmla="*/ 385482 h 510988"/>
                  <a:gd name="connsiteX2" fmla="*/ 116542 w 295836"/>
                  <a:gd name="connsiteY2" fmla="*/ 510988 h 510988"/>
                  <a:gd name="connsiteX3" fmla="*/ 17930 w 295836"/>
                  <a:gd name="connsiteY3" fmla="*/ 421341 h 510988"/>
                  <a:gd name="connsiteX4" fmla="*/ 295836 w 295836"/>
                  <a:gd name="connsiteY4" fmla="*/ 0 h 510988"/>
                  <a:gd name="connsiteX0" fmla="*/ 0 w 295836"/>
                  <a:gd name="connsiteY0" fmla="*/ 17929 h 517803"/>
                  <a:gd name="connsiteX1" fmla="*/ 259977 w 295836"/>
                  <a:gd name="connsiteY1" fmla="*/ 385482 h 517803"/>
                  <a:gd name="connsiteX2" fmla="*/ 116542 w 295836"/>
                  <a:gd name="connsiteY2" fmla="*/ 510988 h 517803"/>
                  <a:gd name="connsiteX3" fmla="*/ 17930 w 295836"/>
                  <a:gd name="connsiteY3" fmla="*/ 421341 h 517803"/>
                  <a:gd name="connsiteX4" fmla="*/ 295836 w 295836"/>
                  <a:gd name="connsiteY4" fmla="*/ 0 h 517803"/>
                  <a:gd name="connsiteX0" fmla="*/ 0 w 295836"/>
                  <a:gd name="connsiteY0" fmla="*/ 17929 h 511189"/>
                  <a:gd name="connsiteX1" fmla="*/ 259977 w 295836"/>
                  <a:gd name="connsiteY1" fmla="*/ 385482 h 511189"/>
                  <a:gd name="connsiteX2" fmla="*/ 116542 w 295836"/>
                  <a:gd name="connsiteY2" fmla="*/ 510988 h 511189"/>
                  <a:gd name="connsiteX3" fmla="*/ 17930 w 295836"/>
                  <a:gd name="connsiteY3" fmla="*/ 421341 h 511189"/>
                  <a:gd name="connsiteX4" fmla="*/ 295836 w 295836"/>
                  <a:gd name="connsiteY4" fmla="*/ 0 h 511189"/>
                  <a:gd name="connsiteX0" fmla="*/ 0 w 295836"/>
                  <a:gd name="connsiteY0" fmla="*/ 17929 h 511189"/>
                  <a:gd name="connsiteX1" fmla="*/ 259977 w 295836"/>
                  <a:gd name="connsiteY1" fmla="*/ 385482 h 511189"/>
                  <a:gd name="connsiteX2" fmla="*/ 116542 w 295836"/>
                  <a:gd name="connsiteY2" fmla="*/ 510988 h 511189"/>
                  <a:gd name="connsiteX3" fmla="*/ 17930 w 295836"/>
                  <a:gd name="connsiteY3" fmla="*/ 421341 h 511189"/>
                  <a:gd name="connsiteX4" fmla="*/ 295836 w 295836"/>
                  <a:gd name="connsiteY4" fmla="*/ 0 h 511189"/>
                  <a:gd name="connsiteX0" fmla="*/ 0 w 295836"/>
                  <a:gd name="connsiteY0" fmla="*/ 17929 h 511210"/>
                  <a:gd name="connsiteX1" fmla="*/ 259977 w 295836"/>
                  <a:gd name="connsiteY1" fmla="*/ 385482 h 511210"/>
                  <a:gd name="connsiteX2" fmla="*/ 116542 w 295836"/>
                  <a:gd name="connsiteY2" fmla="*/ 510988 h 511210"/>
                  <a:gd name="connsiteX3" fmla="*/ 17930 w 295836"/>
                  <a:gd name="connsiteY3" fmla="*/ 421341 h 511210"/>
                  <a:gd name="connsiteX4" fmla="*/ 295836 w 295836"/>
                  <a:gd name="connsiteY4" fmla="*/ 0 h 511210"/>
                  <a:gd name="connsiteX0" fmla="*/ 0 w 295836"/>
                  <a:gd name="connsiteY0" fmla="*/ 17929 h 510990"/>
                  <a:gd name="connsiteX1" fmla="*/ 259977 w 295836"/>
                  <a:gd name="connsiteY1" fmla="*/ 385482 h 510990"/>
                  <a:gd name="connsiteX2" fmla="*/ 116542 w 295836"/>
                  <a:gd name="connsiteY2" fmla="*/ 510988 h 510990"/>
                  <a:gd name="connsiteX3" fmla="*/ 29836 w 295836"/>
                  <a:gd name="connsiteY3" fmla="*/ 383241 h 510990"/>
                  <a:gd name="connsiteX4" fmla="*/ 295836 w 295836"/>
                  <a:gd name="connsiteY4" fmla="*/ 0 h 510990"/>
                  <a:gd name="connsiteX0" fmla="*/ 0 w 295836"/>
                  <a:gd name="connsiteY0" fmla="*/ 17929 h 487179"/>
                  <a:gd name="connsiteX1" fmla="*/ 259977 w 295836"/>
                  <a:gd name="connsiteY1" fmla="*/ 385482 h 487179"/>
                  <a:gd name="connsiteX2" fmla="*/ 149880 w 295836"/>
                  <a:gd name="connsiteY2" fmla="*/ 487175 h 487179"/>
                  <a:gd name="connsiteX3" fmla="*/ 29836 w 295836"/>
                  <a:gd name="connsiteY3" fmla="*/ 383241 h 487179"/>
                  <a:gd name="connsiteX4" fmla="*/ 295836 w 295836"/>
                  <a:gd name="connsiteY4" fmla="*/ 0 h 487179"/>
                  <a:gd name="connsiteX0" fmla="*/ 0 w 295836"/>
                  <a:gd name="connsiteY0" fmla="*/ 17929 h 487179"/>
                  <a:gd name="connsiteX1" fmla="*/ 259977 w 295836"/>
                  <a:gd name="connsiteY1" fmla="*/ 385482 h 487179"/>
                  <a:gd name="connsiteX2" fmla="*/ 149880 w 295836"/>
                  <a:gd name="connsiteY2" fmla="*/ 487175 h 487179"/>
                  <a:gd name="connsiteX3" fmla="*/ 29836 w 295836"/>
                  <a:gd name="connsiteY3" fmla="*/ 383241 h 487179"/>
                  <a:gd name="connsiteX4" fmla="*/ 295836 w 295836"/>
                  <a:gd name="connsiteY4" fmla="*/ 0 h 487179"/>
                  <a:gd name="connsiteX0" fmla="*/ 0 w 295836"/>
                  <a:gd name="connsiteY0" fmla="*/ 17929 h 487175"/>
                  <a:gd name="connsiteX1" fmla="*/ 259977 w 295836"/>
                  <a:gd name="connsiteY1" fmla="*/ 385482 h 487175"/>
                  <a:gd name="connsiteX2" fmla="*/ 149880 w 295836"/>
                  <a:gd name="connsiteY2" fmla="*/ 487175 h 487175"/>
                  <a:gd name="connsiteX3" fmla="*/ 29836 w 295836"/>
                  <a:gd name="connsiteY3" fmla="*/ 383241 h 487175"/>
                  <a:gd name="connsiteX4" fmla="*/ 295836 w 295836"/>
                  <a:gd name="connsiteY4" fmla="*/ 0 h 487175"/>
                  <a:gd name="connsiteX0" fmla="*/ 0 w 295836"/>
                  <a:gd name="connsiteY0" fmla="*/ 17929 h 487340"/>
                  <a:gd name="connsiteX1" fmla="*/ 259977 w 295836"/>
                  <a:gd name="connsiteY1" fmla="*/ 385482 h 487340"/>
                  <a:gd name="connsiteX2" fmla="*/ 149880 w 295836"/>
                  <a:gd name="connsiteY2" fmla="*/ 487175 h 487340"/>
                  <a:gd name="connsiteX3" fmla="*/ 29836 w 295836"/>
                  <a:gd name="connsiteY3" fmla="*/ 383241 h 487340"/>
                  <a:gd name="connsiteX4" fmla="*/ 295836 w 295836"/>
                  <a:gd name="connsiteY4" fmla="*/ 0 h 487340"/>
                  <a:gd name="connsiteX0" fmla="*/ 0 w 295836"/>
                  <a:gd name="connsiteY0" fmla="*/ 17929 h 487308"/>
                  <a:gd name="connsiteX1" fmla="*/ 259977 w 295836"/>
                  <a:gd name="connsiteY1" fmla="*/ 385482 h 487308"/>
                  <a:gd name="connsiteX2" fmla="*/ 149880 w 295836"/>
                  <a:gd name="connsiteY2" fmla="*/ 487175 h 487308"/>
                  <a:gd name="connsiteX3" fmla="*/ 29836 w 295836"/>
                  <a:gd name="connsiteY3" fmla="*/ 383241 h 487308"/>
                  <a:gd name="connsiteX4" fmla="*/ 295836 w 295836"/>
                  <a:gd name="connsiteY4" fmla="*/ 0 h 487308"/>
                  <a:gd name="connsiteX0" fmla="*/ 0 w 295836"/>
                  <a:gd name="connsiteY0" fmla="*/ 17929 h 487308"/>
                  <a:gd name="connsiteX1" fmla="*/ 259977 w 295836"/>
                  <a:gd name="connsiteY1" fmla="*/ 385482 h 487308"/>
                  <a:gd name="connsiteX2" fmla="*/ 149880 w 295836"/>
                  <a:gd name="connsiteY2" fmla="*/ 487175 h 487308"/>
                  <a:gd name="connsiteX3" fmla="*/ 29836 w 295836"/>
                  <a:gd name="connsiteY3" fmla="*/ 383241 h 487308"/>
                  <a:gd name="connsiteX4" fmla="*/ 295836 w 295836"/>
                  <a:gd name="connsiteY4" fmla="*/ 0 h 487308"/>
                  <a:gd name="connsiteX0" fmla="*/ 0 w 295836"/>
                  <a:gd name="connsiteY0" fmla="*/ 17929 h 487188"/>
                  <a:gd name="connsiteX1" fmla="*/ 259977 w 295836"/>
                  <a:gd name="connsiteY1" fmla="*/ 385482 h 487188"/>
                  <a:gd name="connsiteX2" fmla="*/ 149880 w 295836"/>
                  <a:gd name="connsiteY2" fmla="*/ 487175 h 487188"/>
                  <a:gd name="connsiteX3" fmla="*/ 36979 w 295836"/>
                  <a:gd name="connsiteY3" fmla="*/ 380859 h 487188"/>
                  <a:gd name="connsiteX4" fmla="*/ 295836 w 295836"/>
                  <a:gd name="connsiteY4" fmla="*/ 0 h 4871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5836" h="487188">
                    <a:moveTo>
                      <a:pt x="0" y="17929"/>
                    </a:moveTo>
                    <a:cubicBezTo>
                      <a:pt x="86659" y="140447"/>
                      <a:pt x="261191" y="314418"/>
                      <a:pt x="259977" y="385482"/>
                    </a:cubicBezTo>
                    <a:cubicBezTo>
                      <a:pt x="258763" y="456546"/>
                      <a:pt x="187046" y="487946"/>
                      <a:pt x="149880" y="487175"/>
                    </a:cubicBezTo>
                    <a:cubicBezTo>
                      <a:pt x="112714" y="486405"/>
                      <a:pt x="38847" y="452530"/>
                      <a:pt x="36979" y="380859"/>
                    </a:cubicBezTo>
                    <a:cubicBezTo>
                      <a:pt x="35111" y="309188"/>
                      <a:pt x="203201" y="140447"/>
                      <a:pt x="295836" y="0"/>
                    </a:cubicBezTo>
                  </a:path>
                </a:pathLst>
              </a:custGeom>
              <a:noFill/>
              <a:ln w="38100" cap="flat" cmpd="sng" algn="ctr">
                <a:solidFill>
                  <a:srgbClr val="FF3300">
                    <a:lumMod val="50000"/>
                  </a:srgbClr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</a:endParaRPr>
              </a:p>
            </p:txBody>
          </p:sp>
          <p:sp>
            <p:nvSpPr>
              <p:cNvPr id="59" name="Freihandform: Form 58">
                <a:extLst>
                  <a:ext uri="{FF2B5EF4-FFF2-40B4-BE49-F238E27FC236}">
                    <a16:creationId xmlns:a16="http://schemas.microsoft.com/office/drawing/2014/main" id="{8D9AB7DB-254F-4B4F-9C3F-040F45D251A6}"/>
                  </a:ext>
                </a:extLst>
              </p:cNvPr>
              <p:cNvSpPr/>
              <p:nvPr/>
            </p:nvSpPr>
            <p:spPr bwMode="auto">
              <a:xfrm rot="18000000">
                <a:off x="7624700" y="3008505"/>
                <a:ext cx="295836" cy="487188"/>
              </a:xfrm>
              <a:custGeom>
                <a:avLst/>
                <a:gdLst>
                  <a:gd name="connsiteX0" fmla="*/ 0 w 286871"/>
                  <a:gd name="connsiteY0" fmla="*/ 0 h 493059"/>
                  <a:gd name="connsiteX1" fmla="*/ 259977 w 286871"/>
                  <a:gd name="connsiteY1" fmla="*/ 439271 h 493059"/>
                  <a:gd name="connsiteX2" fmla="*/ 116542 w 286871"/>
                  <a:gd name="connsiteY2" fmla="*/ 493059 h 493059"/>
                  <a:gd name="connsiteX3" fmla="*/ 17930 w 286871"/>
                  <a:gd name="connsiteY3" fmla="*/ 403412 h 493059"/>
                  <a:gd name="connsiteX4" fmla="*/ 286871 w 286871"/>
                  <a:gd name="connsiteY4" fmla="*/ 71718 h 493059"/>
                  <a:gd name="connsiteX5" fmla="*/ 286871 w 286871"/>
                  <a:gd name="connsiteY5" fmla="*/ 71718 h 493059"/>
                  <a:gd name="connsiteX0" fmla="*/ 0 w 295836"/>
                  <a:gd name="connsiteY0" fmla="*/ 17929 h 510988"/>
                  <a:gd name="connsiteX1" fmla="*/ 259977 w 295836"/>
                  <a:gd name="connsiteY1" fmla="*/ 457200 h 510988"/>
                  <a:gd name="connsiteX2" fmla="*/ 116542 w 295836"/>
                  <a:gd name="connsiteY2" fmla="*/ 510988 h 510988"/>
                  <a:gd name="connsiteX3" fmla="*/ 17930 w 295836"/>
                  <a:gd name="connsiteY3" fmla="*/ 421341 h 510988"/>
                  <a:gd name="connsiteX4" fmla="*/ 286871 w 295836"/>
                  <a:gd name="connsiteY4" fmla="*/ 89647 h 510988"/>
                  <a:gd name="connsiteX5" fmla="*/ 295836 w 295836"/>
                  <a:gd name="connsiteY5" fmla="*/ 0 h 510988"/>
                  <a:gd name="connsiteX0" fmla="*/ 0 w 295836"/>
                  <a:gd name="connsiteY0" fmla="*/ 17929 h 510988"/>
                  <a:gd name="connsiteX1" fmla="*/ 259977 w 295836"/>
                  <a:gd name="connsiteY1" fmla="*/ 457200 h 510988"/>
                  <a:gd name="connsiteX2" fmla="*/ 116542 w 295836"/>
                  <a:gd name="connsiteY2" fmla="*/ 510988 h 510988"/>
                  <a:gd name="connsiteX3" fmla="*/ 17930 w 295836"/>
                  <a:gd name="connsiteY3" fmla="*/ 421341 h 510988"/>
                  <a:gd name="connsiteX4" fmla="*/ 295836 w 295836"/>
                  <a:gd name="connsiteY4" fmla="*/ 0 h 510988"/>
                  <a:gd name="connsiteX0" fmla="*/ 0 w 295836"/>
                  <a:gd name="connsiteY0" fmla="*/ 17929 h 510988"/>
                  <a:gd name="connsiteX1" fmla="*/ 259977 w 295836"/>
                  <a:gd name="connsiteY1" fmla="*/ 385482 h 510988"/>
                  <a:gd name="connsiteX2" fmla="*/ 116542 w 295836"/>
                  <a:gd name="connsiteY2" fmla="*/ 510988 h 510988"/>
                  <a:gd name="connsiteX3" fmla="*/ 17930 w 295836"/>
                  <a:gd name="connsiteY3" fmla="*/ 421341 h 510988"/>
                  <a:gd name="connsiteX4" fmla="*/ 295836 w 295836"/>
                  <a:gd name="connsiteY4" fmla="*/ 0 h 510988"/>
                  <a:gd name="connsiteX0" fmla="*/ 0 w 295836"/>
                  <a:gd name="connsiteY0" fmla="*/ 17929 h 510988"/>
                  <a:gd name="connsiteX1" fmla="*/ 259977 w 295836"/>
                  <a:gd name="connsiteY1" fmla="*/ 385482 h 510988"/>
                  <a:gd name="connsiteX2" fmla="*/ 116542 w 295836"/>
                  <a:gd name="connsiteY2" fmla="*/ 510988 h 510988"/>
                  <a:gd name="connsiteX3" fmla="*/ 17930 w 295836"/>
                  <a:gd name="connsiteY3" fmla="*/ 421341 h 510988"/>
                  <a:gd name="connsiteX4" fmla="*/ 295836 w 295836"/>
                  <a:gd name="connsiteY4" fmla="*/ 0 h 510988"/>
                  <a:gd name="connsiteX0" fmla="*/ 0 w 295836"/>
                  <a:gd name="connsiteY0" fmla="*/ 17929 h 510988"/>
                  <a:gd name="connsiteX1" fmla="*/ 259977 w 295836"/>
                  <a:gd name="connsiteY1" fmla="*/ 385482 h 510988"/>
                  <a:gd name="connsiteX2" fmla="*/ 116542 w 295836"/>
                  <a:gd name="connsiteY2" fmla="*/ 510988 h 510988"/>
                  <a:gd name="connsiteX3" fmla="*/ 17930 w 295836"/>
                  <a:gd name="connsiteY3" fmla="*/ 421341 h 510988"/>
                  <a:gd name="connsiteX4" fmla="*/ 295836 w 295836"/>
                  <a:gd name="connsiteY4" fmla="*/ 0 h 510988"/>
                  <a:gd name="connsiteX0" fmla="*/ 0 w 295836"/>
                  <a:gd name="connsiteY0" fmla="*/ 17929 h 517803"/>
                  <a:gd name="connsiteX1" fmla="*/ 259977 w 295836"/>
                  <a:gd name="connsiteY1" fmla="*/ 385482 h 517803"/>
                  <a:gd name="connsiteX2" fmla="*/ 116542 w 295836"/>
                  <a:gd name="connsiteY2" fmla="*/ 510988 h 517803"/>
                  <a:gd name="connsiteX3" fmla="*/ 17930 w 295836"/>
                  <a:gd name="connsiteY3" fmla="*/ 421341 h 517803"/>
                  <a:gd name="connsiteX4" fmla="*/ 295836 w 295836"/>
                  <a:gd name="connsiteY4" fmla="*/ 0 h 517803"/>
                  <a:gd name="connsiteX0" fmla="*/ 0 w 295836"/>
                  <a:gd name="connsiteY0" fmla="*/ 17929 h 511189"/>
                  <a:gd name="connsiteX1" fmla="*/ 259977 w 295836"/>
                  <a:gd name="connsiteY1" fmla="*/ 385482 h 511189"/>
                  <a:gd name="connsiteX2" fmla="*/ 116542 w 295836"/>
                  <a:gd name="connsiteY2" fmla="*/ 510988 h 511189"/>
                  <a:gd name="connsiteX3" fmla="*/ 17930 w 295836"/>
                  <a:gd name="connsiteY3" fmla="*/ 421341 h 511189"/>
                  <a:gd name="connsiteX4" fmla="*/ 295836 w 295836"/>
                  <a:gd name="connsiteY4" fmla="*/ 0 h 511189"/>
                  <a:gd name="connsiteX0" fmla="*/ 0 w 295836"/>
                  <a:gd name="connsiteY0" fmla="*/ 17929 h 511189"/>
                  <a:gd name="connsiteX1" fmla="*/ 259977 w 295836"/>
                  <a:gd name="connsiteY1" fmla="*/ 385482 h 511189"/>
                  <a:gd name="connsiteX2" fmla="*/ 116542 w 295836"/>
                  <a:gd name="connsiteY2" fmla="*/ 510988 h 511189"/>
                  <a:gd name="connsiteX3" fmla="*/ 17930 w 295836"/>
                  <a:gd name="connsiteY3" fmla="*/ 421341 h 511189"/>
                  <a:gd name="connsiteX4" fmla="*/ 295836 w 295836"/>
                  <a:gd name="connsiteY4" fmla="*/ 0 h 511189"/>
                  <a:gd name="connsiteX0" fmla="*/ 0 w 295836"/>
                  <a:gd name="connsiteY0" fmla="*/ 17929 h 511210"/>
                  <a:gd name="connsiteX1" fmla="*/ 259977 w 295836"/>
                  <a:gd name="connsiteY1" fmla="*/ 385482 h 511210"/>
                  <a:gd name="connsiteX2" fmla="*/ 116542 w 295836"/>
                  <a:gd name="connsiteY2" fmla="*/ 510988 h 511210"/>
                  <a:gd name="connsiteX3" fmla="*/ 17930 w 295836"/>
                  <a:gd name="connsiteY3" fmla="*/ 421341 h 511210"/>
                  <a:gd name="connsiteX4" fmla="*/ 295836 w 295836"/>
                  <a:gd name="connsiteY4" fmla="*/ 0 h 511210"/>
                  <a:gd name="connsiteX0" fmla="*/ 0 w 295836"/>
                  <a:gd name="connsiteY0" fmla="*/ 17929 h 510990"/>
                  <a:gd name="connsiteX1" fmla="*/ 259977 w 295836"/>
                  <a:gd name="connsiteY1" fmla="*/ 385482 h 510990"/>
                  <a:gd name="connsiteX2" fmla="*/ 116542 w 295836"/>
                  <a:gd name="connsiteY2" fmla="*/ 510988 h 510990"/>
                  <a:gd name="connsiteX3" fmla="*/ 29836 w 295836"/>
                  <a:gd name="connsiteY3" fmla="*/ 383241 h 510990"/>
                  <a:gd name="connsiteX4" fmla="*/ 295836 w 295836"/>
                  <a:gd name="connsiteY4" fmla="*/ 0 h 510990"/>
                  <a:gd name="connsiteX0" fmla="*/ 0 w 295836"/>
                  <a:gd name="connsiteY0" fmla="*/ 17929 h 487179"/>
                  <a:gd name="connsiteX1" fmla="*/ 259977 w 295836"/>
                  <a:gd name="connsiteY1" fmla="*/ 385482 h 487179"/>
                  <a:gd name="connsiteX2" fmla="*/ 149880 w 295836"/>
                  <a:gd name="connsiteY2" fmla="*/ 487175 h 487179"/>
                  <a:gd name="connsiteX3" fmla="*/ 29836 w 295836"/>
                  <a:gd name="connsiteY3" fmla="*/ 383241 h 487179"/>
                  <a:gd name="connsiteX4" fmla="*/ 295836 w 295836"/>
                  <a:gd name="connsiteY4" fmla="*/ 0 h 487179"/>
                  <a:gd name="connsiteX0" fmla="*/ 0 w 295836"/>
                  <a:gd name="connsiteY0" fmla="*/ 17929 h 487179"/>
                  <a:gd name="connsiteX1" fmla="*/ 259977 w 295836"/>
                  <a:gd name="connsiteY1" fmla="*/ 385482 h 487179"/>
                  <a:gd name="connsiteX2" fmla="*/ 149880 w 295836"/>
                  <a:gd name="connsiteY2" fmla="*/ 487175 h 487179"/>
                  <a:gd name="connsiteX3" fmla="*/ 29836 w 295836"/>
                  <a:gd name="connsiteY3" fmla="*/ 383241 h 487179"/>
                  <a:gd name="connsiteX4" fmla="*/ 295836 w 295836"/>
                  <a:gd name="connsiteY4" fmla="*/ 0 h 487179"/>
                  <a:gd name="connsiteX0" fmla="*/ 0 w 295836"/>
                  <a:gd name="connsiteY0" fmla="*/ 17929 h 487175"/>
                  <a:gd name="connsiteX1" fmla="*/ 259977 w 295836"/>
                  <a:gd name="connsiteY1" fmla="*/ 385482 h 487175"/>
                  <a:gd name="connsiteX2" fmla="*/ 149880 w 295836"/>
                  <a:gd name="connsiteY2" fmla="*/ 487175 h 487175"/>
                  <a:gd name="connsiteX3" fmla="*/ 29836 w 295836"/>
                  <a:gd name="connsiteY3" fmla="*/ 383241 h 487175"/>
                  <a:gd name="connsiteX4" fmla="*/ 295836 w 295836"/>
                  <a:gd name="connsiteY4" fmla="*/ 0 h 487175"/>
                  <a:gd name="connsiteX0" fmla="*/ 0 w 295836"/>
                  <a:gd name="connsiteY0" fmla="*/ 17929 h 487340"/>
                  <a:gd name="connsiteX1" fmla="*/ 259977 w 295836"/>
                  <a:gd name="connsiteY1" fmla="*/ 385482 h 487340"/>
                  <a:gd name="connsiteX2" fmla="*/ 149880 w 295836"/>
                  <a:gd name="connsiteY2" fmla="*/ 487175 h 487340"/>
                  <a:gd name="connsiteX3" fmla="*/ 29836 w 295836"/>
                  <a:gd name="connsiteY3" fmla="*/ 383241 h 487340"/>
                  <a:gd name="connsiteX4" fmla="*/ 295836 w 295836"/>
                  <a:gd name="connsiteY4" fmla="*/ 0 h 487340"/>
                  <a:gd name="connsiteX0" fmla="*/ 0 w 295836"/>
                  <a:gd name="connsiteY0" fmla="*/ 17929 h 487308"/>
                  <a:gd name="connsiteX1" fmla="*/ 259977 w 295836"/>
                  <a:gd name="connsiteY1" fmla="*/ 385482 h 487308"/>
                  <a:gd name="connsiteX2" fmla="*/ 149880 w 295836"/>
                  <a:gd name="connsiteY2" fmla="*/ 487175 h 487308"/>
                  <a:gd name="connsiteX3" fmla="*/ 29836 w 295836"/>
                  <a:gd name="connsiteY3" fmla="*/ 383241 h 487308"/>
                  <a:gd name="connsiteX4" fmla="*/ 295836 w 295836"/>
                  <a:gd name="connsiteY4" fmla="*/ 0 h 487308"/>
                  <a:gd name="connsiteX0" fmla="*/ 0 w 295836"/>
                  <a:gd name="connsiteY0" fmla="*/ 17929 h 487308"/>
                  <a:gd name="connsiteX1" fmla="*/ 259977 w 295836"/>
                  <a:gd name="connsiteY1" fmla="*/ 385482 h 487308"/>
                  <a:gd name="connsiteX2" fmla="*/ 149880 w 295836"/>
                  <a:gd name="connsiteY2" fmla="*/ 487175 h 487308"/>
                  <a:gd name="connsiteX3" fmla="*/ 29836 w 295836"/>
                  <a:gd name="connsiteY3" fmla="*/ 383241 h 487308"/>
                  <a:gd name="connsiteX4" fmla="*/ 295836 w 295836"/>
                  <a:gd name="connsiteY4" fmla="*/ 0 h 487308"/>
                  <a:gd name="connsiteX0" fmla="*/ 0 w 295836"/>
                  <a:gd name="connsiteY0" fmla="*/ 17929 h 487188"/>
                  <a:gd name="connsiteX1" fmla="*/ 259977 w 295836"/>
                  <a:gd name="connsiteY1" fmla="*/ 385482 h 487188"/>
                  <a:gd name="connsiteX2" fmla="*/ 149880 w 295836"/>
                  <a:gd name="connsiteY2" fmla="*/ 487175 h 487188"/>
                  <a:gd name="connsiteX3" fmla="*/ 36979 w 295836"/>
                  <a:gd name="connsiteY3" fmla="*/ 380859 h 487188"/>
                  <a:gd name="connsiteX4" fmla="*/ 295836 w 295836"/>
                  <a:gd name="connsiteY4" fmla="*/ 0 h 4871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5836" h="487188">
                    <a:moveTo>
                      <a:pt x="0" y="17929"/>
                    </a:moveTo>
                    <a:cubicBezTo>
                      <a:pt x="86659" y="140447"/>
                      <a:pt x="261191" y="314418"/>
                      <a:pt x="259977" y="385482"/>
                    </a:cubicBezTo>
                    <a:cubicBezTo>
                      <a:pt x="258763" y="456546"/>
                      <a:pt x="187046" y="487946"/>
                      <a:pt x="149880" y="487175"/>
                    </a:cubicBezTo>
                    <a:cubicBezTo>
                      <a:pt x="112714" y="486405"/>
                      <a:pt x="38847" y="452530"/>
                      <a:pt x="36979" y="380859"/>
                    </a:cubicBezTo>
                    <a:cubicBezTo>
                      <a:pt x="35111" y="309188"/>
                      <a:pt x="203201" y="140447"/>
                      <a:pt x="295836" y="0"/>
                    </a:cubicBezTo>
                  </a:path>
                </a:pathLst>
              </a:custGeom>
              <a:noFill/>
              <a:ln w="38100" cap="flat" cmpd="sng" algn="ctr">
                <a:solidFill>
                  <a:srgbClr val="FF3300">
                    <a:lumMod val="50000"/>
                  </a:srgbClr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</a:endParaRPr>
              </a:p>
            </p:txBody>
          </p:sp>
          <p:sp>
            <p:nvSpPr>
              <p:cNvPr id="60" name="Freihandform: Form 59">
                <a:extLst>
                  <a:ext uri="{FF2B5EF4-FFF2-40B4-BE49-F238E27FC236}">
                    <a16:creationId xmlns:a16="http://schemas.microsoft.com/office/drawing/2014/main" id="{239D420B-6BDC-43D4-B894-260D6647886D}"/>
                  </a:ext>
                </a:extLst>
              </p:cNvPr>
              <p:cNvSpPr/>
              <p:nvPr/>
            </p:nvSpPr>
            <p:spPr bwMode="auto">
              <a:xfrm rot="19800000">
                <a:off x="7798136" y="2486579"/>
                <a:ext cx="295836" cy="487188"/>
              </a:xfrm>
              <a:custGeom>
                <a:avLst/>
                <a:gdLst>
                  <a:gd name="connsiteX0" fmla="*/ 0 w 286871"/>
                  <a:gd name="connsiteY0" fmla="*/ 0 h 493059"/>
                  <a:gd name="connsiteX1" fmla="*/ 259977 w 286871"/>
                  <a:gd name="connsiteY1" fmla="*/ 439271 h 493059"/>
                  <a:gd name="connsiteX2" fmla="*/ 116542 w 286871"/>
                  <a:gd name="connsiteY2" fmla="*/ 493059 h 493059"/>
                  <a:gd name="connsiteX3" fmla="*/ 17930 w 286871"/>
                  <a:gd name="connsiteY3" fmla="*/ 403412 h 493059"/>
                  <a:gd name="connsiteX4" fmla="*/ 286871 w 286871"/>
                  <a:gd name="connsiteY4" fmla="*/ 71718 h 493059"/>
                  <a:gd name="connsiteX5" fmla="*/ 286871 w 286871"/>
                  <a:gd name="connsiteY5" fmla="*/ 71718 h 493059"/>
                  <a:gd name="connsiteX0" fmla="*/ 0 w 295836"/>
                  <a:gd name="connsiteY0" fmla="*/ 17929 h 510988"/>
                  <a:gd name="connsiteX1" fmla="*/ 259977 w 295836"/>
                  <a:gd name="connsiteY1" fmla="*/ 457200 h 510988"/>
                  <a:gd name="connsiteX2" fmla="*/ 116542 w 295836"/>
                  <a:gd name="connsiteY2" fmla="*/ 510988 h 510988"/>
                  <a:gd name="connsiteX3" fmla="*/ 17930 w 295836"/>
                  <a:gd name="connsiteY3" fmla="*/ 421341 h 510988"/>
                  <a:gd name="connsiteX4" fmla="*/ 286871 w 295836"/>
                  <a:gd name="connsiteY4" fmla="*/ 89647 h 510988"/>
                  <a:gd name="connsiteX5" fmla="*/ 295836 w 295836"/>
                  <a:gd name="connsiteY5" fmla="*/ 0 h 510988"/>
                  <a:gd name="connsiteX0" fmla="*/ 0 w 295836"/>
                  <a:gd name="connsiteY0" fmla="*/ 17929 h 510988"/>
                  <a:gd name="connsiteX1" fmla="*/ 259977 w 295836"/>
                  <a:gd name="connsiteY1" fmla="*/ 457200 h 510988"/>
                  <a:gd name="connsiteX2" fmla="*/ 116542 w 295836"/>
                  <a:gd name="connsiteY2" fmla="*/ 510988 h 510988"/>
                  <a:gd name="connsiteX3" fmla="*/ 17930 w 295836"/>
                  <a:gd name="connsiteY3" fmla="*/ 421341 h 510988"/>
                  <a:gd name="connsiteX4" fmla="*/ 295836 w 295836"/>
                  <a:gd name="connsiteY4" fmla="*/ 0 h 510988"/>
                  <a:gd name="connsiteX0" fmla="*/ 0 w 295836"/>
                  <a:gd name="connsiteY0" fmla="*/ 17929 h 510988"/>
                  <a:gd name="connsiteX1" fmla="*/ 259977 w 295836"/>
                  <a:gd name="connsiteY1" fmla="*/ 385482 h 510988"/>
                  <a:gd name="connsiteX2" fmla="*/ 116542 w 295836"/>
                  <a:gd name="connsiteY2" fmla="*/ 510988 h 510988"/>
                  <a:gd name="connsiteX3" fmla="*/ 17930 w 295836"/>
                  <a:gd name="connsiteY3" fmla="*/ 421341 h 510988"/>
                  <a:gd name="connsiteX4" fmla="*/ 295836 w 295836"/>
                  <a:gd name="connsiteY4" fmla="*/ 0 h 510988"/>
                  <a:gd name="connsiteX0" fmla="*/ 0 w 295836"/>
                  <a:gd name="connsiteY0" fmla="*/ 17929 h 510988"/>
                  <a:gd name="connsiteX1" fmla="*/ 259977 w 295836"/>
                  <a:gd name="connsiteY1" fmla="*/ 385482 h 510988"/>
                  <a:gd name="connsiteX2" fmla="*/ 116542 w 295836"/>
                  <a:gd name="connsiteY2" fmla="*/ 510988 h 510988"/>
                  <a:gd name="connsiteX3" fmla="*/ 17930 w 295836"/>
                  <a:gd name="connsiteY3" fmla="*/ 421341 h 510988"/>
                  <a:gd name="connsiteX4" fmla="*/ 295836 w 295836"/>
                  <a:gd name="connsiteY4" fmla="*/ 0 h 510988"/>
                  <a:gd name="connsiteX0" fmla="*/ 0 w 295836"/>
                  <a:gd name="connsiteY0" fmla="*/ 17929 h 510988"/>
                  <a:gd name="connsiteX1" fmla="*/ 259977 w 295836"/>
                  <a:gd name="connsiteY1" fmla="*/ 385482 h 510988"/>
                  <a:gd name="connsiteX2" fmla="*/ 116542 w 295836"/>
                  <a:gd name="connsiteY2" fmla="*/ 510988 h 510988"/>
                  <a:gd name="connsiteX3" fmla="*/ 17930 w 295836"/>
                  <a:gd name="connsiteY3" fmla="*/ 421341 h 510988"/>
                  <a:gd name="connsiteX4" fmla="*/ 295836 w 295836"/>
                  <a:gd name="connsiteY4" fmla="*/ 0 h 510988"/>
                  <a:gd name="connsiteX0" fmla="*/ 0 w 295836"/>
                  <a:gd name="connsiteY0" fmla="*/ 17929 h 517803"/>
                  <a:gd name="connsiteX1" fmla="*/ 259977 w 295836"/>
                  <a:gd name="connsiteY1" fmla="*/ 385482 h 517803"/>
                  <a:gd name="connsiteX2" fmla="*/ 116542 w 295836"/>
                  <a:gd name="connsiteY2" fmla="*/ 510988 h 517803"/>
                  <a:gd name="connsiteX3" fmla="*/ 17930 w 295836"/>
                  <a:gd name="connsiteY3" fmla="*/ 421341 h 517803"/>
                  <a:gd name="connsiteX4" fmla="*/ 295836 w 295836"/>
                  <a:gd name="connsiteY4" fmla="*/ 0 h 517803"/>
                  <a:gd name="connsiteX0" fmla="*/ 0 w 295836"/>
                  <a:gd name="connsiteY0" fmla="*/ 17929 h 511189"/>
                  <a:gd name="connsiteX1" fmla="*/ 259977 w 295836"/>
                  <a:gd name="connsiteY1" fmla="*/ 385482 h 511189"/>
                  <a:gd name="connsiteX2" fmla="*/ 116542 w 295836"/>
                  <a:gd name="connsiteY2" fmla="*/ 510988 h 511189"/>
                  <a:gd name="connsiteX3" fmla="*/ 17930 w 295836"/>
                  <a:gd name="connsiteY3" fmla="*/ 421341 h 511189"/>
                  <a:gd name="connsiteX4" fmla="*/ 295836 w 295836"/>
                  <a:gd name="connsiteY4" fmla="*/ 0 h 511189"/>
                  <a:gd name="connsiteX0" fmla="*/ 0 w 295836"/>
                  <a:gd name="connsiteY0" fmla="*/ 17929 h 511189"/>
                  <a:gd name="connsiteX1" fmla="*/ 259977 w 295836"/>
                  <a:gd name="connsiteY1" fmla="*/ 385482 h 511189"/>
                  <a:gd name="connsiteX2" fmla="*/ 116542 w 295836"/>
                  <a:gd name="connsiteY2" fmla="*/ 510988 h 511189"/>
                  <a:gd name="connsiteX3" fmla="*/ 17930 w 295836"/>
                  <a:gd name="connsiteY3" fmla="*/ 421341 h 511189"/>
                  <a:gd name="connsiteX4" fmla="*/ 295836 w 295836"/>
                  <a:gd name="connsiteY4" fmla="*/ 0 h 511189"/>
                  <a:gd name="connsiteX0" fmla="*/ 0 w 295836"/>
                  <a:gd name="connsiteY0" fmla="*/ 17929 h 511210"/>
                  <a:gd name="connsiteX1" fmla="*/ 259977 w 295836"/>
                  <a:gd name="connsiteY1" fmla="*/ 385482 h 511210"/>
                  <a:gd name="connsiteX2" fmla="*/ 116542 w 295836"/>
                  <a:gd name="connsiteY2" fmla="*/ 510988 h 511210"/>
                  <a:gd name="connsiteX3" fmla="*/ 17930 w 295836"/>
                  <a:gd name="connsiteY3" fmla="*/ 421341 h 511210"/>
                  <a:gd name="connsiteX4" fmla="*/ 295836 w 295836"/>
                  <a:gd name="connsiteY4" fmla="*/ 0 h 511210"/>
                  <a:gd name="connsiteX0" fmla="*/ 0 w 295836"/>
                  <a:gd name="connsiteY0" fmla="*/ 17929 h 510990"/>
                  <a:gd name="connsiteX1" fmla="*/ 259977 w 295836"/>
                  <a:gd name="connsiteY1" fmla="*/ 385482 h 510990"/>
                  <a:gd name="connsiteX2" fmla="*/ 116542 w 295836"/>
                  <a:gd name="connsiteY2" fmla="*/ 510988 h 510990"/>
                  <a:gd name="connsiteX3" fmla="*/ 29836 w 295836"/>
                  <a:gd name="connsiteY3" fmla="*/ 383241 h 510990"/>
                  <a:gd name="connsiteX4" fmla="*/ 295836 w 295836"/>
                  <a:gd name="connsiteY4" fmla="*/ 0 h 510990"/>
                  <a:gd name="connsiteX0" fmla="*/ 0 w 295836"/>
                  <a:gd name="connsiteY0" fmla="*/ 17929 h 487179"/>
                  <a:gd name="connsiteX1" fmla="*/ 259977 w 295836"/>
                  <a:gd name="connsiteY1" fmla="*/ 385482 h 487179"/>
                  <a:gd name="connsiteX2" fmla="*/ 149880 w 295836"/>
                  <a:gd name="connsiteY2" fmla="*/ 487175 h 487179"/>
                  <a:gd name="connsiteX3" fmla="*/ 29836 w 295836"/>
                  <a:gd name="connsiteY3" fmla="*/ 383241 h 487179"/>
                  <a:gd name="connsiteX4" fmla="*/ 295836 w 295836"/>
                  <a:gd name="connsiteY4" fmla="*/ 0 h 487179"/>
                  <a:gd name="connsiteX0" fmla="*/ 0 w 295836"/>
                  <a:gd name="connsiteY0" fmla="*/ 17929 h 487179"/>
                  <a:gd name="connsiteX1" fmla="*/ 259977 w 295836"/>
                  <a:gd name="connsiteY1" fmla="*/ 385482 h 487179"/>
                  <a:gd name="connsiteX2" fmla="*/ 149880 w 295836"/>
                  <a:gd name="connsiteY2" fmla="*/ 487175 h 487179"/>
                  <a:gd name="connsiteX3" fmla="*/ 29836 w 295836"/>
                  <a:gd name="connsiteY3" fmla="*/ 383241 h 487179"/>
                  <a:gd name="connsiteX4" fmla="*/ 295836 w 295836"/>
                  <a:gd name="connsiteY4" fmla="*/ 0 h 487179"/>
                  <a:gd name="connsiteX0" fmla="*/ 0 w 295836"/>
                  <a:gd name="connsiteY0" fmla="*/ 17929 h 487175"/>
                  <a:gd name="connsiteX1" fmla="*/ 259977 w 295836"/>
                  <a:gd name="connsiteY1" fmla="*/ 385482 h 487175"/>
                  <a:gd name="connsiteX2" fmla="*/ 149880 w 295836"/>
                  <a:gd name="connsiteY2" fmla="*/ 487175 h 487175"/>
                  <a:gd name="connsiteX3" fmla="*/ 29836 w 295836"/>
                  <a:gd name="connsiteY3" fmla="*/ 383241 h 487175"/>
                  <a:gd name="connsiteX4" fmla="*/ 295836 w 295836"/>
                  <a:gd name="connsiteY4" fmla="*/ 0 h 487175"/>
                  <a:gd name="connsiteX0" fmla="*/ 0 w 295836"/>
                  <a:gd name="connsiteY0" fmla="*/ 17929 h 487340"/>
                  <a:gd name="connsiteX1" fmla="*/ 259977 w 295836"/>
                  <a:gd name="connsiteY1" fmla="*/ 385482 h 487340"/>
                  <a:gd name="connsiteX2" fmla="*/ 149880 w 295836"/>
                  <a:gd name="connsiteY2" fmla="*/ 487175 h 487340"/>
                  <a:gd name="connsiteX3" fmla="*/ 29836 w 295836"/>
                  <a:gd name="connsiteY3" fmla="*/ 383241 h 487340"/>
                  <a:gd name="connsiteX4" fmla="*/ 295836 w 295836"/>
                  <a:gd name="connsiteY4" fmla="*/ 0 h 487340"/>
                  <a:gd name="connsiteX0" fmla="*/ 0 w 295836"/>
                  <a:gd name="connsiteY0" fmla="*/ 17929 h 487308"/>
                  <a:gd name="connsiteX1" fmla="*/ 259977 w 295836"/>
                  <a:gd name="connsiteY1" fmla="*/ 385482 h 487308"/>
                  <a:gd name="connsiteX2" fmla="*/ 149880 w 295836"/>
                  <a:gd name="connsiteY2" fmla="*/ 487175 h 487308"/>
                  <a:gd name="connsiteX3" fmla="*/ 29836 w 295836"/>
                  <a:gd name="connsiteY3" fmla="*/ 383241 h 487308"/>
                  <a:gd name="connsiteX4" fmla="*/ 295836 w 295836"/>
                  <a:gd name="connsiteY4" fmla="*/ 0 h 487308"/>
                  <a:gd name="connsiteX0" fmla="*/ 0 w 295836"/>
                  <a:gd name="connsiteY0" fmla="*/ 17929 h 487308"/>
                  <a:gd name="connsiteX1" fmla="*/ 259977 w 295836"/>
                  <a:gd name="connsiteY1" fmla="*/ 385482 h 487308"/>
                  <a:gd name="connsiteX2" fmla="*/ 149880 w 295836"/>
                  <a:gd name="connsiteY2" fmla="*/ 487175 h 487308"/>
                  <a:gd name="connsiteX3" fmla="*/ 29836 w 295836"/>
                  <a:gd name="connsiteY3" fmla="*/ 383241 h 487308"/>
                  <a:gd name="connsiteX4" fmla="*/ 295836 w 295836"/>
                  <a:gd name="connsiteY4" fmla="*/ 0 h 487308"/>
                  <a:gd name="connsiteX0" fmla="*/ 0 w 295836"/>
                  <a:gd name="connsiteY0" fmla="*/ 17929 h 487188"/>
                  <a:gd name="connsiteX1" fmla="*/ 259977 w 295836"/>
                  <a:gd name="connsiteY1" fmla="*/ 385482 h 487188"/>
                  <a:gd name="connsiteX2" fmla="*/ 149880 w 295836"/>
                  <a:gd name="connsiteY2" fmla="*/ 487175 h 487188"/>
                  <a:gd name="connsiteX3" fmla="*/ 36979 w 295836"/>
                  <a:gd name="connsiteY3" fmla="*/ 380859 h 487188"/>
                  <a:gd name="connsiteX4" fmla="*/ 295836 w 295836"/>
                  <a:gd name="connsiteY4" fmla="*/ 0 h 4871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5836" h="487188">
                    <a:moveTo>
                      <a:pt x="0" y="17929"/>
                    </a:moveTo>
                    <a:cubicBezTo>
                      <a:pt x="86659" y="140447"/>
                      <a:pt x="261191" y="314418"/>
                      <a:pt x="259977" y="385482"/>
                    </a:cubicBezTo>
                    <a:cubicBezTo>
                      <a:pt x="258763" y="456546"/>
                      <a:pt x="187046" y="487946"/>
                      <a:pt x="149880" y="487175"/>
                    </a:cubicBezTo>
                    <a:cubicBezTo>
                      <a:pt x="112714" y="486405"/>
                      <a:pt x="38847" y="452530"/>
                      <a:pt x="36979" y="380859"/>
                    </a:cubicBezTo>
                    <a:cubicBezTo>
                      <a:pt x="35111" y="309188"/>
                      <a:pt x="203201" y="140447"/>
                      <a:pt x="295836" y="0"/>
                    </a:cubicBezTo>
                  </a:path>
                </a:pathLst>
              </a:custGeom>
              <a:noFill/>
              <a:ln w="38100" cap="flat" cmpd="sng" algn="ctr">
                <a:solidFill>
                  <a:srgbClr val="FF3300">
                    <a:lumMod val="50000"/>
                  </a:srgbClr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</a:endParaRPr>
              </a:p>
            </p:txBody>
          </p:sp>
        </p:grpSp>
        <p:sp>
          <p:nvSpPr>
            <p:cNvPr id="37" name="Ellipse 36">
              <a:extLst>
                <a:ext uri="{FF2B5EF4-FFF2-40B4-BE49-F238E27FC236}">
                  <a16:creationId xmlns:a16="http://schemas.microsoft.com/office/drawing/2014/main" id="{96BAC147-0A8D-4387-9AF1-05D8DFCE723C}"/>
                </a:ext>
              </a:extLst>
            </p:cNvPr>
            <p:cNvSpPr/>
            <p:nvPr/>
          </p:nvSpPr>
          <p:spPr bwMode="auto">
            <a:xfrm>
              <a:off x="8286984" y="1829422"/>
              <a:ext cx="362676" cy="362676"/>
            </a:xfrm>
            <a:prstGeom prst="ellipse">
              <a:avLst/>
            </a:prstGeom>
            <a:solidFill>
              <a:srgbClr val="DADADA">
                <a:lumMod val="25000"/>
              </a:srgbClr>
            </a:solidFill>
            <a:ln w="12700" cap="flat" cmpd="sng" algn="ctr">
              <a:noFill/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5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</a:rPr>
                <a:t>12</a:t>
              </a:r>
            </a:p>
          </p:txBody>
        </p:sp>
        <p:sp>
          <p:nvSpPr>
            <p:cNvPr id="38" name="Ellipse 37">
              <a:extLst>
                <a:ext uri="{FF2B5EF4-FFF2-40B4-BE49-F238E27FC236}">
                  <a16:creationId xmlns:a16="http://schemas.microsoft.com/office/drawing/2014/main" id="{8C484A61-252A-44E2-B77C-A77961854A48}"/>
                </a:ext>
              </a:extLst>
            </p:cNvPr>
            <p:cNvSpPr/>
            <p:nvPr/>
          </p:nvSpPr>
          <p:spPr bwMode="auto">
            <a:xfrm>
              <a:off x="9730020" y="2689375"/>
              <a:ext cx="362676" cy="362676"/>
            </a:xfrm>
            <a:prstGeom prst="ellipse">
              <a:avLst/>
            </a:prstGeom>
            <a:solidFill>
              <a:srgbClr val="DADADA">
                <a:lumMod val="25000"/>
              </a:srgbClr>
            </a:solidFill>
            <a:ln w="12700" cap="flat" cmpd="sng" algn="ctr">
              <a:noFill/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5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</a:rPr>
                <a:t>2</a:t>
              </a:r>
            </a:p>
          </p:txBody>
        </p:sp>
        <p:sp>
          <p:nvSpPr>
            <p:cNvPr id="39" name="Ellipse 38">
              <a:extLst>
                <a:ext uri="{FF2B5EF4-FFF2-40B4-BE49-F238E27FC236}">
                  <a16:creationId xmlns:a16="http://schemas.microsoft.com/office/drawing/2014/main" id="{8612DB63-55D3-4A16-964B-CC65A7264A12}"/>
                </a:ext>
              </a:extLst>
            </p:cNvPr>
            <p:cNvSpPr/>
            <p:nvPr/>
          </p:nvSpPr>
          <p:spPr bwMode="auto">
            <a:xfrm>
              <a:off x="9907520" y="3484417"/>
              <a:ext cx="362676" cy="362676"/>
            </a:xfrm>
            <a:prstGeom prst="ellipse">
              <a:avLst/>
            </a:prstGeom>
            <a:solidFill>
              <a:srgbClr val="DADADA">
                <a:lumMod val="25000"/>
              </a:srgbClr>
            </a:solidFill>
            <a:ln w="12700" cap="flat" cmpd="sng" algn="ctr">
              <a:noFill/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5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</a:rPr>
                <a:t>3</a:t>
              </a:r>
            </a:p>
          </p:txBody>
        </p:sp>
        <p:sp>
          <p:nvSpPr>
            <p:cNvPr id="40" name="Ellipse 39">
              <a:extLst>
                <a:ext uri="{FF2B5EF4-FFF2-40B4-BE49-F238E27FC236}">
                  <a16:creationId xmlns:a16="http://schemas.microsoft.com/office/drawing/2014/main" id="{70646894-1EE4-4C2F-955F-D350BB4D2A35}"/>
                </a:ext>
              </a:extLst>
            </p:cNvPr>
            <p:cNvSpPr/>
            <p:nvPr/>
          </p:nvSpPr>
          <p:spPr bwMode="auto">
            <a:xfrm>
              <a:off x="9702368" y="4279459"/>
              <a:ext cx="362676" cy="362676"/>
            </a:xfrm>
            <a:prstGeom prst="ellipse">
              <a:avLst/>
            </a:prstGeom>
            <a:solidFill>
              <a:srgbClr val="DADADA">
                <a:lumMod val="25000"/>
              </a:srgbClr>
            </a:solidFill>
            <a:ln w="12700" cap="flat" cmpd="sng" algn="ctr">
              <a:noFill/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5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</a:rPr>
                <a:t>4</a:t>
              </a:r>
            </a:p>
          </p:txBody>
        </p:sp>
        <p:sp>
          <p:nvSpPr>
            <p:cNvPr id="41" name="Ellipse 40">
              <a:extLst>
                <a:ext uri="{FF2B5EF4-FFF2-40B4-BE49-F238E27FC236}">
                  <a16:creationId xmlns:a16="http://schemas.microsoft.com/office/drawing/2014/main" id="{E4F5867E-5302-4C3A-879C-3010501B0D1B}"/>
                </a:ext>
              </a:extLst>
            </p:cNvPr>
            <p:cNvSpPr/>
            <p:nvPr/>
          </p:nvSpPr>
          <p:spPr bwMode="auto">
            <a:xfrm>
              <a:off x="9088918" y="4862599"/>
              <a:ext cx="362676" cy="362676"/>
            </a:xfrm>
            <a:prstGeom prst="ellipse">
              <a:avLst/>
            </a:prstGeom>
            <a:solidFill>
              <a:srgbClr val="DADADA">
                <a:lumMod val="25000"/>
              </a:srgbClr>
            </a:solidFill>
            <a:ln w="12700" cap="flat" cmpd="sng" algn="ctr">
              <a:noFill/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5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</a:rPr>
                <a:t>5</a:t>
              </a:r>
            </a:p>
          </p:txBody>
        </p:sp>
        <p:sp>
          <p:nvSpPr>
            <p:cNvPr id="42" name="Ellipse 41">
              <a:extLst>
                <a:ext uri="{FF2B5EF4-FFF2-40B4-BE49-F238E27FC236}">
                  <a16:creationId xmlns:a16="http://schemas.microsoft.com/office/drawing/2014/main" id="{A2F55313-76B0-4A4E-A5C5-E5308E7338DB}"/>
                </a:ext>
              </a:extLst>
            </p:cNvPr>
            <p:cNvSpPr/>
            <p:nvPr/>
          </p:nvSpPr>
          <p:spPr bwMode="auto">
            <a:xfrm>
              <a:off x="8282968" y="5084549"/>
              <a:ext cx="362676" cy="362676"/>
            </a:xfrm>
            <a:prstGeom prst="ellipse">
              <a:avLst/>
            </a:prstGeom>
            <a:solidFill>
              <a:srgbClr val="DADADA">
                <a:lumMod val="25000"/>
              </a:srgbClr>
            </a:solidFill>
            <a:ln w="12700" cap="flat" cmpd="sng" algn="ctr">
              <a:noFill/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5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</a:rPr>
                <a:t>6</a:t>
              </a:r>
            </a:p>
          </p:txBody>
        </p:sp>
        <p:sp>
          <p:nvSpPr>
            <p:cNvPr id="43" name="Ellipse 42">
              <a:extLst>
                <a:ext uri="{FF2B5EF4-FFF2-40B4-BE49-F238E27FC236}">
                  <a16:creationId xmlns:a16="http://schemas.microsoft.com/office/drawing/2014/main" id="{5550366C-EA9B-465A-8449-CEA14AD89525}"/>
                </a:ext>
              </a:extLst>
            </p:cNvPr>
            <p:cNvSpPr/>
            <p:nvPr/>
          </p:nvSpPr>
          <p:spPr bwMode="auto">
            <a:xfrm>
              <a:off x="7491089" y="4868127"/>
              <a:ext cx="362676" cy="362676"/>
            </a:xfrm>
            <a:prstGeom prst="ellipse">
              <a:avLst/>
            </a:prstGeom>
            <a:solidFill>
              <a:srgbClr val="DADADA">
                <a:lumMod val="25000"/>
              </a:srgbClr>
            </a:solidFill>
            <a:ln w="12700" cap="flat" cmpd="sng" algn="ctr">
              <a:noFill/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5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</a:rPr>
                <a:t>7</a:t>
              </a:r>
            </a:p>
          </p:txBody>
        </p:sp>
        <p:sp>
          <p:nvSpPr>
            <p:cNvPr id="44" name="Ellipse 43">
              <a:extLst>
                <a:ext uri="{FF2B5EF4-FFF2-40B4-BE49-F238E27FC236}">
                  <a16:creationId xmlns:a16="http://schemas.microsoft.com/office/drawing/2014/main" id="{9EF8796E-F45C-44B4-902F-7A749C0309DD}"/>
                </a:ext>
              </a:extLst>
            </p:cNvPr>
            <p:cNvSpPr/>
            <p:nvPr/>
          </p:nvSpPr>
          <p:spPr bwMode="auto">
            <a:xfrm>
              <a:off x="6915782" y="4299803"/>
              <a:ext cx="362676" cy="362676"/>
            </a:xfrm>
            <a:prstGeom prst="ellipse">
              <a:avLst/>
            </a:prstGeom>
            <a:solidFill>
              <a:srgbClr val="DADADA">
                <a:lumMod val="25000"/>
              </a:srgbClr>
            </a:solidFill>
            <a:ln w="12700" cap="flat" cmpd="sng" algn="ctr">
              <a:noFill/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5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</a:rPr>
                <a:t>8</a:t>
              </a:r>
            </a:p>
          </p:txBody>
        </p:sp>
        <p:sp>
          <p:nvSpPr>
            <p:cNvPr id="45" name="Ellipse 44">
              <a:extLst>
                <a:ext uri="{FF2B5EF4-FFF2-40B4-BE49-F238E27FC236}">
                  <a16:creationId xmlns:a16="http://schemas.microsoft.com/office/drawing/2014/main" id="{4111580D-05F5-4F74-B2DB-8D0475E6610A}"/>
                </a:ext>
              </a:extLst>
            </p:cNvPr>
            <p:cNvSpPr/>
            <p:nvPr/>
          </p:nvSpPr>
          <p:spPr bwMode="auto">
            <a:xfrm>
              <a:off x="6668021" y="3466223"/>
              <a:ext cx="362676" cy="362676"/>
            </a:xfrm>
            <a:prstGeom prst="ellipse">
              <a:avLst/>
            </a:prstGeom>
            <a:solidFill>
              <a:srgbClr val="DADADA">
                <a:lumMod val="25000"/>
              </a:srgbClr>
            </a:solidFill>
            <a:ln w="12700" cap="flat" cmpd="sng" algn="ctr">
              <a:noFill/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5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</a:rPr>
                <a:t>9</a:t>
              </a:r>
            </a:p>
          </p:txBody>
        </p:sp>
        <p:sp>
          <p:nvSpPr>
            <p:cNvPr id="46" name="Ellipse 45">
              <a:extLst>
                <a:ext uri="{FF2B5EF4-FFF2-40B4-BE49-F238E27FC236}">
                  <a16:creationId xmlns:a16="http://schemas.microsoft.com/office/drawing/2014/main" id="{AB9DA19D-E745-40B8-AD6C-0C229CF3A3DA}"/>
                </a:ext>
              </a:extLst>
            </p:cNvPr>
            <p:cNvSpPr/>
            <p:nvPr/>
          </p:nvSpPr>
          <p:spPr bwMode="auto">
            <a:xfrm>
              <a:off x="6886579" y="2662761"/>
              <a:ext cx="362676" cy="362676"/>
            </a:xfrm>
            <a:prstGeom prst="ellipse">
              <a:avLst/>
            </a:prstGeom>
            <a:solidFill>
              <a:srgbClr val="DADADA">
                <a:lumMod val="25000"/>
              </a:srgbClr>
            </a:solidFill>
            <a:ln w="12700" cap="flat" cmpd="sng" algn="ctr">
              <a:noFill/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5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</a:rPr>
                <a:t>10</a:t>
              </a:r>
            </a:p>
          </p:txBody>
        </p:sp>
        <p:sp>
          <p:nvSpPr>
            <p:cNvPr id="47" name="Ellipse 46">
              <a:extLst>
                <a:ext uri="{FF2B5EF4-FFF2-40B4-BE49-F238E27FC236}">
                  <a16:creationId xmlns:a16="http://schemas.microsoft.com/office/drawing/2014/main" id="{05C8DAFF-5147-4133-8137-F73B4222789C}"/>
                </a:ext>
              </a:extLst>
            </p:cNvPr>
            <p:cNvSpPr/>
            <p:nvPr/>
          </p:nvSpPr>
          <p:spPr bwMode="auto">
            <a:xfrm>
              <a:off x="7478415" y="2059248"/>
              <a:ext cx="362676" cy="362676"/>
            </a:xfrm>
            <a:prstGeom prst="ellipse">
              <a:avLst/>
            </a:prstGeom>
            <a:solidFill>
              <a:srgbClr val="DADADA">
                <a:lumMod val="25000"/>
              </a:srgbClr>
            </a:solidFill>
            <a:ln w="12700" cap="flat" cmpd="sng" algn="ctr">
              <a:noFill/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5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</a:rPr>
                <a:t>11</a:t>
              </a:r>
            </a:p>
          </p:txBody>
        </p:sp>
      </p:grpSp>
      <p:sp>
        <p:nvSpPr>
          <p:cNvPr id="62" name="Titel 43">
            <a:extLst>
              <a:ext uri="{FF2B5EF4-FFF2-40B4-BE49-F238E27FC236}">
                <a16:creationId xmlns:a16="http://schemas.microsoft.com/office/drawing/2014/main" id="{833A45D1-7BDC-475B-BC85-8F7DCCB8B4BD}"/>
              </a:ext>
            </a:extLst>
          </p:cNvPr>
          <p:cNvSpPr txBox="1">
            <a:spLocks/>
          </p:cNvSpPr>
          <p:nvPr/>
        </p:nvSpPr>
        <p:spPr bwMode="auto">
          <a:xfrm>
            <a:off x="1" y="15"/>
            <a:ext cx="6096000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20" tIns="46038" rIns="92020" bIns="46038" numCol="1" anchor="ctr" anchorCtr="0" compatLnSpc="1">
            <a:prstTxWarp prst="textNoShape">
              <a:avLst/>
            </a:prstTxWarp>
          </a:bodyPr>
          <a:lstStyle>
            <a:lvl1pPr algn="ctr" defTabSz="761496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+mj-lt"/>
                <a:ea typeface="MS PGothic" pitchFamily="34" charset="-128"/>
                <a:cs typeface="ＭＳ Ｐゴシック" charset="-128"/>
              </a:defRPr>
            </a:lvl1pPr>
            <a:lvl2pPr algn="ctr" defTabSz="761496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charset="0"/>
                <a:ea typeface="MS PGothic" pitchFamily="34" charset="-128"/>
                <a:cs typeface="ＭＳ Ｐゴシック" charset="-128"/>
              </a:defRPr>
            </a:lvl2pPr>
            <a:lvl3pPr algn="ctr" defTabSz="761496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charset="0"/>
                <a:ea typeface="MS PGothic" pitchFamily="34" charset="-128"/>
                <a:cs typeface="ＭＳ Ｐゴシック" charset="-128"/>
              </a:defRPr>
            </a:lvl3pPr>
            <a:lvl4pPr algn="ctr" defTabSz="761496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charset="0"/>
                <a:ea typeface="MS PGothic" pitchFamily="34" charset="-128"/>
                <a:cs typeface="ＭＳ Ｐゴシック" charset="-128"/>
              </a:defRPr>
            </a:lvl4pPr>
            <a:lvl5pPr algn="ctr" defTabSz="761496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charset="0"/>
                <a:ea typeface="MS PGothic" pitchFamily="34" charset="-128"/>
                <a:cs typeface="ＭＳ Ｐゴシック" charset="-128"/>
              </a:defRPr>
            </a:lvl5pPr>
            <a:lvl6pPr marL="456879" algn="ctr" defTabSz="761496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charset="0"/>
              </a:defRPr>
            </a:lvl6pPr>
            <a:lvl7pPr marL="913788" algn="ctr" defTabSz="761496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charset="0"/>
              </a:defRPr>
            </a:lvl7pPr>
            <a:lvl8pPr marL="1370682" algn="ctr" defTabSz="761496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charset="0"/>
              </a:defRPr>
            </a:lvl8pPr>
            <a:lvl9pPr marL="1827576" algn="ctr" defTabSz="761496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charset="0"/>
              </a:defRPr>
            </a:lvl9pPr>
          </a:lstStyle>
          <a:p>
            <a:pPr marL="0" marR="0" lvl="0" indent="0" algn="ctr" defTabSz="761496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800" b="0" i="0" u="none" strike="noStrike" kern="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/>
                <a:ea typeface="MS PGothic" pitchFamily="34" charset="-128"/>
              </a:rPr>
              <a:t>Specimen</a:t>
            </a:r>
            <a:r>
              <a:rPr kumimoji="0" lang="de-DE" sz="2800" b="0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/>
                <a:ea typeface="MS PGothic" pitchFamily="34" charset="-128"/>
              </a:rPr>
              <a:t> </a:t>
            </a:r>
            <a:r>
              <a:rPr kumimoji="0" lang="de-DE" sz="2800" b="0" i="0" u="none" strike="noStrike" kern="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/>
                <a:ea typeface="MS PGothic" pitchFamily="34" charset="-128"/>
              </a:rPr>
              <a:t>orientation</a:t>
            </a:r>
            <a:endParaRPr kumimoji="0" lang="de-DE" sz="2800" b="0" i="0" u="none" strike="noStrike" kern="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/>
              <a:ea typeface="MS PGothic" pitchFamily="34" charset="-128"/>
            </a:endParaRPr>
          </a:p>
        </p:txBody>
      </p:sp>
      <p:sp>
        <p:nvSpPr>
          <p:cNvPr id="63" name="Textfeld 62">
            <a:extLst>
              <a:ext uri="{FF2B5EF4-FFF2-40B4-BE49-F238E27FC236}">
                <a16:creationId xmlns:a16="http://schemas.microsoft.com/office/drawing/2014/main" id="{C21CA70F-0A36-4E7A-8803-16409C2689EB}"/>
              </a:ext>
            </a:extLst>
          </p:cNvPr>
          <p:cNvSpPr txBox="1"/>
          <p:nvPr/>
        </p:nvSpPr>
        <p:spPr>
          <a:xfrm>
            <a:off x="2891644" y="1156232"/>
            <a:ext cx="284590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>
                <a:solidFill>
                  <a:schemeClr val="bg1"/>
                </a:solidFill>
              </a:rPr>
              <a:t>Marking</a:t>
            </a:r>
            <a:r>
              <a:rPr lang="de-DE" dirty="0">
                <a:solidFill>
                  <a:schemeClr val="bg1"/>
                </a:solidFill>
              </a:rPr>
              <a:t> </a:t>
            </a:r>
            <a:r>
              <a:rPr lang="de-DE" dirty="0" err="1">
                <a:solidFill>
                  <a:schemeClr val="bg1"/>
                </a:solidFill>
              </a:rPr>
              <a:t>device</a:t>
            </a:r>
            <a:endParaRPr lang="de-DE" dirty="0">
              <a:solidFill>
                <a:schemeClr val="bg1"/>
              </a:solidFill>
            </a:endParaRPr>
          </a:p>
          <a:p>
            <a:r>
              <a:rPr lang="de-DE" dirty="0">
                <a:solidFill>
                  <a:schemeClr val="bg1"/>
                </a:solidFill>
              </a:rPr>
              <a:t>Position on </a:t>
            </a:r>
            <a:r>
              <a:rPr lang="de-DE" dirty="0" err="1">
                <a:solidFill>
                  <a:schemeClr val="bg1"/>
                </a:solidFill>
              </a:rPr>
              <a:t>specimen</a:t>
            </a:r>
            <a:endParaRPr lang="de-DE" dirty="0">
              <a:solidFill>
                <a:schemeClr val="bg1"/>
              </a:solidFill>
            </a:endParaRPr>
          </a:p>
          <a:p>
            <a:r>
              <a:rPr lang="de-DE" dirty="0" err="1">
                <a:solidFill>
                  <a:schemeClr val="bg1"/>
                </a:solidFill>
              </a:rPr>
              <a:t>Indicated</a:t>
            </a:r>
            <a:r>
              <a:rPr lang="de-DE" dirty="0">
                <a:solidFill>
                  <a:schemeClr val="bg1"/>
                </a:solidFill>
              </a:rPr>
              <a:t> </a:t>
            </a:r>
            <a:r>
              <a:rPr lang="de-DE" dirty="0" err="1">
                <a:solidFill>
                  <a:schemeClr val="bg1"/>
                </a:solidFill>
              </a:rPr>
              <a:t>orientation</a:t>
            </a:r>
            <a:endParaRPr lang="de-DE" dirty="0">
              <a:solidFill>
                <a:schemeClr val="bg1"/>
              </a:solidFill>
            </a:endParaRPr>
          </a:p>
        </p:txBody>
      </p:sp>
      <p:sp>
        <p:nvSpPr>
          <p:cNvPr id="64" name="Titel 43">
            <a:extLst>
              <a:ext uri="{FF2B5EF4-FFF2-40B4-BE49-F238E27FC236}">
                <a16:creationId xmlns:a16="http://schemas.microsoft.com/office/drawing/2014/main" id="{B09F9E09-D589-4724-8C94-81F48FFE6DEA}"/>
              </a:ext>
            </a:extLst>
          </p:cNvPr>
          <p:cNvSpPr txBox="1">
            <a:spLocks/>
          </p:cNvSpPr>
          <p:nvPr/>
        </p:nvSpPr>
        <p:spPr bwMode="auto">
          <a:xfrm>
            <a:off x="1" y="3491255"/>
            <a:ext cx="6096000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20" tIns="46038" rIns="92020" bIns="46038" numCol="1" anchor="ctr" anchorCtr="0" compatLnSpc="1">
            <a:prstTxWarp prst="textNoShape">
              <a:avLst/>
            </a:prstTxWarp>
          </a:bodyPr>
          <a:lstStyle>
            <a:lvl1pPr algn="ctr" defTabSz="761496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+mj-lt"/>
                <a:ea typeface="MS PGothic" pitchFamily="34" charset="-128"/>
                <a:cs typeface="ＭＳ Ｐゴシック" charset="-128"/>
              </a:defRPr>
            </a:lvl1pPr>
            <a:lvl2pPr algn="ctr" defTabSz="761496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charset="0"/>
                <a:ea typeface="MS PGothic" pitchFamily="34" charset="-128"/>
                <a:cs typeface="ＭＳ Ｐゴシック" charset="-128"/>
              </a:defRPr>
            </a:lvl2pPr>
            <a:lvl3pPr algn="ctr" defTabSz="761496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charset="0"/>
                <a:ea typeface="MS PGothic" pitchFamily="34" charset="-128"/>
                <a:cs typeface="ＭＳ Ｐゴシック" charset="-128"/>
              </a:defRPr>
            </a:lvl3pPr>
            <a:lvl4pPr algn="ctr" defTabSz="761496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charset="0"/>
                <a:ea typeface="MS PGothic" pitchFamily="34" charset="-128"/>
                <a:cs typeface="ＭＳ Ｐゴシック" charset="-128"/>
              </a:defRPr>
            </a:lvl4pPr>
            <a:lvl5pPr algn="ctr" defTabSz="761496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charset="0"/>
                <a:ea typeface="MS PGothic" pitchFamily="34" charset="-128"/>
                <a:cs typeface="ＭＳ Ｐゴシック" charset="-128"/>
              </a:defRPr>
            </a:lvl5pPr>
            <a:lvl6pPr marL="456879" algn="ctr" defTabSz="761496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charset="0"/>
              </a:defRPr>
            </a:lvl6pPr>
            <a:lvl7pPr marL="913788" algn="ctr" defTabSz="761496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charset="0"/>
              </a:defRPr>
            </a:lvl7pPr>
            <a:lvl8pPr marL="1370682" algn="ctr" defTabSz="761496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charset="0"/>
              </a:defRPr>
            </a:lvl8pPr>
            <a:lvl9pPr marL="1827576" algn="ctr" defTabSz="761496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charset="0"/>
              </a:defRPr>
            </a:lvl9pPr>
          </a:lstStyle>
          <a:p>
            <a:pPr marL="0" marR="0" lvl="0" indent="0" algn="ctr" defTabSz="761496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800" b="0" i="0" u="none" strike="noStrike" kern="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/>
                <a:ea typeface="MS PGothic" pitchFamily="34" charset="-128"/>
              </a:rPr>
              <a:t>Grossing</a:t>
            </a:r>
            <a:r>
              <a:rPr kumimoji="0" lang="de-DE" sz="2800" b="0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/>
                <a:ea typeface="MS PGothic" pitchFamily="34" charset="-128"/>
              </a:rPr>
              <a:t> </a:t>
            </a:r>
            <a:r>
              <a:rPr kumimoji="0" lang="de-DE" sz="2800" b="0" i="0" u="none" strike="noStrike" kern="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/>
                <a:ea typeface="MS PGothic" pitchFamily="34" charset="-128"/>
              </a:rPr>
              <a:t>techniques</a:t>
            </a:r>
            <a:endParaRPr kumimoji="0" lang="de-DE" sz="2800" b="0" i="0" u="none" strike="noStrike" kern="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/>
              <a:ea typeface="MS PGothic" pitchFamily="34" charset="-128"/>
            </a:endParaRPr>
          </a:p>
        </p:txBody>
      </p:sp>
      <p:pic>
        <p:nvPicPr>
          <p:cNvPr id="65" name="Picture 2" descr="Quellbild anzeigen">
            <a:extLst>
              <a:ext uri="{FF2B5EF4-FFF2-40B4-BE49-F238E27FC236}">
                <a16:creationId xmlns:a16="http://schemas.microsoft.com/office/drawing/2014/main" id="{197B9362-05D8-4599-B4C6-AF677E8EDD2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891"/>
          <a:stretch/>
        </p:blipFill>
        <p:spPr bwMode="auto">
          <a:xfrm>
            <a:off x="678913" y="4075529"/>
            <a:ext cx="4406291" cy="2782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6" name="Titel 43">
            <a:extLst>
              <a:ext uri="{FF2B5EF4-FFF2-40B4-BE49-F238E27FC236}">
                <a16:creationId xmlns:a16="http://schemas.microsoft.com/office/drawing/2014/main" id="{415485D8-B77F-4B9F-B8CB-F2FB80F733B8}"/>
              </a:ext>
            </a:extLst>
          </p:cNvPr>
          <p:cNvSpPr txBox="1">
            <a:spLocks/>
          </p:cNvSpPr>
          <p:nvPr/>
        </p:nvSpPr>
        <p:spPr bwMode="auto">
          <a:xfrm>
            <a:off x="6095999" y="15"/>
            <a:ext cx="6096000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20" tIns="46038" rIns="92020" bIns="46038" numCol="1" anchor="ctr" anchorCtr="0" compatLnSpc="1">
            <a:prstTxWarp prst="textNoShape">
              <a:avLst/>
            </a:prstTxWarp>
          </a:bodyPr>
          <a:lstStyle>
            <a:lvl1pPr algn="ctr" defTabSz="761496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+mj-lt"/>
                <a:ea typeface="MS PGothic" pitchFamily="34" charset="-128"/>
                <a:cs typeface="ＭＳ Ｐゴシック" charset="-128"/>
              </a:defRPr>
            </a:lvl1pPr>
            <a:lvl2pPr algn="ctr" defTabSz="761496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charset="0"/>
                <a:ea typeface="MS PGothic" pitchFamily="34" charset="-128"/>
                <a:cs typeface="ＭＳ Ｐゴシック" charset="-128"/>
              </a:defRPr>
            </a:lvl2pPr>
            <a:lvl3pPr algn="ctr" defTabSz="761496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charset="0"/>
                <a:ea typeface="MS PGothic" pitchFamily="34" charset="-128"/>
                <a:cs typeface="ＭＳ Ｐゴシック" charset="-128"/>
              </a:defRPr>
            </a:lvl3pPr>
            <a:lvl4pPr algn="ctr" defTabSz="761496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charset="0"/>
                <a:ea typeface="MS PGothic" pitchFamily="34" charset="-128"/>
                <a:cs typeface="ＭＳ Ｐゴシック" charset="-128"/>
              </a:defRPr>
            </a:lvl4pPr>
            <a:lvl5pPr algn="ctr" defTabSz="761496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charset="0"/>
                <a:ea typeface="MS PGothic" pitchFamily="34" charset="-128"/>
                <a:cs typeface="ＭＳ Ｐゴシック" charset="-128"/>
              </a:defRPr>
            </a:lvl5pPr>
            <a:lvl6pPr marL="456879" algn="ctr" defTabSz="761496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charset="0"/>
              </a:defRPr>
            </a:lvl6pPr>
            <a:lvl7pPr marL="913788" algn="ctr" defTabSz="761496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charset="0"/>
              </a:defRPr>
            </a:lvl7pPr>
            <a:lvl8pPr marL="1370682" algn="ctr" defTabSz="761496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charset="0"/>
              </a:defRPr>
            </a:lvl8pPr>
            <a:lvl9pPr marL="1827576" algn="ctr" defTabSz="761496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charset="0"/>
              </a:defRPr>
            </a:lvl9pPr>
          </a:lstStyle>
          <a:p>
            <a:pPr marL="0" marR="0" lvl="0" indent="0" algn="ctr" defTabSz="761496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800" b="0" i="0" u="none" strike="noStrike" kern="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/>
                <a:ea typeface="MS PGothic" pitchFamily="34" charset="-128"/>
              </a:rPr>
              <a:t>Specimen</a:t>
            </a:r>
            <a:r>
              <a:rPr kumimoji="0" lang="de-DE" sz="2800" b="0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/>
                <a:ea typeface="MS PGothic" pitchFamily="34" charset="-128"/>
              </a:rPr>
              <a:t> </a:t>
            </a:r>
            <a:r>
              <a:rPr kumimoji="0" lang="de-DE" sz="2800" b="0" i="0" u="none" strike="noStrike" kern="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/>
                <a:ea typeface="MS PGothic" pitchFamily="34" charset="-128"/>
              </a:rPr>
              <a:t>structures</a:t>
            </a:r>
            <a:endParaRPr kumimoji="0" lang="de-DE" sz="2800" b="0" i="0" u="none" strike="noStrike" kern="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/>
              <a:ea typeface="MS PGothic" pitchFamily="34" charset="-128"/>
            </a:endParaRPr>
          </a:p>
        </p:txBody>
      </p:sp>
      <p:sp>
        <p:nvSpPr>
          <p:cNvPr id="67" name="Titel 43">
            <a:extLst>
              <a:ext uri="{FF2B5EF4-FFF2-40B4-BE49-F238E27FC236}">
                <a16:creationId xmlns:a16="http://schemas.microsoft.com/office/drawing/2014/main" id="{4C5DC5B6-98BE-41EA-B595-FC8F1FF9B47A}"/>
              </a:ext>
            </a:extLst>
          </p:cNvPr>
          <p:cNvSpPr txBox="1">
            <a:spLocks/>
          </p:cNvSpPr>
          <p:nvPr/>
        </p:nvSpPr>
        <p:spPr bwMode="auto">
          <a:xfrm>
            <a:off x="6095999" y="3491255"/>
            <a:ext cx="6096000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20" tIns="46038" rIns="92020" bIns="46038" numCol="1" anchor="ctr" anchorCtr="0" compatLnSpc="1">
            <a:prstTxWarp prst="textNoShape">
              <a:avLst/>
            </a:prstTxWarp>
          </a:bodyPr>
          <a:lstStyle>
            <a:lvl1pPr algn="ctr" defTabSz="761496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+mj-lt"/>
                <a:ea typeface="MS PGothic" pitchFamily="34" charset="-128"/>
                <a:cs typeface="ＭＳ Ｐゴシック" charset="-128"/>
              </a:defRPr>
            </a:lvl1pPr>
            <a:lvl2pPr algn="ctr" defTabSz="761496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charset="0"/>
                <a:ea typeface="MS PGothic" pitchFamily="34" charset="-128"/>
                <a:cs typeface="ＭＳ Ｐゴシック" charset="-128"/>
              </a:defRPr>
            </a:lvl2pPr>
            <a:lvl3pPr algn="ctr" defTabSz="761496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charset="0"/>
                <a:ea typeface="MS PGothic" pitchFamily="34" charset="-128"/>
                <a:cs typeface="ＭＳ Ｐゴシック" charset="-128"/>
              </a:defRPr>
            </a:lvl3pPr>
            <a:lvl4pPr algn="ctr" defTabSz="761496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charset="0"/>
                <a:ea typeface="MS PGothic" pitchFamily="34" charset="-128"/>
                <a:cs typeface="ＭＳ Ｐゴシック" charset="-128"/>
              </a:defRPr>
            </a:lvl4pPr>
            <a:lvl5pPr algn="ctr" defTabSz="761496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charset="0"/>
                <a:ea typeface="MS PGothic" pitchFamily="34" charset="-128"/>
                <a:cs typeface="ＭＳ Ｐゴシック" charset="-128"/>
              </a:defRPr>
            </a:lvl5pPr>
            <a:lvl6pPr marL="456879" algn="ctr" defTabSz="761496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charset="0"/>
              </a:defRPr>
            </a:lvl6pPr>
            <a:lvl7pPr marL="913788" algn="ctr" defTabSz="761496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charset="0"/>
              </a:defRPr>
            </a:lvl7pPr>
            <a:lvl8pPr marL="1370682" algn="ctr" defTabSz="761496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charset="0"/>
              </a:defRPr>
            </a:lvl8pPr>
            <a:lvl9pPr marL="1827576" algn="ctr" defTabSz="761496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charset="0"/>
              </a:defRPr>
            </a:lvl9pPr>
          </a:lstStyle>
          <a:p>
            <a:pPr marL="0" marR="0" lvl="0" indent="0" algn="ctr" defTabSz="761496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800" b="0" i="0" u="none" strike="noStrike" kern="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/>
                <a:ea typeface="MS PGothic" pitchFamily="34" charset="-128"/>
              </a:rPr>
              <a:t>Procedures</a:t>
            </a:r>
            <a:endParaRPr kumimoji="0" lang="de-DE" sz="2800" b="0" i="0" u="none" strike="noStrike" kern="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/>
              <a:ea typeface="MS PGothic" pitchFamily="34" charset="-128"/>
            </a:endParaRPr>
          </a:p>
        </p:txBody>
      </p:sp>
      <p:sp>
        <p:nvSpPr>
          <p:cNvPr id="68" name="Freihandform: Form 67">
            <a:extLst>
              <a:ext uri="{FF2B5EF4-FFF2-40B4-BE49-F238E27FC236}">
                <a16:creationId xmlns:a16="http://schemas.microsoft.com/office/drawing/2014/main" id="{3F97598A-F3BB-43D5-BF00-9E32C0DE1752}"/>
              </a:ext>
            </a:extLst>
          </p:cNvPr>
          <p:cNvSpPr/>
          <p:nvPr/>
        </p:nvSpPr>
        <p:spPr>
          <a:xfrm>
            <a:off x="6852084" y="1280720"/>
            <a:ext cx="1546148" cy="977732"/>
          </a:xfrm>
          <a:custGeom>
            <a:avLst/>
            <a:gdLst>
              <a:gd name="connsiteX0" fmla="*/ 0 w 2190750"/>
              <a:gd name="connsiteY0" fmla="*/ 104862 h 1338350"/>
              <a:gd name="connsiteX1" fmla="*/ 1119187 w 2190750"/>
              <a:gd name="connsiteY1" fmla="*/ 2468 h 1338350"/>
              <a:gd name="connsiteX2" fmla="*/ 1162050 w 2190750"/>
              <a:gd name="connsiteY2" fmla="*/ 87 h 1338350"/>
              <a:gd name="connsiteX3" fmla="*/ 2190750 w 2190750"/>
              <a:gd name="connsiteY3" fmla="*/ 107243 h 1338350"/>
              <a:gd name="connsiteX4" fmla="*/ 2014537 w 2190750"/>
              <a:gd name="connsiteY4" fmla="*/ 945443 h 1338350"/>
              <a:gd name="connsiteX5" fmla="*/ 1085850 w 2190750"/>
              <a:gd name="connsiteY5" fmla="*/ 1338350 h 1338350"/>
              <a:gd name="connsiteX6" fmla="*/ 164306 w 2190750"/>
              <a:gd name="connsiteY6" fmla="*/ 914487 h 1338350"/>
              <a:gd name="connsiteX7" fmla="*/ 0 w 2190750"/>
              <a:gd name="connsiteY7" fmla="*/ 104862 h 1338350"/>
              <a:gd name="connsiteX0" fmla="*/ 0 w 2190750"/>
              <a:gd name="connsiteY0" fmla="*/ 110604 h 1344092"/>
              <a:gd name="connsiteX1" fmla="*/ 1119187 w 2190750"/>
              <a:gd name="connsiteY1" fmla="*/ 8210 h 1344092"/>
              <a:gd name="connsiteX2" fmla="*/ 2190750 w 2190750"/>
              <a:gd name="connsiteY2" fmla="*/ 112985 h 1344092"/>
              <a:gd name="connsiteX3" fmla="*/ 2014537 w 2190750"/>
              <a:gd name="connsiteY3" fmla="*/ 951185 h 1344092"/>
              <a:gd name="connsiteX4" fmla="*/ 1085850 w 2190750"/>
              <a:gd name="connsiteY4" fmla="*/ 1344092 h 1344092"/>
              <a:gd name="connsiteX5" fmla="*/ 164306 w 2190750"/>
              <a:gd name="connsiteY5" fmla="*/ 920229 h 1344092"/>
              <a:gd name="connsiteX6" fmla="*/ 0 w 2190750"/>
              <a:gd name="connsiteY6" fmla="*/ 110604 h 1344092"/>
              <a:gd name="connsiteX0" fmla="*/ 0 w 2190750"/>
              <a:gd name="connsiteY0" fmla="*/ 110604 h 1344092"/>
              <a:gd name="connsiteX1" fmla="*/ 1119187 w 2190750"/>
              <a:gd name="connsiteY1" fmla="*/ 8210 h 1344092"/>
              <a:gd name="connsiteX2" fmla="*/ 2190750 w 2190750"/>
              <a:gd name="connsiteY2" fmla="*/ 112985 h 1344092"/>
              <a:gd name="connsiteX3" fmla="*/ 2014537 w 2190750"/>
              <a:gd name="connsiteY3" fmla="*/ 951185 h 1344092"/>
              <a:gd name="connsiteX4" fmla="*/ 1085850 w 2190750"/>
              <a:gd name="connsiteY4" fmla="*/ 1344092 h 1344092"/>
              <a:gd name="connsiteX5" fmla="*/ 164306 w 2190750"/>
              <a:gd name="connsiteY5" fmla="*/ 920229 h 1344092"/>
              <a:gd name="connsiteX6" fmla="*/ 0 w 2190750"/>
              <a:gd name="connsiteY6" fmla="*/ 110604 h 1344092"/>
              <a:gd name="connsiteX0" fmla="*/ 0 w 2190750"/>
              <a:gd name="connsiteY0" fmla="*/ 110604 h 1344092"/>
              <a:gd name="connsiteX1" fmla="*/ 1119187 w 2190750"/>
              <a:gd name="connsiteY1" fmla="*/ 8210 h 1344092"/>
              <a:gd name="connsiteX2" fmla="*/ 2190750 w 2190750"/>
              <a:gd name="connsiteY2" fmla="*/ 112985 h 1344092"/>
              <a:gd name="connsiteX3" fmla="*/ 2014537 w 2190750"/>
              <a:gd name="connsiteY3" fmla="*/ 951185 h 1344092"/>
              <a:gd name="connsiteX4" fmla="*/ 1085850 w 2190750"/>
              <a:gd name="connsiteY4" fmla="*/ 1344092 h 1344092"/>
              <a:gd name="connsiteX5" fmla="*/ 164306 w 2190750"/>
              <a:gd name="connsiteY5" fmla="*/ 920229 h 1344092"/>
              <a:gd name="connsiteX6" fmla="*/ 0 w 2190750"/>
              <a:gd name="connsiteY6" fmla="*/ 110604 h 1344092"/>
              <a:gd name="connsiteX0" fmla="*/ 0 w 2190750"/>
              <a:gd name="connsiteY0" fmla="*/ 102398 h 1335886"/>
              <a:gd name="connsiteX1" fmla="*/ 1119187 w 2190750"/>
              <a:gd name="connsiteY1" fmla="*/ 4 h 1335886"/>
              <a:gd name="connsiteX2" fmla="*/ 2190750 w 2190750"/>
              <a:gd name="connsiteY2" fmla="*/ 104779 h 1335886"/>
              <a:gd name="connsiteX3" fmla="*/ 2014537 w 2190750"/>
              <a:gd name="connsiteY3" fmla="*/ 942979 h 1335886"/>
              <a:gd name="connsiteX4" fmla="*/ 1085850 w 2190750"/>
              <a:gd name="connsiteY4" fmla="*/ 1335886 h 1335886"/>
              <a:gd name="connsiteX5" fmla="*/ 164306 w 2190750"/>
              <a:gd name="connsiteY5" fmla="*/ 912023 h 1335886"/>
              <a:gd name="connsiteX6" fmla="*/ 0 w 2190750"/>
              <a:gd name="connsiteY6" fmla="*/ 102398 h 1335886"/>
              <a:gd name="connsiteX0" fmla="*/ 0 w 2190750"/>
              <a:gd name="connsiteY0" fmla="*/ 102398 h 1335886"/>
              <a:gd name="connsiteX1" fmla="*/ 1119187 w 2190750"/>
              <a:gd name="connsiteY1" fmla="*/ 4 h 1335886"/>
              <a:gd name="connsiteX2" fmla="*/ 2190750 w 2190750"/>
              <a:gd name="connsiteY2" fmla="*/ 104779 h 1335886"/>
              <a:gd name="connsiteX3" fmla="*/ 2014537 w 2190750"/>
              <a:gd name="connsiteY3" fmla="*/ 942979 h 1335886"/>
              <a:gd name="connsiteX4" fmla="*/ 1085850 w 2190750"/>
              <a:gd name="connsiteY4" fmla="*/ 1335886 h 1335886"/>
              <a:gd name="connsiteX5" fmla="*/ 164306 w 2190750"/>
              <a:gd name="connsiteY5" fmla="*/ 912023 h 1335886"/>
              <a:gd name="connsiteX6" fmla="*/ 0 w 2190750"/>
              <a:gd name="connsiteY6" fmla="*/ 102398 h 1335886"/>
              <a:gd name="connsiteX0" fmla="*/ 0 w 2190750"/>
              <a:gd name="connsiteY0" fmla="*/ 102398 h 1336046"/>
              <a:gd name="connsiteX1" fmla="*/ 1119187 w 2190750"/>
              <a:gd name="connsiteY1" fmla="*/ 4 h 1336046"/>
              <a:gd name="connsiteX2" fmla="*/ 2190750 w 2190750"/>
              <a:gd name="connsiteY2" fmla="*/ 104779 h 1336046"/>
              <a:gd name="connsiteX3" fmla="*/ 2014537 w 2190750"/>
              <a:gd name="connsiteY3" fmla="*/ 942979 h 1336046"/>
              <a:gd name="connsiteX4" fmla="*/ 1085850 w 2190750"/>
              <a:gd name="connsiteY4" fmla="*/ 1335886 h 1336046"/>
              <a:gd name="connsiteX5" fmla="*/ 164306 w 2190750"/>
              <a:gd name="connsiteY5" fmla="*/ 912023 h 1336046"/>
              <a:gd name="connsiteX6" fmla="*/ 0 w 2190750"/>
              <a:gd name="connsiteY6" fmla="*/ 102398 h 1336046"/>
              <a:gd name="connsiteX0" fmla="*/ 0 w 2190750"/>
              <a:gd name="connsiteY0" fmla="*/ 102398 h 1336011"/>
              <a:gd name="connsiteX1" fmla="*/ 1119187 w 2190750"/>
              <a:gd name="connsiteY1" fmla="*/ 4 h 1336011"/>
              <a:gd name="connsiteX2" fmla="*/ 2190750 w 2190750"/>
              <a:gd name="connsiteY2" fmla="*/ 104779 h 1336011"/>
              <a:gd name="connsiteX3" fmla="*/ 2014537 w 2190750"/>
              <a:gd name="connsiteY3" fmla="*/ 942979 h 1336011"/>
              <a:gd name="connsiteX4" fmla="*/ 1085850 w 2190750"/>
              <a:gd name="connsiteY4" fmla="*/ 1335886 h 1336011"/>
              <a:gd name="connsiteX5" fmla="*/ 164306 w 2190750"/>
              <a:gd name="connsiteY5" fmla="*/ 912023 h 1336011"/>
              <a:gd name="connsiteX6" fmla="*/ 0 w 2190750"/>
              <a:gd name="connsiteY6" fmla="*/ 102398 h 1336011"/>
              <a:gd name="connsiteX0" fmla="*/ 0 w 2190750"/>
              <a:gd name="connsiteY0" fmla="*/ 102398 h 1373005"/>
              <a:gd name="connsiteX1" fmla="*/ 1119187 w 2190750"/>
              <a:gd name="connsiteY1" fmla="*/ 4 h 1373005"/>
              <a:gd name="connsiteX2" fmla="*/ 2190750 w 2190750"/>
              <a:gd name="connsiteY2" fmla="*/ 104779 h 1373005"/>
              <a:gd name="connsiteX3" fmla="*/ 2014537 w 2190750"/>
              <a:gd name="connsiteY3" fmla="*/ 942979 h 1373005"/>
              <a:gd name="connsiteX4" fmla="*/ 1085850 w 2190750"/>
              <a:gd name="connsiteY4" fmla="*/ 1335886 h 1373005"/>
              <a:gd name="connsiteX5" fmla="*/ 164306 w 2190750"/>
              <a:gd name="connsiteY5" fmla="*/ 912023 h 1373005"/>
              <a:gd name="connsiteX6" fmla="*/ 0 w 2190750"/>
              <a:gd name="connsiteY6" fmla="*/ 102398 h 1373005"/>
              <a:gd name="connsiteX0" fmla="*/ 0 w 2190750"/>
              <a:gd name="connsiteY0" fmla="*/ 102398 h 1336030"/>
              <a:gd name="connsiteX1" fmla="*/ 1119187 w 2190750"/>
              <a:gd name="connsiteY1" fmla="*/ 4 h 1336030"/>
              <a:gd name="connsiteX2" fmla="*/ 2190750 w 2190750"/>
              <a:gd name="connsiteY2" fmla="*/ 104779 h 1336030"/>
              <a:gd name="connsiteX3" fmla="*/ 2014537 w 2190750"/>
              <a:gd name="connsiteY3" fmla="*/ 942979 h 1336030"/>
              <a:gd name="connsiteX4" fmla="*/ 1085850 w 2190750"/>
              <a:gd name="connsiteY4" fmla="*/ 1335886 h 1336030"/>
              <a:gd name="connsiteX5" fmla="*/ 164306 w 2190750"/>
              <a:gd name="connsiteY5" fmla="*/ 912023 h 1336030"/>
              <a:gd name="connsiteX6" fmla="*/ 0 w 2190750"/>
              <a:gd name="connsiteY6" fmla="*/ 102398 h 1336030"/>
              <a:gd name="connsiteX0" fmla="*/ 0 w 2190750"/>
              <a:gd name="connsiteY0" fmla="*/ 102398 h 1335988"/>
              <a:gd name="connsiteX1" fmla="*/ 1119187 w 2190750"/>
              <a:gd name="connsiteY1" fmla="*/ 4 h 1335988"/>
              <a:gd name="connsiteX2" fmla="*/ 2190750 w 2190750"/>
              <a:gd name="connsiteY2" fmla="*/ 104779 h 1335988"/>
              <a:gd name="connsiteX3" fmla="*/ 2014537 w 2190750"/>
              <a:gd name="connsiteY3" fmla="*/ 942979 h 1335988"/>
              <a:gd name="connsiteX4" fmla="*/ 1085850 w 2190750"/>
              <a:gd name="connsiteY4" fmla="*/ 1335886 h 1335988"/>
              <a:gd name="connsiteX5" fmla="*/ 164306 w 2190750"/>
              <a:gd name="connsiteY5" fmla="*/ 912023 h 1335988"/>
              <a:gd name="connsiteX6" fmla="*/ 0 w 2190750"/>
              <a:gd name="connsiteY6" fmla="*/ 102398 h 1335988"/>
              <a:gd name="connsiteX0" fmla="*/ 0 w 2190750"/>
              <a:gd name="connsiteY0" fmla="*/ 102398 h 1336067"/>
              <a:gd name="connsiteX1" fmla="*/ 1119187 w 2190750"/>
              <a:gd name="connsiteY1" fmla="*/ 4 h 1336067"/>
              <a:gd name="connsiteX2" fmla="*/ 2190750 w 2190750"/>
              <a:gd name="connsiteY2" fmla="*/ 104779 h 1336067"/>
              <a:gd name="connsiteX3" fmla="*/ 2014537 w 2190750"/>
              <a:gd name="connsiteY3" fmla="*/ 942979 h 1336067"/>
              <a:gd name="connsiteX4" fmla="*/ 1085850 w 2190750"/>
              <a:gd name="connsiteY4" fmla="*/ 1335886 h 1336067"/>
              <a:gd name="connsiteX5" fmla="*/ 164306 w 2190750"/>
              <a:gd name="connsiteY5" fmla="*/ 912023 h 1336067"/>
              <a:gd name="connsiteX6" fmla="*/ 0 w 2190750"/>
              <a:gd name="connsiteY6" fmla="*/ 102398 h 1336067"/>
              <a:gd name="connsiteX0" fmla="*/ 0 w 2190750"/>
              <a:gd name="connsiteY0" fmla="*/ 102398 h 1336043"/>
              <a:gd name="connsiteX1" fmla="*/ 1119187 w 2190750"/>
              <a:gd name="connsiteY1" fmla="*/ 4 h 1336043"/>
              <a:gd name="connsiteX2" fmla="*/ 2190750 w 2190750"/>
              <a:gd name="connsiteY2" fmla="*/ 104779 h 1336043"/>
              <a:gd name="connsiteX3" fmla="*/ 2014537 w 2190750"/>
              <a:gd name="connsiteY3" fmla="*/ 942979 h 1336043"/>
              <a:gd name="connsiteX4" fmla="*/ 1085850 w 2190750"/>
              <a:gd name="connsiteY4" fmla="*/ 1335886 h 1336043"/>
              <a:gd name="connsiteX5" fmla="*/ 164306 w 2190750"/>
              <a:gd name="connsiteY5" fmla="*/ 912023 h 1336043"/>
              <a:gd name="connsiteX6" fmla="*/ 0 w 2190750"/>
              <a:gd name="connsiteY6" fmla="*/ 102398 h 133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90750" h="1336043">
                <a:moveTo>
                  <a:pt x="0" y="102398"/>
                </a:moveTo>
                <a:cubicBezTo>
                  <a:pt x="185341" y="38501"/>
                  <a:pt x="754062" y="-393"/>
                  <a:pt x="1119187" y="4"/>
                </a:cubicBezTo>
                <a:cubicBezTo>
                  <a:pt x="1484312" y="401"/>
                  <a:pt x="1972468" y="50011"/>
                  <a:pt x="2190750" y="104779"/>
                </a:cubicBezTo>
                <a:cubicBezTo>
                  <a:pt x="2132012" y="384179"/>
                  <a:pt x="2159000" y="699298"/>
                  <a:pt x="2014537" y="942979"/>
                </a:cubicBezTo>
                <a:cubicBezTo>
                  <a:pt x="1870074" y="1186660"/>
                  <a:pt x="1454943" y="1329537"/>
                  <a:pt x="1085850" y="1335886"/>
                </a:cubicBezTo>
                <a:cubicBezTo>
                  <a:pt x="716757" y="1342235"/>
                  <a:pt x="288131" y="1155704"/>
                  <a:pt x="164306" y="912023"/>
                </a:cubicBezTo>
                <a:cubicBezTo>
                  <a:pt x="40481" y="668342"/>
                  <a:pt x="54769" y="372273"/>
                  <a:pt x="0" y="102398"/>
                </a:cubicBezTo>
                <a:close/>
              </a:path>
            </a:pathLst>
          </a:custGeom>
          <a:solidFill>
            <a:srgbClr val="C0504D">
              <a:lumMod val="60000"/>
              <a:lumOff val="40000"/>
            </a:srgbClr>
          </a:solidFill>
          <a:ln w="25400" cap="flat" cmpd="sng" algn="ctr">
            <a:solidFill>
              <a:srgbClr val="C0504D"/>
            </a:solidFill>
            <a:prstDash val="solid"/>
          </a:ln>
          <a:effectLst/>
        </p:spPr>
        <p:txBody>
          <a:bodyPr vert="vert270" lIns="121784" tIns="60892" rIns="121784" bIns="60892" rtlCol="0" anchor="ctr"/>
          <a:lstStyle/>
          <a:p>
            <a:pPr algn="ctr" defTabSz="1217670"/>
            <a:endParaRPr lang="de-DE" sz="2800" kern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69" name="Freihandform: Form 68">
            <a:extLst>
              <a:ext uri="{FF2B5EF4-FFF2-40B4-BE49-F238E27FC236}">
                <a16:creationId xmlns:a16="http://schemas.microsoft.com/office/drawing/2014/main" id="{72194E4F-4646-4A3F-8FFC-380248445035}"/>
              </a:ext>
            </a:extLst>
          </p:cNvPr>
          <p:cNvSpPr/>
          <p:nvPr/>
        </p:nvSpPr>
        <p:spPr>
          <a:xfrm>
            <a:off x="6854466" y="1298227"/>
            <a:ext cx="1541384" cy="109543"/>
          </a:xfrm>
          <a:custGeom>
            <a:avLst/>
            <a:gdLst>
              <a:gd name="connsiteX0" fmla="*/ 0 w 2190750"/>
              <a:gd name="connsiteY0" fmla="*/ 109537 h 109537"/>
              <a:gd name="connsiteX1" fmla="*/ 1102519 w 2190750"/>
              <a:gd name="connsiteY1" fmla="*/ 0 h 109537"/>
              <a:gd name="connsiteX2" fmla="*/ 2190750 w 2190750"/>
              <a:gd name="connsiteY2" fmla="*/ 104775 h 109537"/>
              <a:gd name="connsiteX0" fmla="*/ 0 w 2190750"/>
              <a:gd name="connsiteY0" fmla="*/ 109543 h 109543"/>
              <a:gd name="connsiteX1" fmla="*/ 1102519 w 2190750"/>
              <a:gd name="connsiteY1" fmla="*/ 6 h 109543"/>
              <a:gd name="connsiteX2" fmla="*/ 2190750 w 2190750"/>
              <a:gd name="connsiteY2" fmla="*/ 104781 h 109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90750" h="109543">
                <a:moveTo>
                  <a:pt x="0" y="109543"/>
                </a:moveTo>
                <a:cubicBezTo>
                  <a:pt x="367506" y="73031"/>
                  <a:pt x="737394" y="800"/>
                  <a:pt x="1102519" y="6"/>
                </a:cubicBezTo>
                <a:cubicBezTo>
                  <a:pt x="1467644" y="-788"/>
                  <a:pt x="1828006" y="69856"/>
                  <a:pt x="2190750" y="104781"/>
                </a:cubicBezTo>
              </a:path>
            </a:pathLst>
          </a:cu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0" name="Freihandform: Form 69">
            <a:extLst>
              <a:ext uri="{FF2B5EF4-FFF2-40B4-BE49-F238E27FC236}">
                <a16:creationId xmlns:a16="http://schemas.microsoft.com/office/drawing/2014/main" id="{A55BE0D2-BF59-4560-924A-1B61E5C82573}"/>
              </a:ext>
            </a:extLst>
          </p:cNvPr>
          <p:cNvSpPr/>
          <p:nvPr/>
        </p:nvSpPr>
        <p:spPr>
          <a:xfrm>
            <a:off x="7133892" y="1223272"/>
            <a:ext cx="982533" cy="664874"/>
          </a:xfrm>
          <a:custGeom>
            <a:avLst/>
            <a:gdLst>
              <a:gd name="connsiteX0" fmla="*/ 947738 w 947738"/>
              <a:gd name="connsiteY0" fmla="*/ 0 h 728663"/>
              <a:gd name="connsiteX1" fmla="*/ 452438 w 947738"/>
              <a:gd name="connsiteY1" fmla="*/ 728663 h 728663"/>
              <a:gd name="connsiteX2" fmla="*/ 0 w 947738"/>
              <a:gd name="connsiteY2" fmla="*/ 2381 h 728663"/>
              <a:gd name="connsiteX3" fmla="*/ 947738 w 947738"/>
              <a:gd name="connsiteY3" fmla="*/ 0 h 728663"/>
              <a:gd name="connsiteX0" fmla="*/ 947738 w 947738"/>
              <a:gd name="connsiteY0" fmla="*/ 36253 h 764916"/>
              <a:gd name="connsiteX1" fmla="*/ 452438 w 947738"/>
              <a:gd name="connsiteY1" fmla="*/ 764916 h 764916"/>
              <a:gd name="connsiteX2" fmla="*/ 0 w 947738"/>
              <a:gd name="connsiteY2" fmla="*/ 38634 h 764916"/>
              <a:gd name="connsiteX3" fmla="*/ 947738 w 947738"/>
              <a:gd name="connsiteY3" fmla="*/ 36253 h 764916"/>
              <a:gd name="connsiteX0" fmla="*/ 947738 w 947738"/>
              <a:gd name="connsiteY0" fmla="*/ 61322 h 789985"/>
              <a:gd name="connsiteX1" fmla="*/ 452438 w 947738"/>
              <a:gd name="connsiteY1" fmla="*/ 789985 h 789985"/>
              <a:gd name="connsiteX2" fmla="*/ 0 w 947738"/>
              <a:gd name="connsiteY2" fmla="*/ 63703 h 789985"/>
              <a:gd name="connsiteX3" fmla="*/ 947738 w 947738"/>
              <a:gd name="connsiteY3" fmla="*/ 61322 h 789985"/>
              <a:gd name="connsiteX0" fmla="*/ 959406 w 968518"/>
              <a:gd name="connsiteY0" fmla="*/ 61322 h 789985"/>
              <a:gd name="connsiteX1" fmla="*/ 464106 w 968518"/>
              <a:gd name="connsiteY1" fmla="*/ 789985 h 789985"/>
              <a:gd name="connsiteX2" fmla="*/ 11668 w 968518"/>
              <a:gd name="connsiteY2" fmla="*/ 63703 h 789985"/>
              <a:gd name="connsiteX3" fmla="*/ 959406 w 968518"/>
              <a:gd name="connsiteY3" fmla="*/ 61322 h 789985"/>
              <a:gd name="connsiteX0" fmla="*/ 967546 w 982533"/>
              <a:gd name="connsiteY0" fmla="*/ 61322 h 790028"/>
              <a:gd name="connsiteX1" fmla="*/ 472246 w 982533"/>
              <a:gd name="connsiteY1" fmla="*/ 789985 h 790028"/>
              <a:gd name="connsiteX2" fmla="*/ 19808 w 982533"/>
              <a:gd name="connsiteY2" fmla="*/ 63703 h 790028"/>
              <a:gd name="connsiteX3" fmla="*/ 967546 w 982533"/>
              <a:gd name="connsiteY3" fmla="*/ 61322 h 790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2533" h="790028">
                <a:moveTo>
                  <a:pt x="967546" y="61322"/>
                </a:moveTo>
                <a:cubicBezTo>
                  <a:pt x="1042952" y="182369"/>
                  <a:pt x="827052" y="795938"/>
                  <a:pt x="472246" y="789985"/>
                </a:cubicBezTo>
                <a:cubicBezTo>
                  <a:pt x="117440" y="784032"/>
                  <a:pt x="-62742" y="185147"/>
                  <a:pt x="19808" y="63703"/>
                </a:cubicBezTo>
                <a:cubicBezTo>
                  <a:pt x="335721" y="-20434"/>
                  <a:pt x="651633" y="-21228"/>
                  <a:pt x="967546" y="61322"/>
                </a:cubicBez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71" name="Gerade Verbindung mit Pfeil 70">
            <a:extLst>
              <a:ext uri="{FF2B5EF4-FFF2-40B4-BE49-F238E27FC236}">
                <a16:creationId xmlns:a16="http://schemas.microsoft.com/office/drawing/2014/main" id="{7E065B15-B864-4E2C-A15F-3C3E68169C98}"/>
              </a:ext>
            </a:extLst>
          </p:cNvPr>
          <p:cNvCxnSpPr>
            <a:cxnSpLocks/>
          </p:cNvCxnSpPr>
          <p:nvPr/>
        </p:nvCxnSpPr>
        <p:spPr>
          <a:xfrm>
            <a:off x="7620867" y="1223272"/>
            <a:ext cx="0" cy="664874"/>
          </a:xfrm>
          <a:prstGeom prst="straightConnector1">
            <a:avLst/>
          </a:prstGeom>
          <a:ln w="57150">
            <a:solidFill>
              <a:srgbClr val="00B05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Gerade Verbindung mit Pfeil 71">
            <a:extLst>
              <a:ext uri="{FF2B5EF4-FFF2-40B4-BE49-F238E27FC236}">
                <a16:creationId xmlns:a16="http://schemas.microsoft.com/office/drawing/2014/main" id="{AF9770AF-4BAC-45D0-9222-805DBD7E8D93}"/>
              </a:ext>
            </a:extLst>
          </p:cNvPr>
          <p:cNvCxnSpPr>
            <a:cxnSpLocks/>
          </p:cNvCxnSpPr>
          <p:nvPr/>
        </p:nvCxnSpPr>
        <p:spPr>
          <a:xfrm>
            <a:off x="7104111" y="1179906"/>
            <a:ext cx="1044116" cy="0"/>
          </a:xfrm>
          <a:prstGeom prst="straightConnector1">
            <a:avLst/>
          </a:prstGeom>
          <a:ln w="57150">
            <a:solidFill>
              <a:srgbClr val="00B05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Gerade Verbindung mit Pfeil 72">
            <a:extLst>
              <a:ext uri="{FF2B5EF4-FFF2-40B4-BE49-F238E27FC236}">
                <a16:creationId xmlns:a16="http://schemas.microsoft.com/office/drawing/2014/main" id="{128DA77C-E25A-4FC8-94CB-40C7CFD919AE}"/>
              </a:ext>
            </a:extLst>
          </p:cNvPr>
          <p:cNvCxnSpPr>
            <a:cxnSpLocks/>
          </p:cNvCxnSpPr>
          <p:nvPr/>
        </p:nvCxnSpPr>
        <p:spPr>
          <a:xfrm>
            <a:off x="8076219" y="1407770"/>
            <a:ext cx="324433" cy="0"/>
          </a:xfrm>
          <a:prstGeom prst="straightConnector1">
            <a:avLst/>
          </a:prstGeom>
          <a:ln w="57150">
            <a:solidFill>
              <a:srgbClr val="FF00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Gerade Verbindung mit Pfeil 73">
            <a:extLst>
              <a:ext uri="{FF2B5EF4-FFF2-40B4-BE49-F238E27FC236}">
                <a16:creationId xmlns:a16="http://schemas.microsoft.com/office/drawing/2014/main" id="{86D11BBD-F810-436F-9C0B-04579CC8F33D}"/>
              </a:ext>
            </a:extLst>
          </p:cNvPr>
          <p:cNvCxnSpPr>
            <a:cxnSpLocks/>
          </p:cNvCxnSpPr>
          <p:nvPr/>
        </p:nvCxnSpPr>
        <p:spPr>
          <a:xfrm>
            <a:off x="6852083" y="1401188"/>
            <a:ext cx="290415" cy="0"/>
          </a:xfrm>
          <a:prstGeom prst="straightConnector1">
            <a:avLst/>
          </a:prstGeom>
          <a:ln w="57150">
            <a:solidFill>
              <a:srgbClr val="FF00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Gerade Verbindung mit Pfeil 74">
            <a:extLst>
              <a:ext uri="{FF2B5EF4-FFF2-40B4-BE49-F238E27FC236}">
                <a16:creationId xmlns:a16="http://schemas.microsoft.com/office/drawing/2014/main" id="{0EC45678-31C2-4AA9-9BA4-A1E3EDC8D422}"/>
              </a:ext>
            </a:extLst>
          </p:cNvPr>
          <p:cNvCxnSpPr>
            <a:cxnSpLocks/>
          </p:cNvCxnSpPr>
          <p:nvPr/>
        </p:nvCxnSpPr>
        <p:spPr>
          <a:xfrm flipV="1">
            <a:off x="7605055" y="1896402"/>
            <a:ext cx="0" cy="404886"/>
          </a:xfrm>
          <a:prstGeom prst="straightConnector1">
            <a:avLst/>
          </a:prstGeom>
          <a:ln w="57150">
            <a:solidFill>
              <a:srgbClr val="FF00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feld 75">
            <a:extLst>
              <a:ext uri="{FF2B5EF4-FFF2-40B4-BE49-F238E27FC236}">
                <a16:creationId xmlns:a16="http://schemas.microsoft.com/office/drawing/2014/main" id="{ACAB20F5-7D5C-489A-880B-F1AB2F3C88DA}"/>
              </a:ext>
            </a:extLst>
          </p:cNvPr>
          <p:cNvSpPr txBox="1"/>
          <p:nvPr/>
        </p:nvSpPr>
        <p:spPr>
          <a:xfrm>
            <a:off x="8594795" y="1156232"/>
            <a:ext cx="359720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chemeClr val="bg1"/>
                </a:solidFill>
              </a:rPr>
              <a:t>Margin </a:t>
            </a:r>
            <a:r>
              <a:rPr lang="de-DE" dirty="0" err="1">
                <a:solidFill>
                  <a:schemeClr val="bg1"/>
                </a:solidFill>
              </a:rPr>
              <a:t>of</a:t>
            </a:r>
            <a:r>
              <a:rPr lang="de-DE" dirty="0">
                <a:solidFill>
                  <a:schemeClr val="bg1"/>
                </a:solidFill>
              </a:rPr>
              <a:t> </a:t>
            </a:r>
            <a:r>
              <a:rPr lang="de-DE" dirty="0" err="1">
                <a:solidFill>
                  <a:schemeClr val="bg1"/>
                </a:solidFill>
              </a:rPr>
              <a:t>specimen</a:t>
            </a:r>
            <a:endParaRPr lang="de-DE" dirty="0">
              <a:solidFill>
                <a:schemeClr val="bg1"/>
              </a:solidFill>
            </a:endParaRPr>
          </a:p>
          <a:p>
            <a:r>
              <a:rPr lang="de-DE" dirty="0">
                <a:solidFill>
                  <a:schemeClr val="bg1"/>
                </a:solidFill>
              </a:rPr>
              <a:t>Invasion front </a:t>
            </a:r>
            <a:r>
              <a:rPr lang="de-DE" dirty="0" err="1">
                <a:solidFill>
                  <a:schemeClr val="bg1"/>
                </a:solidFill>
              </a:rPr>
              <a:t>of</a:t>
            </a:r>
            <a:r>
              <a:rPr lang="de-DE" dirty="0">
                <a:solidFill>
                  <a:schemeClr val="bg1"/>
                </a:solidFill>
              </a:rPr>
              <a:t> </a:t>
            </a:r>
            <a:r>
              <a:rPr lang="de-DE" dirty="0" err="1">
                <a:solidFill>
                  <a:schemeClr val="bg1"/>
                </a:solidFill>
              </a:rPr>
              <a:t>tumor</a:t>
            </a:r>
            <a:endParaRPr lang="de-DE" dirty="0">
              <a:solidFill>
                <a:schemeClr val="bg1"/>
              </a:solidFill>
            </a:endParaRPr>
          </a:p>
          <a:p>
            <a:endParaRPr lang="de-DE" dirty="0">
              <a:solidFill>
                <a:schemeClr val="bg1"/>
              </a:solidFill>
            </a:endParaRPr>
          </a:p>
          <a:p>
            <a:r>
              <a:rPr lang="de-DE" dirty="0" err="1">
                <a:solidFill>
                  <a:schemeClr val="bg1"/>
                </a:solidFill>
              </a:rPr>
              <a:t>Contained</a:t>
            </a:r>
            <a:r>
              <a:rPr lang="de-DE" dirty="0">
                <a:solidFill>
                  <a:schemeClr val="bg1"/>
                </a:solidFill>
              </a:rPr>
              <a:t> in block / </a:t>
            </a:r>
            <a:r>
              <a:rPr lang="de-DE" dirty="0" err="1">
                <a:solidFill>
                  <a:schemeClr val="bg1"/>
                </a:solidFill>
              </a:rPr>
              <a:t>slide</a:t>
            </a:r>
            <a:endParaRPr lang="de-DE" dirty="0">
              <a:solidFill>
                <a:schemeClr val="bg1"/>
              </a:solidFill>
            </a:endParaRPr>
          </a:p>
        </p:txBody>
      </p:sp>
      <p:sp>
        <p:nvSpPr>
          <p:cNvPr id="77" name="Textfeld 76">
            <a:extLst>
              <a:ext uri="{FF2B5EF4-FFF2-40B4-BE49-F238E27FC236}">
                <a16:creationId xmlns:a16="http://schemas.microsoft.com/office/drawing/2014/main" id="{9E688C80-3CA5-4694-980B-928BFFA5DA76}"/>
              </a:ext>
            </a:extLst>
          </p:cNvPr>
          <p:cNvSpPr txBox="1"/>
          <p:nvPr/>
        </p:nvSpPr>
        <p:spPr>
          <a:xfrm>
            <a:off x="7596046" y="4461832"/>
            <a:ext cx="289521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>
                <a:solidFill>
                  <a:schemeClr val="bg1"/>
                </a:solidFill>
              </a:rPr>
              <a:t>Inking</a:t>
            </a:r>
            <a:endParaRPr lang="de-DE" dirty="0">
              <a:solidFill>
                <a:schemeClr val="bg1"/>
              </a:solidFill>
            </a:endParaRPr>
          </a:p>
          <a:p>
            <a:r>
              <a:rPr lang="de-DE" dirty="0" err="1">
                <a:solidFill>
                  <a:schemeClr val="bg1"/>
                </a:solidFill>
              </a:rPr>
              <a:t>Step</a:t>
            </a:r>
            <a:r>
              <a:rPr lang="de-DE" dirty="0">
                <a:solidFill>
                  <a:schemeClr val="bg1"/>
                </a:solidFill>
              </a:rPr>
              <a:t> </a:t>
            </a:r>
            <a:r>
              <a:rPr lang="de-DE" dirty="0" err="1">
                <a:solidFill>
                  <a:schemeClr val="bg1"/>
                </a:solidFill>
              </a:rPr>
              <a:t>sections</a:t>
            </a:r>
            <a:endParaRPr lang="de-DE" dirty="0">
              <a:solidFill>
                <a:schemeClr val="bg1"/>
              </a:solidFill>
            </a:endParaRPr>
          </a:p>
          <a:p>
            <a:r>
              <a:rPr lang="de-DE" dirty="0" err="1">
                <a:solidFill>
                  <a:schemeClr val="bg1"/>
                </a:solidFill>
              </a:rPr>
              <a:t>Stains</a:t>
            </a:r>
            <a:endParaRPr lang="de-DE" dirty="0">
              <a:solidFill>
                <a:schemeClr val="bg1"/>
              </a:solidFill>
            </a:endParaRPr>
          </a:p>
          <a:p>
            <a:r>
              <a:rPr lang="de-DE" dirty="0" err="1">
                <a:solidFill>
                  <a:schemeClr val="bg1"/>
                </a:solidFill>
              </a:rPr>
              <a:t>Molecular</a:t>
            </a:r>
            <a:r>
              <a:rPr lang="de-DE" dirty="0">
                <a:solidFill>
                  <a:schemeClr val="bg1"/>
                </a:solidFill>
              </a:rPr>
              <a:t> </a:t>
            </a:r>
            <a:r>
              <a:rPr lang="de-DE" dirty="0" err="1">
                <a:solidFill>
                  <a:schemeClr val="bg1"/>
                </a:solidFill>
              </a:rPr>
              <a:t>techniques</a:t>
            </a:r>
            <a:endParaRPr lang="de-DE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1836061"/>
      </p:ext>
    </p:extLst>
  </p:cSld>
  <p:clrMapOvr>
    <a:masterClrMapping/>
  </p:clrMapOvr>
</p:sld>
</file>

<file path=ppt/theme/theme1.xml><?xml version="1.0" encoding="utf-8"?>
<a:theme xmlns:a="http://schemas.openxmlformats.org/drawingml/2006/main" name="3_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Leere Präsentation">
  <a:themeElements>
    <a:clrScheme name="Leere Präsentation 11">
      <a:dk1>
        <a:srgbClr val="969696"/>
      </a:dk1>
      <a:lt1>
        <a:srgbClr val="FFFFFF"/>
      </a:lt1>
      <a:dk2>
        <a:srgbClr val="000066"/>
      </a:dk2>
      <a:lt2>
        <a:srgbClr val="FFFF00"/>
      </a:lt2>
      <a:accent1>
        <a:srgbClr val="FF3300"/>
      </a:accent1>
      <a:accent2>
        <a:srgbClr val="3333CC"/>
      </a:accent2>
      <a:accent3>
        <a:srgbClr val="AAAAB8"/>
      </a:accent3>
      <a:accent4>
        <a:srgbClr val="DADADA"/>
      </a:accent4>
      <a:accent5>
        <a:srgbClr val="FFADAA"/>
      </a:accent5>
      <a:accent6>
        <a:srgbClr val="2D2DB9"/>
      </a:accent6>
      <a:hlink>
        <a:srgbClr val="CCCCFF"/>
      </a:hlink>
      <a:folHlink>
        <a:srgbClr val="B2B2B2"/>
      </a:folHlink>
    </a:clrScheme>
    <a:fontScheme name="Leere Prä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tx2"/>
        </a:solidFill>
        <a:ln w="12700" cap="flat" cmpd="sng" algn="ctr">
          <a:solidFill>
            <a:schemeClr val="tx2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de-DE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tx2"/>
        </a:solidFill>
        <a:ln w="12700" cap="flat" cmpd="sng" algn="ctr">
          <a:solidFill>
            <a:schemeClr val="tx2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de-DE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Leere Präsentation 1">
        <a:dk1>
          <a:srgbClr val="969696"/>
        </a:dk1>
        <a:lt1>
          <a:srgbClr val="FFFFFF"/>
        </a:lt1>
        <a:dk2>
          <a:srgbClr val="000099"/>
        </a:dk2>
        <a:lt2>
          <a:srgbClr val="FFFF00"/>
        </a:lt2>
        <a:accent1>
          <a:srgbClr val="FF3300"/>
        </a:accent1>
        <a:accent2>
          <a:srgbClr val="3333CC"/>
        </a:accent2>
        <a:accent3>
          <a:srgbClr val="AAAACA"/>
        </a:accent3>
        <a:accent4>
          <a:srgbClr val="DADADA"/>
        </a:accent4>
        <a:accent5>
          <a:srgbClr val="FFADA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ere Präsentation 2">
        <a:dk1>
          <a:srgbClr val="969696"/>
        </a:dk1>
        <a:lt1>
          <a:srgbClr val="FFFFFF"/>
        </a:lt1>
        <a:dk2>
          <a:srgbClr val="000099"/>
        </a:dk2>
        <a:lt2>
          <a:srgbClr val="FFFF00"/>
        </a:lt2>
        <a:accent1>
          <a:srgbClr val="00CC99"/>
        </a:accent1>
        <a:accent2>
          <a:srgbClr val="3333CC"/>
        </a:accent2>
        <a:accent3>
          <a:srgbClr val="AAAACA"/>
        </a:accent3>
        <a:accent4>
          <a:srgbClr val="DADADA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ere Präsentation 3">
        <a:dk1>
          <a:srgbClr val="000000"/>
        </a:dk1>
        <a:lt1>
          <a:srgbClr val="6600CC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B8AAE2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ere Präsentation 4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ere Präsentation 5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ere Präsentation 6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ere Präsentation 7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ere Präsentation 8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ere Präsentation 9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ere Präsentation 10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ere Präsentation 11">
        <a:dk1>
          <a:srgbClr val="969696"/>
        </a:dk1>
        <a:lt1>
          <a:srgbClr val="FFFFFF"/>
        </a:lt1>
        <a:dk2>
          <a:srgbClr val="000066"/>
        </a:dk2>
        <a:lt2>
          <a:srgbClr val="FFFF00"/>
        </a:lt2>
        <a:accent1>
          <a:srgbClr val="FF3300"/>
        </a:accent1>
        <a:accent2>
          <a:srgbClr val="3333CC"/>
        </a:accent2>
        <a:accent3>
          <a:srgbClr val="AAAAB8"/>
        </a:accent3>
        <a:accent4>
          <a:srgbClr val="DADADA"/>
        </a:accent4>
        <a:accent5>
          <a:srgbClr val="FFADA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ontrol xmlns="http://schemas.microsoft.com/VisualStudio/2011/storyboarding/control">
  <Id Name="System.Storyboarding.Common.MouseClick" Revision="1" Stencil="System.Storyboarding.Common" StencilVersion="0.1"/>
</Control>
</file>

<file path=customXml/item2.xml><?xml version="1.0" encoding="utf-8"?>
<Control xmlns="http://schemas.microsoft.com/VisualStudio/2011/storyboarding/control">
  <Id Name="System.Storyboarding.Common.MouseClick" Revision="1" Stencil="System.Storyboarding.Common" StencilVersion="0.1"/>
</Control>
</file>

<file path=customXml/itemProps1.xml><?xml version="1.0" encoding="utf-8"?>
<ds:datastoreItem xmlns:ds="http://schemas.openxmlformats.org/officeDocument/2006/customXml" ds:itemID="{AE1EF32B-D5BB-4834-866A-CE57583D128B}">
  <ds:schemaRefs>
    <ds:schemaRef ds:uri="http://schemas.microsoft.com/VisualStudio/2011/storyboarding/control"/>
  </ds:schemaRefs>
</ds:datastoreItem>
</file>

<file path=customXml/itemProps2.xml><?xml version="1.0" encoding="utf-8"?>
<ds:datastoreItem xmlns:ds="http://schemas.openxmlformats.org/officeDocument/2006/customXml" ds:itemID="{81A7E3A5-95AB-4DB5-B758-51C4EF4B71C1}">
  <ds:schemaRefs>
    <ds:schemaRef ds:uri="http://schemas.microsoft.com/VisualStudio/2011/storyboarding/control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221</Words>
  <Application>Microsoft Office PowerPoint</Application>
  <PresentationFormat>Breitbild</PresentationFormat>
  <Paragraphs>84</Paragraphs>
  <Slides>4</Slides>
  <Notes>2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4</vt:i4>
      </vt:variant>
    </vt:vector>
  </HeadingPairs>
  <TitlesOfParts>
    <vt:vector size="10" baseType="lpstr">
      <vt:lpstr>Arial</vt:lpstr>
      <vt:lpstr>Calibri</vt:lpstr>
      <vt:lpstr>Calibri Light</vt:lpstr>
      <vt:lpstr>Times New Roman</vt:lpstr>
      <vt:lpstr>3_Office</vt:lpstr>
      <vt:lpstr>1_Leere Präsentation</vt:lpstr>
      <vt:lpstr>Surgical pathology workflow project group</vt:lpstr>
      <vt:lpstr>PowerPoint-Präsentation</vt:lpstr>
      <vt:lpstr>Report and documentation 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Thomas Rüdiger</dc:creator>
  <cp:lastModifiedBy>Thomas rüdiger</cp:lastModifiedBy>
  <cp:revision>168</cp:revision>
  <cp:lastPrinted>2020-09-22T07:49:39Z</cp:lastPrinted>
  <dcterms:created xsi:type="dcterms:W3CDTF">2018-03-01T05:42:50Z</dcterms:created>
  <dcterms:modified xsi:type="dcterms:W3CDTF">2022-03-24T17:48:42Z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fs.IsStoryboard">
    <vt:bool>true</vt:bool>
  </property>
  <property fmtid="{D5CDD505-2E9C-101B-9397-08002B2CF9AE}" pid="3" name="Tfs.LastKnownPath">
    <vt:lpwstr>https://d.docs.live.net/7102dd1d9ef814e9/Sct Pathology CRG/220324 Surgical Pathology workflow project group introduction.pptx</vt:lpwstr>
  </property>
</Properties>
</file>