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60" r:id="rId5"/>
    <p:sldId id="279" r:id="rId6"/>
    <p:sldId id="280" r:id="rId7"/>
    <p:sldId id="263" r:id="rId8"/>
    <p:sldId id="266" r:id="rId9"/>
    <p:sldId id="283" r:id="rId10"/>
    <p:sldId id="284" r:id="rId11"/>
    <p:sldId id="278" r:id="rId12"/>
    <p:sldId id="286" r:id="rId13"/>
    <p:sldId id="275" r:id="rId14"/>
    <p:sldId id="276" r:id="rId15"/>
    <p:sldId id="285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799" userDrawn="1">
          <p15:clr>
            <a:srgbClr val="A4A3A4"/>
          </p15:clr>
        </p15:guide>
        <p15:guide id="3" orient="horz" pos="935" userDrawn="1">
          <p15:clr>
            <a:srgbClr val="A4A3A4"/>
          </p15:clr>
        </p15:guide>
        <p15:guide id="4" pos="2880">
          <p15:clr>
            <a:srgbClr val="A4A3A4"/>
          </p15:clr>
        </p15:guide>
        <p15:guide id="5" pos="5556">
          <p15:clr>
            <a:srgbClr val="A4A3A4"/>
          </p15:clr>
        </p15:guide>
        <p15:guide id="6" pos="22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4BFF"/>
    <a:srgbClr val="2DCCD3"/>
    <a:srgbClr val="00252D"/>
    <a:srgbClr val="00313C"/>
    <a:srgbClr val="FFB81C"/>
    <a:srgbClr val="71CC98"/>
    <a:srgbClr val="78BE20"/>
    <a:srgbClr val="E87722"/>
    <a:srgbClr val="008C9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83" autoAdjust="0"/>
    <p:restoredTop sz="89851" autoAdjust="0"/>
  </p:normalViewPr>
  <p:slideViewPr>
    <p:cSldViewPr showGuides="1">
      <p:cViewPr varScale="1">
        <p:scale>
          <a:sx n="149" d="100"/>
          <a:sy n="149" d="100"/>
        </p:scale>
        <p:origin x="200" y="168"/>
      </p:cViewPr>
      <p:guideLst>
        <p:guide orient="horz" pos="2160"/>
        <p:guide orient="horz" pos="799"/>
        <p:guide orient="horz" pos="935"/>
        <p:guide pos="2880"/>
        <p:guide pos="5556"/>
        <p:guide pos="226"/>
      </p:guideLst>
    </p:cSldViewPr>
  </p:slideViewPr>
  <p:outlineViewPr>
    <p:cViewPr>
      <p:scale>
        <a:sx n="33" d="100"/>
        <a:sy n="33" d="100"/>
      </p:scale>
      <p:origin x="0" y="581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54" d="100"/>
          <a:sy n="54" d="100"/>
        </p:scale>
        <p:origin x="-284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esProps" Target="presProp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CDB0AC6-0A87-4307-83CD-A029654E061F}" type="datetimeFigureOut">
              <a:rPr lang="en-AU"/>
              <a:pPr>
                <a:defRPr/>
              </a:pPr>
              <a:t>13/10/2017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1B1695A-9BBF-4B57-876B-EC1FF4CDF1C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90359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2A468D1-86F1-4984-A0DA-5ADE8AB9F9F2}" type="datetimeFigureOut">
              <a:rPr lang="en-AU"/>
              <a:pPr>
                <a:defRPr/>
              </a:pPr>
              <a:t>13/10/2017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BC6B71F-ABF9-412F-949D-752BD1DD833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54433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dark background">
    <p:bg>
      <p:bgPr>
        <a:solidFill>
          <a:srgbClr val="0031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 userDrawn="1"/>
        </p:nvGrpSpPr>
        <p:grpSpPr bwMode="auto">
          <a:xfrm>
            <a:off x="-7938" y="6056313"/>
            <a:ext cx="9161463" cy="801687"/>
            <a:chOff x="-7938" y="6056313"/>
            <a:chExt cx="9161463" cy="801687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 userDrawn="1"/>
          </p:nvSpPr>
          <p:spPr bwMode="auto">
            <a:xfrm>
              <a:off x="-7938" y="6056313"/>
              <a:ext cx="9161463" cy="80168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grpSp>
          <p:nvGrpSpPr>
            <p:cNvPr id="6" name="Group 1"/>
            <p:cNvGrpSpPr>
              <a:grpSpLocks/>
            </p:cNvGrpSpPr>
            <p:nvPr userDrawn="1"/>
          </p:nvGrpSpPr>
          <p:grpSpPr bwMode="auto">
            <a:xfrm>
              <a:off x="1588" y="6065838"/>
              <a:ext cx="9142412" cy="690562"/>
              <a:chOff x="1495" y="6065893"/>
              <a:chExt cx="9143026" cy="690563"/>
            </a:xfrm>
          </p:grpSpPr>
          <p:sp>
            <p:nvSpPr>
              <p:cNvPr id="8" name="Freeform 8"/>
              <p:cNvSpPr>
                <a:spLocks noEditPoints="1"/>
              </p:cNvSpPr>
              <p:nvPr userDrawn="1"/>
            </p:nvSpPr>
            <p:spPr bwMode="auto">
              <a:xfrm>
                <a:off x="1495" y="6065893"/>
                <a:ext cx="9143026" cy="690563"/>
              </a:xfrm>
              <a:custGeom>
                <a:avLst/>
                <a:gdLst>
                  <a:gd name="T0" fmla="*/ 2880 w 2880"/>
                  <a:gd name="T1" fmla="*/ 14 h 217"/>
                  <a:gd name="T2" fmla="*/ 2817 w 2880"/>
                  <a:gd name="T3" fmla="*/ 14 h 217"/>
                  <a:gd name="T4" fmla="*/ 2486 w 2880"/>
                  <a:gd name="T5" fmla="*/ 95 h 217"/>
                  <a:gd name="T6" fmla="*/ 2486 w 2880"/>
                  <a:gd name="T7" fmla="*/ 95 h 217"/>
                  <a:gd name="T8" fmla="*/ 2880 w 2880"/>
                  <a:gd name="T9" fmla="*/ 95 h 217"/>
                  <a:gd name="T10" fmla="*/ 2880 w 2880"/>
                  <a:gd name="T11" fmla="*/ 217 h 217"/>
                  <a:gd name="T12" fmla="*/ 2880 w 2880"/>
                  <a:gd name="T13" fmla="*/ 217 h 217"/>
                  <a:gd name="T14" fmla="*/ 2880 w 2880"/>
                  <a:gd name="T15" fmla="*/ 14 h 217"/>
                  <a:gd name="T16" fmla="*/ 2171 w 2880"/>
                  <a:gd name="T17" fmla="*/ 0 h 217"/>
                  <a:gd name="T18" fmla="*/ 0 w 2880"/>
                  <a:gd name="T19" fmla="*/ 0 h 217"/>
                  <a:gd name="T20" fmla="*/ 0 w 2880"/>
                  <a:gd name="T21" fmla="*/ 95 h 217"/>
                  <a:gd name="T22" fmla="*/ 2486 w 2880"/>
                  <a:gd name="T23" fmla="*/ 95 h 217"/>
                  <a:gd name="T24" fmla="*/ 2486 w 2880"/>
                  <a:gd name="T25" fmla="*/ 95 h 217"/>
                  <a:gd name="T26" fmla="*/ 2486 w 2880"/>
                  <a:gd name="T27" fmla="*/ 95 h 217"/>
                  <a:gd name="T28" fmla="*/ 2486 w 2880"/>
                  <a:gd name="T29" fmla="*/ 95 h 217"/>
                  <a:gd name="T30" fmla="*/ 2171 w 2880"/>
                  <a:gd name="T31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80" h="217">
                    <a:moveTo>
                      <a:pt x="2880" y="14"/>
                    </a:moveTo>
                    <a:cubicBezTo>
                      <a:pt x="2817" y="14"/>
                      <a:pt x="2817" y="14"/>
                      <a:pt x="2817" y="14"/>
                    </a:cubicBezTo>
                    <a:cubicBezTo>
                      <a:pt x="2616" y="14"/>
                      <a:pt x="2542" y="74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880" y="95"/>
                      <a:pt x="2880" y="95"/>
                      <a:pt x="2880" y="95"/>
                    </a:cubicBezTo>
                    <a:cubicBezTo>
                      <a:pt x="2880" y="217"/>
                      <a:pt x="2880" y="217"/>
                      <a:pt x="2880" y="217"/>
                    </a:cubicBezTo>
                    <a:cubicBezTo>
                      <a:pt x="2880" y="217"/>
                      <a:pt x="2880" y="217"/>
                      <a:pt x="2880" y="217"/>
                    </a:cubicBezTo>
                    <a:cubicBezTo>
                      <a:pt x="2880" y="14"/>
                      <a:pt x="2880" y="14"/>
                      <a:pt x="2880" y="14"/>
                    </a:cubicBezTo>
                    <a:moveTo>
                      <a:pt x="217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19" y="39"/>
                      <a:pt x="2306" y="0"/>
                      <a:pt x="2171" y="0"/>
                    </a:cubicBezTo>
                  </a:path>
                </a:pathLst>
              </a:custGeom>
              <a:solidFill>
                <a:srgbClr val="00252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9" name="Freeform 9"/>
              <p:cNvSpPr>
                <a:spLocks noEditPoints="1"/>
              </p:cNvSpPr>
              <p:nvPr userDrawn="1"/>
            </p:nvSpPr>
            <p:spPr bwMode="auto">
              <a:xfrm>
                <a:off x="1495" y="6367518"/>
                <a:ext cx="9143026" cy="388938"/>
              </a:xfrm>
              <a:custGeom>
                <a:avLst/>
                <a:gdLst>
                  <a:gd name="T0" fmla="*/ 2486 w 2880"/>
                  <a:gd name="T1" fmla="*/ 0 h 122"/>
                  <a:gd name="T2" fmla="*/ 0 w 2880"/>
                  <a:gd name="T3" fmla="*/ 0 h 122"/>
                  <a:gd name="T4" fmla="*/ 0 w 2880"/>
                  <a:gd name="T5" fmla="*/ 13 h 122"/>
                  <a:gd name="T6" fmla="*/ 2289 w 2880"/>
                  <a:gd name="T7" fmla="*/ 13 h 122"/>
                  <a:gd name="T8" fmla="*/ 2486 w 2880"/>
                  <a:gd name="T9" fmla="*/ 0 h 122"/>
                  <a:gd name="T10" fmla="*/ 2880 w 2880"/>
                  <a:gd name="T11" fmla="*/ 0 h 122"/>
                  <a:gd name="T12" fmla="*/ 2486 w 2880"/>
                  <a:gd name="T13" fmla="*/ 0 h 122"/>
                  <a:gd name="T14" fmla="*/ 2813 w 2880"/>
                  <a:gd name="T15" fmla="*/ 122 h 122"/>
                  <a:gd name="T16" fmla="*/ 2880 w 2880"/>
                  <a:gd name="T17" fmla="*/ 122 h 122"/>
                  <a:gd name="T18" fmla="*/ 2880 w 2880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80" h="122">
                    <a:moveTo>
                      <a:pt x="248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89" y="13"/>
                      <a:pt x="2289" y="13"/>
                      <a:pt x="2289" y="13"/>
                    </a:cubicBezTo>
                    <a:cubicBezTo>
                      <a:pt x="2418" y="13"/>
                      <a:pt x="2459" y="10"/>
                      <a:pt x="2486" y="0"/>
                    </a:cubicBezTo>
                    <a:moveTo>
                      <a:pt x="2880" y="0"/>
                    </a:moveTo>
                    <a:cubicBezTo>
                      <a:pt x="2486" y="0"/>
                      <a:pt x="2486" y="0"/>
                      <a:pt x="2486" y="0"/>
                    </a:cubicBezTo>
                    <a:cubicBezTo>
                      <a:pt x="2554" y="56"/>
                      <a:pt x="2645" y="122"/>
                      <a:pt x="2813" y="122"/>
                    </a:cubicBezTo>
                    <a:cubicBezTo>
                      <a:pt x="2854" y="122"/>
                      <a:pt x="2880" y="122"/>
                      <a:pt x="2880" y="122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solidFill>
                <a:srgbClr val="00252D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0" name="Freeform 10"/>
              <p:cNvSpPr>
                <a:spLocks/>
              </p:cNvSpPr>
              <p:nvPr userDrawn="1"/>
            </p:nvSpPr>
            <p:spPr bwMode="auto">
              <a:xfrm>
                <a:off x="1495" y="6110343"/>
                <a:ext cx="7891992" cy="298450"/>
              </a:xfrm>
              <a:custGeom>
                <a:avLst/>
                <a:gdLst>
                  <a:gd name="T0" fmla="*/ 2486 w 2486"/>
                  <a:gd name="T1" fmla="*/ 81 h 94"/>
                  <a:gd name="T2" fmla="*/ 2171 w 2486"/>
                  <a:gd name="T3" fmla="*/ 0 h 94"/>
                  <a:gd name="T4" fmla="*/ 0 w 2486"/>
                  <a:gd name="T5" fmla="*/ 0 h 94"/>
                  <a:gd name="T6" fmla="*/ 0 w 2486"/>
                  <a:gd name="T7" fmla="*/ 94 h 94"/>
                  <a:gd name="T8" fmla="*/ 2289 w 2486"/>
                  <a:gd name="T9" fmla="*/ 94 h 94"/>
                  <a:gd name="T10" fmla="*/ 2486 w 2486"/>
                  <a:gd name="T11" fmla="*/ 8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6" h="94">
                    <a:moveTo>
                      <a:pt x="2486" y="81"/>
                    </a:moveTo>
                    <a:cubicBezTo>
                      <a:pt x="2410" y="38"/>
                      <a:pt x="2306" y="0"/>
                      <a:pt x="217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2289" y="94"/>
                      <a:pt x="2289" y="94"/>
                      <a:pt x="2289" y="94"/>
                    </a:cubicBezTo>
                    <a:cubicBezTo>
                      <a:pt x="2418" y="94"/>
                      <a:pt x="2459" y="91"/>
                      <a:pt x="2486" y="81"/>
                    </a:cubicBezTo>
                  </a:path>
                </a:pathLst>
              </a:custGeom>
              <a:solidFill>
                <a:srgbClr val="2DCCD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1" name="Freeform 11"/>
              <p:cNvSpPr>
                <a:spLocks/>
              </p:cNvSpPr>
              <p:nvPr userDrawn="1"/>
            </p:nvSpPr>
            <p:spPr bwMode="auto">
              <a:xfrm>
                <a:off x="7893487" y="6110343"/>
                <a:ext cx="1251034" cy="601663"/>
              </a:xfrm>
              <a:custGeom>
                <a:avLst/>
                <a:gdLst>
                  <a:gd name="T0" fmla="*/ 331 w 394"/>
                  <a:gd name="T1" fmla="*/ 0 h 189"/>
                  <a:gd name="T2" fmla="*/ 0 w 394"/>
                  <a:gd name="T3" fmla="*/ 81 h 189"/>
                  <a:gd name="T4" fmla="*/ 327 w 394"/>
                  <a:gd name="T5" fmla="*/ 189 h 189"/>
                  <a:gd name="T6" fmla="*/ 394 w 394"/>
                  <a:gd name="T7" fmla="*/ 189 h 189"/>
                  <a:gd name="T8" fmla="*/ 394 w 394"/>
                  <a:gd name="T9" fmla="*/ 0 h 189"/>
                  <a:gd name="T10" fmla="*/ 331 w 394"/>
                  <a:gd name="T11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4" h="189">
                    <a:moveTo>
                      <a:pt x="331" y="0"/>
                    </a:moveTo>
                    <a:cubicBezTo>
                      <a:pt x="130" y="0"/>
                      <a:pt x="56" y="60"/>
                      <a:pt x="0" y="81"/>
                    </a:cubicBezTo>
                    <a:cubicBezTo>
                      <a:pt x="89" y="131"/>
                      <a:pt x="159" y="189"/>
                      <a:pt x="327" y="189"/>
                    </a:cubicBezTo>
                    <a:cubicBezTo>
                      <a:pt x="368" y="189"/>
                      <a:pt x="394" y="189"/>
                      <a:pt x="394" y="189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3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</p:grpSp>
        <p:pic>
          <p:nvPicPr>
            <p:cNvPr id="7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59788" y="6191250"/>
              <a:ext cx="454025" cy="45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775" y="1484313"/>
            <a:ext cx="8461375" cy="4356955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ternative Title Slide">
    <p:bg>
      <p:bgPr>
        <a:solidFill>
          <a:srgbClr val="0031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8"/>
          <p:cNvGrpSpPr>
            <a:grpSpLocks/>
          </p:cNvGrpSpPr>
          <p:nvPr userDrawn="1"/>
        </p:nvGrpSpPr>
        <p:grpSpPr bwMode="auto">
          <a:xfrm>
            <a:off x="0" y="5500688"/>
            <a:ext cx="9167813" cy="996950"/>
            <a:chOff x="608" y="5500319"/>
            <a:chExt cx="9167813" cy="996950"/>
          </a:xfrm>
        </p:grpSpPr>
        <p:grpSp>
          <p:nvGrpSpPr>
            <p:cNvPr id="6" name="Group 22"/>
            <p:cNvGrpSpPr>
              <a:grpSpLocks/>
            </p:cNvGrpSpPr>
            <p:nvPr userDrawn="1"/>
          </p:nvGrpSpPr>
          <p:grpSpPr bwMode="auto">
            <a:xfrm>
              <a:off x="608" y="5500319"/>
              <a:ext cx="9167813" cy="996950"/>
              <a:chOff x="-7938" y="5668963"/>
              <a:chExt cx="9167813" cy="996950"/>
            </a:xfrm>
          </p:grpSpPr>
          <p:sp>
            <p:nvSpPr>
              <p:cNvPr id="21" name="Freeform 11"/>
              <p:cNvSpPr>
                <a:spLocks noEditPoints="1"/>
              </p:cNvSpPr>
              <p:nvPr userDrawn="1"/>
            </p:nvSpPr>
            <p:spPr bwMode="auto">
              <a:xfrm>
                <a:off x="-7938" y="5668963"/>
                <a:ext cx="9167813" cy="996950"/>
              </a:xfrm>
              <a:custGeom>
                <a:avLst/>
                <a:gdLst>
                  <a:gd name="T0" fmla="*/ 2880 w 2880"/>
                  <a:gd name="T1" fmla="*/ 20 h 313"/>
                  <a:gd name="T2" fmla="*/ 2789 w 2880"/>
                  <a:gd name="T3" fmla="*/ 20 h 313"/>
                  <a:gd name="T4" fmla="*/ 2313 w 2880"/>
                  <a:gd name="T5" fmla="*/ 137 h 313"/>
                  <a:gd name="T6" fmla="*/ 2784 w 2880"/>
                  <a:gd name="T7" fmla="*/ 313 h 313"/>
                  <a:gd name="T8" fmla="*/ 2880 w 2880"/>
                  <a:gd name="T9" fmla="*/ 313 h 313"/>
                  <a:gd name="T10" fmla="*/ 2880 w 2880"/>
                  <a:gd name="T11" fmla="*/ 20 h 313"/>
                  <a:gd name="T12" fmla="*/ 1860 w 2880"/>
                  <a:gd name="T13" fmla="*/ 0 h 313"/>
                  <a:gd name="T14" fmla="*/ 0 w 2880"/>
                  <a:gd name="T15" fmla="*/ 0 h 313"/>
                  <a:gd name="T16" fmla="*/ 0 w 2880"/>
                  <a:gd name="T17" fmla="*/ 157 h 313"/>
                  <a:gd name="T18" fmla="*/ 2030 w 2880"/>
                  <a:gd name="T19" fmla="*/ 157 h 313"/>
                  <a:gd name="T20" fmla="*/ 2313 w 2880"/>
                  <a:gd name="T21" fmla="*/ 137 h 313"/>
                  <a:gd name="T22" fmla="*/ 2313 w 2880"/>
                  <a:gd name="T23" fmla="*/ 137 h 313"/>
                  <a:gd name="T24" fmla="*/ 2313 w 2880"/>
                  <a:gd name="T25" fmla="*/ 137 h 313"/>
                  <a:gd name="T26" fmla="*/ 1860 w 2880"/>
                  <a:gd name="T27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80" h="313">
                    <a:moveTo>
                      <a:pt x="2880" y="20"/>
                    </a:moveTo>
                    <a:cubicBezTo>
                      <a:pt x="2789" y="20"/>
                      <a:pt x="2789" y="20"/>
                      <a:pt x="2789" y="20"/>
                    </a:cubicBezTo>
                    <a:cubicBezTo>
                      <a:pt x="2500" y="20"/>
                      <a:pt x="2393" y="107"/>
                      <a:pt x="2313" y="137"/>
                    </a:cubicBezTo>
                    <a:cubicBezTo>
                      <a:pt x="2411" y="217"/>
                      <a:pt x="2542" y="313"/>
                      <a:pt x="2784" y="313"/>
                    </a:cubicBezTo>
                    <a:cubicBezTo>
                      <a:pt x="2842" y="313"/>
                      <a:pt x="2880" y="313"/>
                      <a:pt x="2880" y="313"/>
                    </a:cubicBezTo>
                    <a:cubicBezTo>
                      <a:pt x="2880" y="20"/>
                      <a:pt x="2880" y="20"/>
                      <a:pt x="2880" y="20"/>
                    </a:cubicBezTo>
                    <a:moveTo>
                      <a:pt x="186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2030" y="157"/>
                      <a:pt x="2030" y="157"/>
                      <a:pt x="2030" y="157"/>
                    </a:cubicBezTo>
                    <a:cubicBezTo>
                      <a:pt x="2214" y="157"/>
                      <a:pt x="2274" y="152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216" y="57"/>
                      <a:pt x="2053" y="0"/>
                      <a:pt x="1860" y="0"/>
                    </a:cubicBezTo>
                  </a:path>
                </a:pathLst>
              </a:custGeom>
              <a:solidFill>
                <a:srgbClr val="00252D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22" name="Freeform 24"/>
              <p:cNvSpPr>
                <a:spLocks/>
              </p:cNvSpPr>
              <p:nvPr userDrawn="1"/>
            </p:nvSpPr>
            <p:spPr bwMode="auto">
              <a:xfrm>
                <a:off x="-7938" y="5732463"/>
                <a:ext cx="7362825" cy="433387"/>
              </a:xfrm>
              <a:custGeom>
                <a:avLst/>
                <a:gdLst>
                  <a:gd name="T0" fmla="*/ 2313 w 2313"/>
                  <a:gd name="T1" fmla="*/ 117 h 136"/>
                  <a:gd name="T2" fmla="*/ 1860 w 2313"/>
                  <a:gd name="T3" fmla="*/ 0 h 136"/>
                  <a:gd name="T4" fmla="*/ 0 w 2313"/>
                  <a:gd name="T5" fmla="*/ 0 h 136"/>
                  <a:gd name="T6" fmla="*/ 0 w 2313"/>
                  <a:gd name="T7" fmla="*/ 136 h 136"/>
                  <a:gd name="T8" fmla="*/ 2030 w 2313"/>
                  <a:gd name="T9" fmla="*/ 136 h 136"/>
                  <a:gd name="T10" fmla="*/ 2313 w 2313"/>
                  <a:gd name="T11" fmla="*/ 11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13" h="136">
                    <a:moveTo>
                      <a:pt x="2313" y="117"/>
                    </a:moveTo>
                    <a:cubicBezTo>
                      <a:pt x="2204" y="55"/>
                      <a:pt x="2053" y="0"/>
                      <a:pt x="18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2030" y="136"/>
                      <a:pt x="2030" y="136"/>
                      <a:pt x="2030" y="136"/>
                    </a:cubicBezTo>
                    <a:cubicBezTo>
                      <a:pt x="2214" y="136"/>
                      <a:pt x="2274" y="132"/>
                      <a:pt x="2313" y="117"/>
                    </a:cubicBezTo>
                  </a:path>
                </a:pathLst>
              </a:custGeom>
              <a:solidFill>
                <a:srgbClr val="2DCCD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23" name="Freeform 25"/>
              <p:cNvSpPr>
                <a:spLocks/>
              </p:cNvSpPr>
              <p:nvPr userDrawn="1"/>
            </p:nvSpPr>
            <p:spPr bwMode="auto">
              <a:xfrm>
                <a:off x="7354887" y="5732463"/>
                <a:ext cx="1804988" cy="869950"/>
              </a:xfrm>
              <a:custGeom>
                <a:avLst/>
                <a:gdLst>
                  <a:gd name="T0" fmla="*/ 476 w 567"/>
                  <a:gd name="T1" fmla="*/ 0 h 273"/>
                  <a:gd name="T2" fmla="*/ 0 w 567"/>
                  <a:gd name="T3" fmla="*/ 117 h 273"/>
                  <a:gd name="T4" fmla="*/ 471 w 567"/>
                  <a:gd name="T5" fmla="*/ 273 h 273"/>
                  <a:gd name="T6" fmla="*/ 567 w 567"/>
                  <a:gd name="T7" fmla="*/ 273 h 273"/>
                  <a:gd name="T8" fmla="*/ 567 w 567"/>
                  <a:gd name="T9" fmla="*/ 0 h 273"/>
                  <a:gd name="T10" fmla="*/ 476 w 567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7" h="273">
                    <a:moveTo>
                      <a:pt x="476" y="0"/>
                    </a:moveTo>
                    <a:cubicBezTo>
                      <a:pt x="187" y="0"/>
                      <a:pt x="80" y="87"/>
                      <a:pt x="0" y="117"/>
                    </a:cubicBezTo>
                    <a:cubicBezTo>
                      <a:pt x="128" y="190"/>
                      <a:pt x="229" y="273"/>
                      <a:pt x="471" y="273"/>
                    </a:cubicBezTo>
                    <a:cubicBezTo>
                      <a:pt x="529" y="273"/>
                      <a:pt x="567" y="273"/>
                      <a:pt x="567" y="273"/>
                    </a:cubicBezTo>
                    <a:cubicBezTo>
                      <a:pt x="567" y="0"/>
                      <a:pt x="567" y="0"/>
                      <a:pt x="567" y="0"/>
                    </a:cubicBezTo>
                    <a:lnTo>
                      <a:pt x="4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</p:grpSp>
        <p:pic>
          <p:nvPicPr>
            <p:cNvPr id="7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69275" y="5675743"/>
              <a:ext cx="655638" cy="655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" name="Group 19"/>
            <p:cNvGrpSpPr/>
            <p:nvPr userDrawn="1"/>
          </p:nvGrpSpPr>
          <p:grpSpPr>
            <a:xfrm>
              <a:off x="360000" y="5807505"/>
              <a:ext cx="814388" cy="95250"/>
              <a:chOff x="3495675" y="5969000"/>
              <a:chExt cx="814388" cy="95250"/>
            </a:xfrm>
            <a:solidFill>
              <a:schemeClr val="accent1"/>
            </a:solidFill>
          </p:grpSpPr>
          <p:sp>
            <p:nvSpPr>
              <p:cNvPr id="9" name="Freeform 26"/>
              <p:cNvSpPr>
                <a:spLocks/>
              </p:cNvSpPr>
              <p:nvPr/>
            </p:nvSpPr>
            <p:spPr bwMode="auto">
              <a:xfrm>
                <a:off x="34956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1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1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0" name="Freeform 27"/>
              <p:cNvSpPr>
                <a:spLocks/>
              </p:cNvSpPr>
              <p:nvPr/>
            </p:nvSpPr>
            <p:spPr bwMode="auto">
              <a:xfrm>
                <a:off x="360362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1" name="Freeform 28"/>
              <p:cNvSpPr>
                <a:spLocks/>
              </p:cNvSpPr>
              <p:nvPr/>
            </p:nvSpPr>
            <p:spPr bwMode="auto">
              <a:xfrm>
                <a:off x="37115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2" name="Oval 29"/>
              <p:cNvSpPr>
                <a:spLocks noChangeArrowheads="1"/>
              </p:cNvSpPr>
              <p:nvPr/>
            </p:nvSpPr>
            <p:spPr bwMode="auto">
              <a:xfrm>
                <a:off x="3819525" y="6042025"/>
                <a:ext cx="19050" cy="222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3" name="Freeform 30"/>
              <p:cNvSpPr>
                <a:spLocks/>
              </p:cNvSpPr>
              <p:nvPr/>
            </p:nvSpPr>
            <p:spPr bwMode="auto">
              <a:xfrm>
                <a:off x="3851275" y="5997575"/>
                <a:ext cx="50800" cy="66675"/>
              </a:xfrm>
              <a:custGeom>
                <a:avLst/>
                <a:gdLst>
                  <a:gd name="T0" fmla="*/ 16 w 16"/>
                  <a:gd name="T1" fmla="*/ 20 h 21"/>
                  <a:gd name="T2" fmla="*/ 10 w 16"/>
                  <a:gd name="T3" fmla="*/ 21 h 21"/>
                  <a:gd name="T4" fmla="*/ 0 w 16"/>
                  <a:gd name="T5" fmla="*/ 11 h 21"/>
                  <a:gd name="T6" fmla="*/ 10 w 16"/>
                  <a:gd name="T7" fmla="*/ 0 h 21"/>
                  <a:gd name="T8" fmla="*/ 16 w 16"/>
                  <a:gd name="T9" fmla="*/ 1 h 21"/>
                  <a:gd name="T10" fmla="*/ 14 w 16"/>
                  <a:gd name="T11" fmla="*/ 5 h 21"/>
                  <a:gd name="T12" fmla="*/ 11 w 16"/>
                  <a:gd name="T13" fmla="*/ 4 h 21"/>
                  <a:gd name="T14" fmla="*/ 6 w 16"/>
                  <a:gd name="T15" fmla="*/ 10 h 21"/>
                  <a:gd name="T16" fmla="*/ 11 w 16"/>
                  <a:gd name="T17" fmla="*/ 17 h 21"/>
                  <a:gd name="T18" fmla="*/ 15 w 16"/>
                  <a:gd name="T19" fmla="*/ 16 h 21"/>
                  <a:gd name="T20" fmla="*/ 16 w 16"/>
                  <a:gd name="T21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1">
                    <a:moveTo>
                      <a:pt x="16" y="20"/>
                    </a:moveTo>
                    <a:cubicBezTo>
                      <a:pt x="14" y="21"/>
                      <a:pt x="12" y="21"/>
                      <a:pt x="10" y="21"/>
                    </a:cubicBez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7" y="4"/>
                      <a:pt x="6" y="6"/>
                      <a:pt x="6" y="10"/>
                    </a:cubicBezTo>
                    <a:cubicBezTo>
                      <a:pt x="6" y="15"/>
                      <a:pt x="7" y="17"/>
                      <a:pt x="11" y="17"/>
                    </a:cubicBezTo>
                    <a:cubicBezTo>
                      <a:pt x="12" y="17"/>
                      <a:pt x="14" y="17"/>
                      <a:pt x="15" y="16"/>
                    </a:cubicBezTo>
                    <a:lnTo>
                      <a:pt x="16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4" name="Freeform 31"/>
              <p:cNvSpPr>
                <a:spLocks/>
              </p:cNvSpPr>
              <p:nvPr/>
            </p:nvSpPr>
            <p:spPr bwMode="auto">
              <a:xfrm>
                <a:off x="3911600" y="5997575"/>
                <a:ext cx="47625" cy="66675"/>
              </a:xfrm>
              <a:custGeom>
                <a:avLst/>
                <a:gdLst>
                  <a:gd name="T0" fmla="*/ 6 w 15"/>
                  <a:gd name="T1" fmla="*/ 21 h 21"/>
                  <a:gd name="T2" fmla="*/ 0 w 15"/>
                  <a:gd name="T3" fmla="*/ 20 h 21"/>
                  <a:gd name="T4" fmla="*/ 1 w 15"/>
                  <a:gd name="T5" fmla="*/ 16 h 21"/>
                  <a:gd name="T6" fmla="*/ 6 w 15"/>
                  <a:gd name="T7" fmla="*/ 17 h 21"/>
                  <a:gd name="T8" fmla="*/ 9 w 15"/>
                  <a:gd name="T9" fmla="*/ 15 h 21"/>
                  <a:gd name="T10" fmla="*/ 6 w 15"/>
                  <a:gd name="T11" fmla="*/ 12 h 21"/>
                  <a:gd name="T12" fmla="*/ 0 w 15"/>
                  <a:gd name="T13" fmla="*/ 6 h 21"/>
                  <a:gd name="T14" fmla="*/ 8 w 15"/>
                  <a:gd name="T15" fmla="*/ 0 h 21"/>
                  <a:gd name="T16" fmla="*/ 13 w 15"/>
                  <a:gd name="T17" fmla="*/ 0 h 21"/>
                  <a:gd name="T18" fmla="*/ 13 w 15"/>
                  <a:gd name="T19" fmla="*/ 4 h 21"/>
                  <a:gd name="T20" fmla="*/ 9 w 15"/>
                  <a:gd name="T21" fmla="*/ 4 h 21"/>
                  <a:gd name="T22" fmla="*/ 6 w 15"/>
                  <a:gd name="T23" fmla="*/ 6 h 21"/>
                  <a:gd name="T24" fmla="*/ 9 w 15"/>
                  <a:gd name="T25" fmla="*/ 9 h 21"/>
                  <a:gd name="T26" fmla="*/ 15 w 15"/>
                  <a:gd name="T27" fmla="*/ 14 h 21"/>
                  <a:gd name="T28" fmla="*/ 6 w 15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6" y="21"/>
                    </a:moveTo>
                    <a:cubicBezTo>
                      <a:pt x="4" y="21"/>
                      <a:pt x="2" y="21"/>
                      <a:pt x="0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7"/>
                      <a:pt x="5" y="17"/>
                      <a:pt x="6" y="17"/>
                    </a:cubicBezTo>
                    <a:cubicBezTo>
                      <a:pt x="8" y="17"/>
                      <a:pt x="9" y="16"/>
                      <a:pt x="9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3" y="11"/>
                      <a:pt x="0" y="10"/>
                      <a:pt x="0" y="6"/>
                    </a:cubicBezTo>
                    <a:cubicBezTo>
                      <a:pt x="0" y="2"/>
                      <a:pt x="3" y="0"/>
                      <a:pt x="8" y="0"/>
                    </a:cubicBezTo>
                    <a:cubicBezTo>
                      <a:pt x="10" y="0"/>
                      <a:pt x="12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10" y="4"/>
                      <a:pt x="9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7"/>
                      <a:pt x="7" y="8"/>
                      <a:pt x="9" y="9"/>
                    </a:cubicBezTo>
                    <a:cubicBezTo>
                      <a:pt x="13" y="10"/>
                      <a:pt x="15" y="11"/>
                      <a:pt x="15" y="14"/>
                    </a:cubicBezTo>
                    <a:cubicBezTo>
                      <a:pt x="15" y="18"/>
                      <a:pt x="11" y="21"/>
                      <a:pt x="6" y="2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5" name="Freeform 32"/>
              <p:cNvSpPr>
                <a:spLocks noEditPoints="1"/>
              </p:cNvSpPr>
              <p:nvPr/>
            </p:nvSpPr>
            <p:spPr bwMode="auto">
              <a:xfrm>
                <a:off x="3965575" y="5969000"/>
                <a:ext cx="28575" cy="95250"/>
              </a:xfrm>
              <a:custGeom>
                <a:avLst/>
                <a:gdLst>
                  <a:gd name="T0" fmla="*/ 4 w 9"/>
                  <a:gd name="T1" fmla="*/ 30 h 30"/>
                  <a:gd name="T2" fmla="*/ 4 w 9"/>
                  <a:gd name="T3" fmla="*/ 13 h 30"/>
                  <a:gd name="T4" fmla="*/ 0 w 9"/>
                  <a:gd name="T5" fmla="*/ 13 h 30"/>
                  <a:gd name="T6" fmla="*/ 0 w 9"/>
                  <a:gd name="T7" fmla="*/ 9 h 30"/>
                  <a:gd name="T8" fmla="*/ 9 w 9"/>
                  <a:gd name="T9" fmla="*/ 9 h 30"/>
                  <a:gd name="T10" fmla="*/ 9 w 9"/>
                  <a:gd name="T11" fmla="*/ 30 h 30"/>
                  <a:gd name="T12" fmla="*/ 4 w 9"/>
                  <a:gd name="T13" fmla="*/ 30 h 30"/>
                  <a:gd name="T14" fmla="*/ 6 w 9"/>
                  <a:gd name="T15" fmla="*/ 6 h 30"/>
                  <a:gd name="T16" fmla="*/ 3 w 9"/>
                  <a:gd name="T17" fmla="*/ 3 h 30"/>
                  <a:gd name="T18" fmla="*/ 6 w 9"/>
                  <a:gd name="T19" fmla="*/ 0 h 30"/>
                  <a:gd name="T20" fmla="*/ 9 w 9"/>
                  <a:gd name="T21" fmla="*/ 3 h 30"/>
                  <a:gd name="T22" fmla="*/ 6 w 9"/>
                  <a:gd name="T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0">
                    <a:moveTo>
                      <a:pt x="4" y="3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30"/>
                      <a:pt x="9" y="30"/>
                      <a:pt x="9" y="30"/>
                    </a:cubicBezTo>
                    <a:lnTo>
                      <a:pt x="4" y="30"/>
                    </a:lnTo>
                    <a:close/>
                    <a:moveTo>
                      <a:pt x="6" y="6"/>
                    </a:moveTo>
                    <a:cubicBezTo>
                      <a:pt x="4" y="6"/>
                      <a:pt x="3" y="5"/>
                      <a:pt x="3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3"/>
                    </a:cubicBezTo>
                    <a:cubicBezTo>
                      <a:pt x="9" y="5"/>
                      <a:pt x="8" y="6"/>
                      <a:pt x="6" y="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6" name="Freeform 33"/>
              <p:cNvSpPr>
                <a:spLocks/>
              </p:cNvSpPr>
              <p:nvPr/>
            </p:nvSpPr>
            <p:spPr bwMode="auto">
              <a:xfrm>
                <a:off x="4013200" y="5997575"/>
                <a:ext cx="39687" cy="66675"/>
              </a:xfrm>
              <a:custGeom>
                <a:avLst/>
                <a:gdLst>
                  <a:gd name="T0" fmla="*/ 11 w 12"/>
                  <a:gd name="T1" fmla="*/ 5 h 21"/>
                  <a:gd name="T2" fmla="*/ 9 w 12"/>
                  <a:gd name="T3" fmla="*/ 5 h 21"/>
                  <a:gd name="T4" fmla="*/ 5 w 12"/>
                  <a:gd name="T5" fmla="*/ 8 h 21"/>
                  <a:gd name="T6" fmla="*/ 5 w 12"/>
                  <a:gd name="T7" fmla="*/ 21 h 21"/>
                  <a:gd name="T8" fmla="*/ 0 w 12"/>
                  <a:gd name="T9" fmla="*/ 21 h 21"/>
                  <a:gd name="T10" fmla="*/ 0 w 12"/>
                  <a:gd name="T11" fmla="*/ 0 h 21"/>
                  <a:gd name="T12" fmla="*/ 4 w 12"/>
                  <a:gd name="T13" fmla="*/ 0 h 21"/>
                  <a:gd name="T14" fmla="*/ 4 w 12"/>
                  <a:gd name="T15" fmla="*/ 4 h 21"/>
                  <a:gd name="T16" fmla="*/ 10 w 12"/>
                  <a:gd name="T17" fmla="*/ 0 h 21"/>
                  <a:gd name="T18" fmla="*/ 12 w 12"/>
                  <a:gd name="T19" fmla="*/ 0 h 21"/>
                  <a:gd name="T20" fmla="*/ 11 w 12"/>
                  <a:gd name="T2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1">
                    <a:moveTo>
                      <a:pt x="11" y="5"/>
                    </a:moveTo>
                    <a:cubicBezTo>
                      <a:pt x="11" y="5"/>
                      <a:pt x="10" y="5"/>
                      <a:pt x="9" y="5"/>
                    </a:cubicBezTo>
                    <a:cubicBezTo>
                      <a:pt x="8" y="5"/>
                      <a:pt x="7" y="6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7" name="Freeform 34"/>
              <p:cNvSpPr>
                <a:spLocks noEditPoints="1"/>
              </p:cNvSpPr>
              <p:nvPr/>
            </p:nvSpPr>
            <p:spPr bwMode="auto">
              <a:xfrm>
                <a:off x="4062413" y="5997575"/>
                <a:ext cx="66675" cy="66675"/>
              </a:xfrm>
              <a:custGeom>
                <a:avLst/>
                <a:gdLst>
                  <a:gd name="T0" fmla="*/ 10 w 21"/>
                  <a:gd name="T1" fmla="*/ 21 h 21"/>
                  <a:gd name="T2" fmla="*/ 0 w 21"/>
                  <a:gd name="T3" fmla="*/ 11 h 21"/>
                  <a:gd name="T4" fmla="*/ 10 w 21"/>
                  <a:gd name="T5" fmla="*/ 0 h 21"/>
                  <a:gd name="T6" fmla="*/ 21 w 21"/>
                  <a:gd name="T7" fmla="*/ 10 h 21"/>
                  <a:gd name="T8" fmla="*/ 10 w 21"/>
                  <a:gd name="T9" fmla="*/ 21 h 21"/>
                  <a:gd name="T10" fmla="*/ 10 w 21"/>
                  <a:gd name="T11" fmla="*/ 4 h 21"/>
                  <a:gd name="T12" fmla="*/ 5 w 21"/>
                  <a:gd name="T13" fmla="*/ 10 h 21"/>
                  <a:gd name="T14" fmla="*/ 10 w 21"/>
                  <a:gd name="T15" fmla="*/ 17 h 21"/>
                  <a:gd name="T16" fmla="*/ 15 w 21"/>
                  <a:gd name="T17" fmla="*/ 11 h 21"/>
                  <a:gd name="T18" fmla="*/ 10 w 21"/>
                  <a:gd name="T1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3" y="0"/>
                      <a:pt x="10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7"/>
                      <a:pt x="17" y="21"/>
                      <a:pt x="10" y="21"/>
                    </a:cubicBezTo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4"/>
                      <a:pt x="6" y="17"/>
                      <a:pt x="10" y="17"/>
                    </a:cubicBezTo>
                    <a:cubicBezTo>
                      <a:pt x="14" y="17"/>
                      <a:pt x="15" y="14"/>
                      <a:pt x="15" y="11"/>
                    </a:cubicBezTo>
                    <a:cubicBezTo>
                      <a:pt x="15" y="6"/>
                      <a:pt x="14" y="4"/>
                      <a:pt x="1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8" name="Oval 35"/>
              <p:cNvSpPr>
                <a:spLocks noChangeArrowheads="1"/>
              </p:cNvSpPr>
              <p:nvPr/>
            </p:nvSpPr>
            <p:spPr bwMode="auto">
              <a:xfrm>
                <a:off x="4141788" y="6042025"/>
                <a:ext cx="19050" cy="222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9" name="Freeform 36"/>
              <p:cNvSpPr>
                <a:spLocks noEditPoints="1"/>
              </p:cNvSpPr>
              <p:nvPr/>
            </p:nvSpPr>
            <p:spPr bwMode="auto">
              <a:xfrm>
                <a:off x="41767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3 w 18"/>
                  <a:gd name="T3" fmla="*/ 19 h 21"/>
                  <a:gd name="T4" fmla="*/ 7 w 18"/>
                  <a:gd name="T5" fmla="*/ 21 h 21"/>
                  <a:gd name="T6" fmla="*/ 0 w 18"/>
                  <a:gd name="T7" fmla="*/ 15 h 21"/>
                  <a:gd name="T8" fmla="*/ 10 w 18"/>
                  <a:gd name="T9" fmla="*/ 8 h 21"/>
                  <a:gd name="T10" fmla="*/ 13 w 18"/>
                  <a:gd name="T11" fmla="*/ 8 h 21"/>
                  <a:gd name="T12" fmla="*/ 13 w 18"/>
                  <a:gd name="T13" fmla="*/ 7 h 21"/>
                  <a:gd name="T14" fmla="*/ 8 w 18"/>
                  <a:gd name="T15" fmla="*/ 4 h 21"/>
                  <a:gd name="T16" fmla="*/ 2 w 18"/>
                  <a:gd name="T17" fmla="*/ 5 h 21"/>
                  <a:gd name="T18" fmla="*/ 2 w 18"/>
                  <a:gd name="T19" fmla="*/ 1 h 21"/>
                  <a:gd name="T20" fmla="*/ 9 w 18"/>
                  <a:gd name="T21" fmla="*/ 0 h 21"/>
                  <a:gd name="T22" fmla="*/ 18 w 18"/>
                  <a:gd name="T23" fmla="*/ 7 h 21"/>
                  <a:gd name="T24" fmla="*/ 18 w 18"/>
                  <a:gd name="T25" fmla="*/ 21 h 21"/>
                  <a:gd name="T26" fmla="*/ 14 w 18"/>
                  <a:gd name="T27" fmla="*/ 21 h 21"/>
                  <a:gd name="T28" fmla="*/ 13 w 18"/>
                  <a:gd name="T29" fmla="*/ 12 h 21"/>
                  <a:gd name="T30" fmla="*/ 10 w 18"/>
                  <a:gd name="T31" fmla="*/ 12 h 21"/>
                  <a:gd name="T32" fmla="*/ 5 w 18"/>
                  <a:gd name="T33" fmla="*/ 15 h 21"/>
                  <a:gd name="T34" fmla="*/ 8 w 18"/>
                  <a:gd name="T35" fmla="*/ 17 h 21"/>
                  <a:gd name="T36" fmla="*/ 13 w 18"/>
                  <a:gd name="T37" fmla="*/ 15 h 21"/>
                  <a:gd name="T38" fmla="*/ 13 w 18"/>
                  <a:gd name="T3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10"/>
                      <a:pt x="4" y="8"/>
                      <a:pt x="10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5"/>
                      <a:pt x="12" y="4"/>
                      <a:pt x="8" y="4"/>
                    </a:cubicBezTo>
                    <a:cubicBezTo>
                      <a:pt x="6" y="4"/>
                      <a:pt x="4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15" y="0"/>
                      <a:pt x="18" y="2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  <a:moveTo>
                      <a:pt x="13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5" y="13"/>
                      <a:pt x="5" y="15"/>
                    </a:cubicBezTo>
                    <a:cubicBezTo>
                      <a:pt x="5" y="16"/>
                      <a:pt x="6" y="17"/>
                      <a:pt x="8" y="17"/>
                    </a:cubicBezTo>
                    <a:cubicBezTo>
                      <a:pt x="10" y="17"/>
                      <a:pt x="11" y="17"/>
                      <a:pt x="13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20" name="Freeform 37"/>
              <p:cNvSpPr>
                <a:spLocks/>
              </p:cNvSpPr>
              <p:nvPr/>
            </p:nvSpPr>
            <p:spPr bwMode="auto">
              <a:xfrm>
                <a:off x="42529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4 w 18"/>
                  <a:gd name="T3" fmla="*/ 18 h 21"/>
                  <a:gd name="T4" fmla="*/ 7 w 18"/>
                  <a:gd name="T5" fmla="*/ 21 h 21"/>
                  <a:gd name="T6" fmla="*/ 0 w 18"/>
                  <a:gd name="T7" fmla="*/ 13 h 21"/>
                  <a:gd name="T8" fmla="*/ 0 w 18"/>
                  <a:gd name="T9" fmla="*/ 0 h 21"/>
                  <a:gd name="T10" fmla="*/ 5 w 18"/>
                  <a:gd name="T11" fmla="*/ 0 h 21"/>
                  <a:gd name="T12" fmla="*/ 5 w 18"/>
                  <a:gd name="T13" fmla="*/ 12 h 21"/>
                  <a:gd name="T14" fmla="*/ 8 w 18"/>
                  <a:gd name="T15" fmla="*/ 17 h 21"/>
                  <a:gd name="T16" fmla="*/ 13 w 18"/>
                  <a:gd name="T17" fmla="*/ 14 h 21"/>
                  <a:gd name="T18" fmla="*/ 13 w 18"/>
                  <a:gd name="T19" fmla="*/ 0 h 21"/>
                  <a:gd name="T20" fmla="*/ 18 w 18"/>
                  <a:gd name="T21" fmla="*/ 0 h 21"/>
                  <a:gd name="T22" fmla="*/ 18 w 18"/>
                  <a:gd name="T23" fmla="*/ 21 h 21"/>
                  <a:gd name="T24" fmla="*/ 14 w 18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2" y="21"/>
                      <a:pt x="0" y="18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5"/>
                      <a:pt x="6" y="17"/>
                      <a:pt x="8" y="17"/>
                    </a:cubicBezTo>
                    <a:cubicBezTo>
                      <a:pt x="10" y="17"/>
                      <a:pt x="11" y="16"/>
                      <a:pt x="13" y="1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</p:grpSp>
      </p:grpSp>
      <p:grpSp>
        <p:nvGrpSpPr>
          <p:cNvPr id="24" name="Group 27"/>
          <p:cNvGrpSpPr>
            <a:grpSpLocks/>
          </p:cNvGrpSpPr>
          <p:nvPr userDrawn="1"/>
        </p:nvGrpSpPr>
        <p:grpSpPr bwMode="auto">
          <a:xfrm>
            <a:off x="-14288" y="6350"/>
            <a:ext cx="9178926" cy="2605088"/>
            <a:chOff x="-14288" y="6350"/>
            <a:chExt cx="9178926" cy="2605088"/>
          </a:xfrm>
        </p:grpSpPr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-14288" y="6350"/>
              <a:ext cx="4919663" cy="1192213"/>
            </a:xfrm>
            <a:custGeom>
              <a:avLst/>
              <a:gdLst>
                <a:gd name="T0" fmla="*/ 1552 w 1552"/>
                <a:gd name="T1" fmla="*/ 323 h 376"/>
                <a:gd name="T2" fmla="*/ 302 w 1552"/>
                <a:gd name="T3" fmla="*/ 0 h 376"/>
                <a:gd name="T4" fmla="*/ 0 w 1552"/>
                <a:gd name="T5" fmla="*/ 0 h 376"/>
                <a:gd name="T6" fmla="*/ 0 w 1552"/>
                <a:gd name="T7" fmla="*/ 376 h 376"/>
                <a:gd name="T8" fmla="*/ 771 w 1552"/>
                <a:gd name="T9" fmla="*/ 376 h 376"/>
                <a:gd name="T10" fmla="*/ 1552 w 1552"/>
                <a:gd name="T11" fmla="*/ 323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2" h="376">
                  <a:moveTo>
                    <a:pt x="1552" y="323"/>
                  </a:moveTo>
                  <a:cubicBezTo>
                    <a:pt x="1250" y="150"/>
                    <a:pt x="836" y="0"/>
                    <a:pt x="30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771" y="376"/>
                    <a:pt x="771" y="376"/>
                    <a:pt x="771" y="376"/>
                  </a:cubicBezTo>
                  <a:cubicBezTo>
                    <a:pt x="1279" y="376"/>
                    <a:pt x="1445" y="364"/>
                    <a:pt x="1552" y="323"/>
                  </a:cubicBezTo>
                </a:path>
              </a:pathLst>
            </a:custGeom>
            <a:solidFill>
              <a:srgbClr val="008C95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-14288" y="1387475"/>
              <a:ext cx="2398713" cy="612775"/>
            </a:xfrm>
            <a:custGeom>
              <a:avLst/>
              <a:gdLst>
                <a:gd name="T0" fmla="*/ 757 w 757"/>
                <a:gd name="T1" fmla="*/ 166 h 193"/>
                <a:gd name="T2" fmla="*/ 117 w 757"/>
                <a:gd name="T3" fmla="*/ 0 h 193"/>
                <a:gd name="T4" fmla="*/ 0 w 757"/>
                <a:gd name="T5" fmla="*/ 0 h 193"/>
                <a:gd name="T6" fmla="*/ 0 w 757"/>
                <a:gd name="T7" fmla="*/ 193 h 193"/>
                <a:gd name="T8" fmla="*/ 357 w 757"/>
                <a:gd name="T9" fmla="*/ 193 h 193"/>
                <a:gd name="T10" fmla="*/ 757 w 757"/>
                <a:gd name="T11" fmla="*/ 1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7" h="193">
                  <a:moveTo>
                    <a:pt x="757" y="166"/>
                  </a:moveTo>
                  <a:cubicBezTo>
                    <a:pt x="602" y="77"/>
                    <a:pt x="390" y="0"/>
                    <a:pt x="1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357" y="193"/>
                    <a:pt x="357" y="193"/>
                    <a:pt x="357" y="193"/>
                  </a:cubicBezTo>
                  <a:cubicBezTo>
                    <a:pt x="617" y="193"/>
                    <a:pt x="702" y="187"/>
                    <a:pt x="757" y="166"/>
                  </a:cubicBezTo>
                </a:path>
              </a:pathLst>
            </a:custGeom>
            <a:solidFill>
              <a:srgbClr val="FFB81C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28" name="Freeform 21"/>
            <p:cNvSpPr>
              <a:spLocks/>
            </p:cNvSpPr>
            <p:nvPr userDrawn="1"/>
          </p:nvSpPr>
          <p:spPr bwMode="auto">
            <a:xfrm>
              <a:off x="2384425" y="1387475"/>
              <a:ext cx="6773863" cy="1223963"/>
            </a:xfrm>
            <a:custGeom>
              <a:avLst/>
              <a:gdLst>
                <a:gd name="T0" fmla="*/ 672 w 2137"/>
                <a:gd name="T1" fmla="*/ 0 h 386"/>
                <a:gd name="T2" fmla="*/ 0 w 2137"/>
                <a:gd name="T3" fmla="*/ 166 h 386"/>
                <a:gd name="T4" fmla="*/ 664 w 2137"/>
                <a:gd name="T5" fmla="*/ 385 h 386"/>
                <a:gd name="T6" fmla="*/ 2137 w 2137"/>
                <a:gd name="T7" fmla="*/ 386 h 386"/>
                <a:gd name="T8" fmla="*/ 2137 w 2137"/>
                <a:gd name="T9" fmla="*/ 0 h 386"/>
                <a:gd name="T10" fmla="*/ 672 w 2137"/>
                <a:gd name="T11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7" h="386">
                  <a:moveTo>
                    <a:pt x="672" y="0"/>
                  </a:moveTo>
                  <a:cubicBezTo>
                    <a:pt x="263" y="0"/>
                    <a:pt x="112" y="122"/>
                    <a:pt x="0" y="166"/>
                  </a:cubicBezTo>
                  <a:cubicBezTo>
                    <a:pt x="181" y="269"/>
                    <a:pt x="323" y="385"/>
                    <a:pt x="664" y="385"/>
                  </a:cubicBezTo>
                  <a:cubicBezTo>
                    <a:pt x="747" y="385"/>
                    <a:pt x="2137" y="386"/>
                    <a:pt x="2137" y="386"/>
                  </a:cubicBezTo>
                  <a:cubicBezTo>
                    <a:pt x="2137" y="0"/>
                    <a:pt x="2137" y="0"/>
                    <a:pt x="2137" y="0"/>
                  </a:cubicBezTo>
                  <a:lnTo>
                    <a:pt x="672" y="0"/>
                  </a:lnTo>
                  <a:close/>
                </a:path>
              </a:pathLst>
            </a:custGeom>
            <a:solidFill>
              <a:srgbClr val="FFB81C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4905375" y="6350"/>
              <a:ext cx="4259263" cy="2382838"/>
            </a:xfrm>
            <a:custGeom>
              <a:avLst/>
              <a:gdLst>
                <a:gd name="T0" fmla="*/ 1312 w 1344"/>
                <a:gd name="T1" fmla="*/ 0 h 752"/>
                <a:gd name="T2" fmla="*/ 0 w 1344"/>
                <a:gd name="T3" fmla="*/ 323 h 752"/>
                <a:gd name="T4" fmla="*/ 1297 w 1344"/>
                <a:gd name="T5" fmla="*/ 752 h 752"/>
                <a:gd name="T6" fmla="*/ 1344 w 1344"/>
                <a:gd name="T7" fmla="*/ 752 h 752"/>
                <a:gd name="T8" fmla="*/ 1344 w 1344"/>
                <a:gd name="T9" fmla="*/ 0 h 752"/>
                <a:gd name="T10" fmla="*/ 1312 w 1344"/>
                <a:gd name="T11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4" h="752">
                  <a:moveTo>
                    <a:pt x="1312" y="0"/>
                  </a:moveTo>
                  <a:cubicBezTo>
                    <a:pt x="514" y="0"/>
                    <a:pt x="219" y="238"/>
                    <a:pt x="0" y="323"/>
                  </a:cubicBezTo>
                  <a:cubicBezTo>
                    <a:pt x="353" y="524"/>
                    <a:pt x="631" y="752"/>
                    <a:pt x="1297" y="752"/>
                  </a:cubicBezTo>
                  <a:cubicBezTo>
                    <a:pt x="1344" y="752"/>
                    <a:pt x="1344" y="752"/>
                    <a:pt x="1344" y="752"/>
                  </a:cubicBezTo>
                  <a:cubicBezTo>
                    <a:pt x="1344" y="0"/>
                    <a:pt x="1344" y="0"/>
                    <a:pt x="1344" y="0"/>
                  </a:cubicBezTo>
                  <a:lnTo>
                    <a:pt x="1312" y="0"/>
                  </a:lnTo>
                  <a:close/>
                </a:path>
              </a:pathLst>
            </a:custGeom>
            <a:solidFill>
              <a:srgbClr val="008C95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-14288" y="2243138"/>
              <a:ext cx="7292976" cy="139700"/>
            </a:xfrm>
            <a:custGeom>
              <a:avLst/>
              <a:gdLst>
                <a:gd name="T0" fmla="*/ 2301 w 2301"/>
                <a:gd name="T1" fmla="*/ 38 h 44"/>
                <a:gd name="T2" fmla="*/ 2155 w 2301"/>
                <a:gd name="T3" fmla="*/ 0 h 44"/>
                <a:gd name="T4" fmla="*/ 0 w 2301"/>
                <a:gd name="T5" fmla="*/ 0 h 44"/>
                <a:gd name="T6" fmla="*/ 0 w 2301"/>
                <a:gd name="T7" fmla="*/ 44 h 44"/>
                <a:gd name="T8" fmla="*/ 2210 w 2301"/>
                <a:gd name="T9" fmla="*/ 44 h 44"/>
                <a:gd name="T10" fmla="*/ 2301 w 2301"/>
                <a:gd name="T11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01" h="44">
                  <a:moveTo>
                    <a:pt x="2301" y="38"/>
                  </a:moveTo>
                  <a:cubicBezTo>
                    <a:pt x="2267" y="21"/>
                    <a:pt x="2217" y="0"/>
                    <a:pt x="21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210" y="44"/>
                    <a:pt x="2210" y="44"/>
                    <a:pt x="2210" y="44"/>
                  </a:cubicBezTo>
                  <a:cubicBezTo>
                    <a:pt x="2210" y="44"/>
                    <a:pt x="2291" y="40"/>
                    <a:pt x="2301" y="38"/>
                  </a:cubicBezTo>
                </a:path>
              </a:pathLst>
            </a:custGeom>
            <a:solidFill>
              <a:srgbClr val="008C95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7278688" y="2243138"/>
              <a:ext cx="1885950" cy="279400"/>
            </a:xfrm>
            <a:custGeom>
              <a:avLst/>
              <a:gdLst>
                <a:gd name="T0" fmla="*/ 153 w 595"/>
                <a:gd name="T1" fmla="*/ 0 h 88"/>
                <a:gd name="T2" fmla="*/ 0 w 595"/>
                <a:gd name="T3" fmla="*/ 38 h 88"/>
                <a:gd name="T4" fmla="*/ 151 w 595"/>
                <a:gd name="T5" fmla="*/ 88 h 88"/>
                <a:gd name="T6" fmla="*/ 595 w 595"/>
                <a:gd name="T7" fmla="*/ 88 h 88"/>
                <a:gd name="T8" fmla="*/ 595 w 595"/>
                <a:gd name="T9" fmla="*/ 0 h 88"/>
                <a:gd name="T10" fmla="*/ 153 w 595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5" h="88">
                  <a:moveTo>
                    <a:pt x="153" y="0"/>
                  </a:moveTo>
                  <a:cubicBezTo>
                    <a:pt x="60" y="0"/>
                    <a:pt x="26" y="28"/>
                    <a:pt x="0" y="38"/>
                  </a:cubicBezTo>
                  <a:cubicBezTo>
                    <a:pt x="41" y="62"/>
                    <a:pt x="74" y="88"/>
                    <a:pt x="151" y="88"/>
                  </a:cubicBezTo>
                  <a:cubicBezTo>
                    <a:pt x="595" y="88"/>
                    <a:pt x="595" y="88"/>
                    <a:pt x="595" y="88"/>
                  </a:cubicBezTo>
                  <a:cubicBezTo>
                    <a:pt x="595" y="0"/>
                    <a:pt x="595" y="0"/>
                    <a:pt x="595" y="0"/>
                  </a:cubicBezTo>
                  <a:lnTo>
                    <a:pt x="153" y="0"/>
                  </a:lnTo>
                  <a:close/>
                </a:path>
              </a:pathLst>
            </a:custGeom>
            <a:solidFill>
              <a:srgbClr val="2DCCD3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6184900" y="1962150"/>
              <a:ext cx="2979738" cy="139700"/>
            </a:xfrm>
            <a:custGeom>
              <a:avLst/>
              <a:gdLst>
                <a:gd name="T0" fmla="*/ 0 w 940"/>
                <a:gd name="T1" fmla="*/ 6 h 44"/>
                <a:gd name="T2" fmla="*/ 146 w 940"/>
                <a:gd name="T3" fmla="*/ 44 h 44"/>
                <a:gd name="T4" fmla="*/ 940 w 940"/>
                <a:gd name="T5" fmla="*/ 44 h 44"/>
                <a:gd name="T6" fmla="*/ 940 w 940"/>
                <a:gd name="T7" fmla="*/ 0 h 44"/>
                <a:gd name="T8" fmla="*/ 91 w 940"/>
                <a:gd name="T9" fmla="*/ 0 h 44"/>
                <a:gd name="T10" fmla="*/ 0 w 940"/>
                <a:gd name="T11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0" h="44">
                  <a:moveTo>
                    <a:pt x="0" y="6"/>
                  </a:moveTo>
                  <a:cubicBezTo>
                    <a:pt x="35" y="26"/>
                    <a:pt x="84" y="44"/>
                    <a:pt x="146" y="44"/>
                  </a:cubicBezTo>
                  <a:cubicBezTo>
                    <a:pt x="940" y="44"/>
                    <a:pt x="940" y="44"/>
                    <a:pt x="940" y="44"/>
                  </a:cubicBezTo>
                  <a:cubicBezTo>
                    <a:pt x="940" y="0"/>
                    <a:pt x="940" y="0"/>
                    <a:pt x="94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32" y="0"/>
                    <a:pt x="12" y="2"/>
                    <a:pt x="0" y="6"/>
                  </a:cubicBezTo>
                </a:path>
              </a:pathLst>
            </a:custGeom>
            <a:solidFill>
              <a:srgbClr val="71CC98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-14288" y="1822450"/>
              <a:ext cx="6199188" cy="279400"/>
            </a:xfrm>
            <a:custGeom>
              <a:avLst/>
              <a:gdLst>
                <a:gd name="T0" fmla="*/ 1803 w 1956"/>
                <a:gd name="T1" fmla="*/ 88 h 88"/>
                <a:gd name="T2" fmla="*/ 1956 w 1956"/>
                <a:gd name="T3" fmla="*/ 50 h 88"/>
                <a:gd name="T4" fmla="*/ 1804 w 1956"/>
                <a:gd name="T5" fmla="*/ 0 h 88"/>
                <a:gd name="T6" fmla="*/ 0 w 1956"/>
                <a:gd name="T7" fmla="*/ 0 h 88"/>
                <a:gd name="T8" fmla="*/ 0 w 1956"/>
                <a:gd name="T9" fmla="*/ 88 h 88"/>
                <a:gd name="T10" fmla="*/ 1803 w 1956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6" h="88">
                  <a:moveTo>
                    <a:pt x="1803" y="88"/>
                  </a:moveTo>
                  <a:cubicBezTo>
                    <a:pt x="1896" y="88"/>
                    <a:pt x="1930" y="60"/>
                    <a:pt x="1956" y="50"/>
                  </a:cubicBezTo>
                  <a:cubicBezTo>
                    <a:pt x="1915" y="27"/>
                    <a:pt x="1882" y="0"/>
                    <a:pt x="18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"/>
                    <a:pt x="0" y="88"/>
                    <a:pt x="0" y="88"/>
                  </a:cubicBezTo>
                  <a:lnTo>
                    <a:pt x="1803" y="88"/>
                  </a:lnTo>
                  <a:close/>
                </a:path>
              </a:pathLst>
            </a:custGeom>
            <a:solidFill>
              <a:srgbClr val="71CC98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4440" y="3122613"/>
            <a:ext cx="8467494" cy="1080000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4440" y="4257092"/>
            <a:ext cx="8475710" cy="360040"/>
          </a:xfrm>
        </p:spPr>
        <p:txBody>
          <a:bodyPr>
            <a:norm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 dirty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>
              <a:buFontTx/>
              <a:buNone/>
              <a:defRPr sz="1200" b="1" cap="all" baseline="0">
                <a:solidFill>
                  <a:srgbClr val="00313C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 dark background">
    <p:bg>
      <p:bgPr>
        <a:solidFill>
          <a:srgbClr val="0031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 userDrawn="1"/>
        </p:nvGrpSpPr>
        <p:grpSpPr bwMode="auto">
          <a:xfrm>
            <a:off x="-7938" y="6056313"/>
            <a:ext cx="9161463" cy="801687"/>
            <a:chOff x="-7938" y="6056313"/>
            <a:chExt cx="9161463" cy="801687"/>
          </a:xfrm>
        </p:grpSpPr>
        <p:sp>
          <p:nvSpPr>
            <p:cNvPr id="4" name="AutoShape 4"/>
            <p:cNvSpPr>
              <a:spLocks noChangeAspect="1" noChangeArrowheads="1" noTextEdit="1"/>
            </p:cNvSpPr>
            <p:nvPr userDrawn="1"/>
          </p:nvSpPr>
          <p:spPr bwMode="auto">
            <a:xfrm>
              <a:off x="-7938" y="6056313"/>
              <a:ext cx="9161463" cy="80168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grpSp>
          <p:nvGrpSpPr>
            <p:cNvPr id="5" name="Group 1"/>
            <p:cNvGrpSpPr>
              <a:grpSpLocks/>
            </p:cNvGrpSpPr>
            <p:nvPr userDrawn="1"/>
          </p:nvGrpSpPr>
          <p:grpSpPr bwMode="auto">
            <a:xfrm>
              <a:off x="1588" y="6065838"/>
              <a:ext cx="9142412" cy="690562"/>
              <a:chOff x="1495" y="6065893"/>
              <a:chExt cx="9143026" cy="690563"/>
            </a:xfrm>
          </p:grpSpPr>
          <p:sp>
            <p:nvSpPr>
              <p:cNvPr id="7" name="Freeform 8"/>
              <p:cNvSpPr>
                <a:spLocks noEditPoints="1"/>
              </p:cNvSpPr>
              <p:nvPr userDrawn="1"/>
            </p:nvSpPr>
            <p:spPr bwMode="auto">
              <a:xfrm>
                <a:off x="1495" y="6065893"/>
                <a:ext cx="9143026" cy="690563"/>
              </a:xfrm>
              <a:custGeom>
                <a:avLst/>
                <a:gdLst>
                  <a:gd name="T0" fmla="*/ 2880 w 2880"/>
                  <a:gd name="T1" fmla="*/ 14 h 217"/>
                  <a:gd name="T2" fmla="*/ 2817 w 2880"/>
                  <a:gd name="T3" fmla="*/ 14 h 217"/>
                  <a:gd name="T4" fmla="*/ 2486 w 2880"/>
                  <a:gd name="T5" fmla="*/ 95 h 217"/>
                  <a:gd name="T6" fmla="*/ 2486 w 2880"/>
                  <a:gd name="T7" fmla="*/ 95 h 217"/>
                  <a:gd name="T8" fmla="*/ 2880 w 2880"/>
                  <a:gd name="T9" fmla="*/ 95 h 217"/>
                  <a:gd name="T10" fmla="*/ 2880 w 2880"/>
                  <a:gd name="T11" fmla="*/ 217 h 217"/>
                  <a:gd name="T12" fmla="*/ 2880 w 2880"/>
                  <a:gd name="T13" fmla="*/ 217 h 217"/>
                  <a:gd name="T14" fmla="*/ 2880 w 2880"/>
                  <a:gd name="T15" fmla="*/ 14 h 217"/>
                  <a:gd name="T16" fmla="*/ 2171 w 2880"/>
                  <a:gd name="T17" fmla="*/ 0 h 217"/>
                  <a:gd name="T18" fmla="*/ 0 w 2880"/>
                  <a:gd name="T19" fmla="*/ 0 h 217"/>
                  <a:gd name="T20" fmla="*/ 0 w 2880"/>
                  <a:gd name="T21" fmla="*/ 95 h 217"/>
                  <a:gd name="T22" fmla="*/ 2486 w 2880"/>
                  <a:gd name="T23" fmla="*/ 95 h 217"/>
                  <a:gd name="T24" fmla="*/ 2486 w 2880"/>
                  <a:gd name="T25" fmla="*/ 95 h 217"/>
                  <a:gd name="T26" fmla="*/ 2486 w 2880"/>
                  <a:gd name="T27" fmla="*/ 95 h 217"/>
                  <a:gd name="T28" fmla="*/ 2486 w 2880"/>
                  <a:gd name="T29" fmla="*/ 95 h 217"/>
                  <a:gd name="T30" fmla="*/ 2171 w 2880"/>
                  <a:gd name="T31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80" h="217">
                    <a:moveTo>
                      <a:pt x="2880" y="14"/>
                    </a:moveTo>
                    <a:cubicBezTo>
                      <a:pt x="2817" y="14"/>
                      <a:pt x="2817" y="14"/>
                      <a:pt x="2817" y="14"/>
                    </a:cubicBezTo>
                    <a:cubicBezTo>
                      <a:pt x="2616" y="14"/>
                      <a:pt x="2542" y="74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880" y="95"/>
                      <a:pt x="2880" y="95"/>
                      <a:pt x="2880" y="95"/>
                    </a:cubicBezTo>
                    <a:cubicBezTo>
                      <a:pt x="2880" y="217"/>
                      <a:pt x="2880" y="217"/>
                      <a:pt x="2880" y="217"/>
                    </a:cubicBezTo>
                    <a:cubicBezTo>
                      <a:pt x="2880" y="217"/>
                      <a:pt x="2880" y="217"/>
                      <a:pt x="2880" y="217"/>
                    </a:cubicBezTo>
                    <a:cubicBezTo>
                      <a:pt x="2880" y="14"/>
                      <a:pt x="2880" y="14"/>
                      <a:pt x="2880" y="14"/>
                    </a:cubicBezTo>
                    <a:moveTo>
                      <a:pt x="217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19" y="39"/>
                      <a:pt x="2306" y="0"/>
                      <a:pt x="2171" y="0"/>
                    </a:cubicBezTo>
                  </a:path>
                </a:pathLst>
              </a:custGeom>
              <a:solidFill>
                <a:srgbClr val="00252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8" name="Freeform 9"/>
              <p:cNvSpPr>
                <a:spLocks noEditPoints="1"/>
              </p:cNvSpPr>
              <p:nvPr userDrawn="1"/>
            </p:nvSpPr>
            <p:spPr bwMode="auto">
              <a:xfrm>
                <a:off x="1495" y="6367518"/>
                <a:ext cx="9143026" cy="388938"/>
              </a:xfrm>
              <a:custGeom>
                <a:avLst/>
                <a:gdLst>
                  <a:gd name="T0" fmla="*/ 2486 w 2880"/>
                  <a:gd name="T1" fmla="*/ 0 h 122"/>
                  <a:gd name="T2" fmla="*/ 0 w 2880"/>
                  <a:gd name="T3" fmla="*/ 0 h 122"/>
                  <a:gd name="T4" fmla="*/ 0 w 2880"/>
                  <a:gd name="T5" fmla="*/ 13 h 122"/>
                  <a:gd name="T6" fmla="*/ 2289 w 2880"/>
                  <a:gd name="T7" fmla="*/ 13 h 122"/>
                  <a:gd name="T8" fmla="*/ 2486 w 2880"/>
                  <a:gd name="T9" fmla="*/ 0 h 122"/>
                  <a:gd name="T10" fmla="*/ 2880 w 2880"/>
                  <a:gd name="T11" fmla="*/ 0 h 122"/>
                  <a:gd name="T12" fmla="*/ 2486 w 2880"/>
                  <a:gd name="T13" fmla="*/ 0 h 122"/>
                  <a:gd name="T14" fmla="*/ 2813 w 2880"/>
                  <a:gd name="T15" fmla="*/ 122 h 122"/>
                  <a:gd name="T16" fmla="*/ 2880 w 2880"/>
                  <a:gd name="T17" fmla="*/ 122 h 122"/>
                  <a:gd name="T18" fmla="*/ 2880 w 2880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80" h="122">
                    <a:moveTo>
                      <a:pt x="248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89" y="13"/>
                      <a:pt x="2289" y="13"/>
                      <a:pt x="2289" y="13"/>
                    </a:cubicBezTo>
                    <a:cubicBezTo>
                      <a:pt x="2418" y="13"/>
                      <a:pt x="2459" y="10"/>
                      <a:pt x="2486" y="0"/>
                    </a:cubicBezTo>
                    <a:moveTo>
                      <a:pt x="2880" y="0"/>
                    </a:moveTo>
                    <a:cubicBezTo>
                      <a:pt x="2486" y="0"/>
                      <a:pt x="2486" y="0"/>
                      <a:pt x="2486" y="0"/>
                    </a:cubicBezTo>
                    <a:cubicBezTo>
                      <a:pt x="2554" y="56"/>
                      <a:pt x="2645" y="122"/>
                      <a:pt x="2813" y="122"/>
                    </a:cubicBezTo>
                    <a:cubicBezTo>
                      <a:pt x="2854" y="122"/>
                      <a:pt x="2880" y="122"/>
                      <a:pt x="2880" y="122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solidFill>
                <a:srgbClr val="00252D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9" name="Freeform 10"/>
              <p:cNvSpPr>
                <a:spLocks/>
              </p:cNvSpPr>
              <p:nvPr userDrawn="1"/>
            </p:nvSpPr>
            <p:spPr bwMode="auto">
              <a:xfrm>
                <a:off x="1495" y="6110343"/>
                <a:ext cx="7891992" cy="298450"/>
              </a:xfrm>
              <a:custGeom>
                <a:avLst/>
                <a:gdLst>
                  <a:gd name="T0" fmla="*/ 2486 w 2486"/>
                  <a:gd name="T1" fmla="*/ 81 h 94"/>
                  <a:gd name="T2" fmla="*/ 2171 w 2486"/>
                  <a:gd name="T3" fmla="*/ 0 h 94"/>
                  <a:gd name="T4" fmla="*/ 0 w 2486"/>
                  <a:gd name="T5" fmla="*/ 0 h 94"/>
                  <a:gd name="T6" fmla="*/ 0 w 2486"/>
                  <a:gd name="T7" fmla="*/ 94 h 94"/>
                  <a:gd name="T8" fmla="*/ 2289 w 2486"/>
                  <a:gd name="T9" fmla="*/ 94 h 94"/>
                  <a:gd name="T10" fmla="*/ 2486 w 2486"/>
                  <a:gd name="T11" fmla="*/ 8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6" h="94">
                    <a:moveTo>
                      <a:pt x="2486" y="81"/>
                    </a:moveTo>
                    <a:cubicBezTo>
                      <a:pt x="2410" y="38"/>
                      <a:pt x="2306" y="0"/>
                      <a:pt x="217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2289" y="94"/>
                      <a:pt x="2289" y="94"/>
                      <a:pt x="2289" y="94"/>
                    </a:cubicBezTo>
                    <a:cubicBezTo>
                      <a:pt x="2418" y="94"/>
                      <a:pt x="2459" y="91"/>
                      <a:pt x="2486" y="81"/>
                    </a:cubicBezTo>
                  </a:path>
                </a:pathLst>
              </a:custGeom>
              <a:solidFill>
                <a:srgbClr val="2DCCD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0" name="Freeform 11"/>
              <p:cNvSpPr>
                <a:spLocks/>
              </p:cNvSpPr>
              <p:nvPr userDrawn="1"/>
            </p:nvSpPr>
            <p:spPr bwMode="auto">
              <a:xfrm>
                <a:off x="7893487" y="6110343"/>
                <a:ext cx="1251034" cy="601663"/>
              </a:xfrm>
              <a:custGeom>
                <a:avLst/>
                <a:gdLst>
                  <a:gd name="T0" fmla="*/ 331 w 394"/>
                  <a:gd name="T1" fmla="*/ 0 h 189"/>
                  <a:gd name="T2" fmla="*/ 0 w 394"/>
                  <a:gd name="T3" fmla="*/ 81 h 189"/>
                  <a:gd name="T4" fmla="*/ 327 w 394"/>
                  <a:gd name="T5" fmla="*/ 189 h 189"/>
                  <a:gd name="T6" fmla="*/ 394 w 394"/>
                  <a:gd name="T7" fmla="*/ 189 h 189"/>
                  <a:gd name="T8" fmla="*/ 394 w 394"/>
                  <a:gd name="T9" fmla="*/ 0 h 189"/>
                  <a:gd name="T10" fmla="*/ 331 w 394"/>
                  <a:gd name="T11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4" h="189">
                    <a:moveTo>
                      <a:pt x="331" y="0"/>
                    </a:moveTo>
                    <a:cubicBezTo>
                      <a:pt x="130" y="0"/>
                      <a:pt x="56" y="60"/>
                      <a:pt x="0" y="81"/>
                    </a:cubicBezTo>
                    <a:cubicBezTo>
                      <a:pt x="89" y="131"/>
                      <a:pt x="159" y="189"/>
                      <a:pt x="327" y="189"/>
                    </a:cubicBezTo>
                    <a:cubicBezTo>
                      <a:pt x="368" y="189"/>
                      <a:pt x="394" y="189"/>
                      <a:pt x="394" y="189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3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</p:grpSp>
        <p:pic>
          <p:nvPicPr>
            <p:cNvPr id="6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59788" y="6191250"/>
              <a:ext cx="454025" cy="45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dirty="0" smtClean="0"/>
              <a:t>Ontoserver – Next generation terminology | Michael Lawley</a:t>
            </a:r>
            <a:endParaRPr lang="en-AU" dirty="0"/>
          </a:p>
        </p:txBody>
      </p:sp>
      <p:sp>
        <p:nvSpPr>
          <p:cNvPr id="12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9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834C489-B42A-4108-A759-7B442348C742}" type="slidenum">
              <a:rPr lang="en-AU"/>
              <a:pPr>
                <a:defRPr/>
              </a:pPr>
              <a:t>‹#›</a:t>
            </a:fld>
            <a:r>
              <a:rPr lang="en-AU" dirty="0"/>
              <a:t>  |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 dark background + lines">
    <p:bg>
      <p:bgPr>
        <a:solidFill>
          <a:srgbClr val="0031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 userDrawn="1"/>
        </p:nvGrpSpPr>
        <p:grpSpPr bwMode="auto">
          <a:xfrm>
            <a:off x="-7938" y="6056313"/>
            <a:ext cx="9161463" cy="801687"/>
            <a:chOff x="-7938" y="6056313"/>
            <a:chExt cx="9161463" cy="801687"/>
          </a:xfrm>
        </p:grpSpPr>
        <p:sp>
          <p:nvSpPr>
            <p:cNvPr id="4" name="AutoShape 4"/>
            <p:cNvSpPr>
              <a:spLocks noChangeAspect="1" noChangeArrowheads="1" noTextEdit="1"/>
            </p:cNvSpPr>
            <p:nvPr userDrawn="1"/>
          </p:nvSpPr>
          <p:spPr bwMode="auto">
            <a:xfrm>
              <a:off x="-7938" y="6056313"/>
              <a:ext cx="9161463" cy="80168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grpSp>
          <p:nvGrpSpPr>
            <p:cNvPr id="5" name="Group 1"/>
            <p:cNvGrpSpPr>
              <a:grpSpLocks/>
            </p:cNvGrpSpPr>
            <p:nvPr userDrawn="1"/>
          </p:nvGrpSpPr>
          <p:grpSpPr bwMode="auto">
            <a:xfrm>
              <a:off x="1588" y="6065838"/>
              <a:ext cx="9142412" cy="690562"/>
              <a:chOff x="1495" y="6065893"/>
              <a:chExt cx="9143026" cy="690563"/>
            </a:xfrm>
          </p:grpSpPr>
          <p:sp>
            <p:nvSpPr>
              <p:cNvPr id="7" name="Freeform 8"/>
              <p:cNvSpPr>
                <a:spLocks noEditPoints="1"/>
              </p:cNvSpPr>
              <p:nvPr userDrawn="1"/>
            </p:nvSpPr>
            <p:spPr bwMode="auto">
              <a:xfrm>
                <a:off x="1495" y="6065893"/>
                <a:ext cx="9143026" cy="690563"/>
              </a:xfrm>
              <a:custGeom>
                <a:avLst/>
                <a:gdLst>
                  <a:gd name="T0" fmla="*/ 2880 w 2880"/>
                  <a:gd name="T1" fmla="*/ 14 h 217"/>
                  <a:gd name="T2" fmla="*/ 2817 w 2880"/>
                  <a:gd name="T3" fmla="*/ 14 h 217"/>
                  <a:gd name="T4" fmla="*/ 2486 w 2880"/>
                  <a:gd name="T5" fmla="*/ 95 h 217"/>
                  <a:gd name="T6" fmla="*/ 2486 w 2880"/>
                  <a:gd name="T7" fmla="*/ 95 h 217"/>
                  <a:gd name="T8" fmla="*/ 2880 w 2880"/>
                  <a:gd name="T9" fmla="*/ 95 h 217"/>
                  <a:gd name="T10" fmla="*/ 2880 w 2880"/>
                  <a:gd name="T11" fmla="*/ 217 h 217"/>
                  <a:gd name="T12" fmla="*/ 2880 w 2880"/>
                  <a:gd name="T13" fmla="*/ 217 h 217"/>
                  <a:gd name="T14" fmla="*/ 2880 w 2880"/>
                  <a:gd name="T15" fmla="*/ 14 h 217"/>
                  <a:gd name="T16" fmla="*/ 2171 w 2880"/>
                  <a:gd name="T17" fmla="*/ 0 h 217"/>
                  <a:gd name="T18" fmla="*/ 0 w 2880"/>
                  <a:gd name="T19" fmla="*/ 0 h 217"/>
                  <a:gd name="T20" fmla="*/ 0 w 2880"/>
                  <a:gd name="T21" fmla="*/ 95 h 217"/>
                  <a:gd name="T22" fmla="*/ 2486 w 2880"/>
                  <a:gd name="T23" fmla="*/ 95 h 217"/>
                  <a:gd name="T24" fmla="*/ 2486 w 2880"/>
                  <a:gd name="T25" fmla="*/ 95 h 217"/>
                  <a:gd name="T26" fmla="*/ 2486 w 2880"/>
                  <a:gd name="T27" fmla="*/ 95 h 217"/>
                  <a:gd name="T28" fmla="*/ 2486 w 2880"/>
                  <a:gd name="T29" fmla="*/ 95 h 217"/>
                  <a:gd name="T30" fmla="*/ 2171 w 2880"/>
                  <a:gd name="T31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80" h="217">
                    <a:moveTo>
                      <a:pt x="2880" y="14"/>
                    </a:moveTo>
                    <a:cubicBezTo>
                      <a:pt x="2817" y="14"/>
                      <a:pt x="2817" y="14"/>
                      <a:pt x="2817" y="14"/>
                    </a:cubicBezTo>
                    <a:cubicBezTo>
                      <a:pt x="2616" y="14"/>
                      <a:pt x="2542" y="74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880" y="95"/>
                      <a:pt x="2880" y="95"/>
                      <a:pt x="2880" y="95"/>
                    </a:cubicBezTo>
                    <a:cubicBezTo>
                      <a:pt x="2880" y="217"/>
                      <a:pt x="2880" y="217"/>
                      <a:pt x="2880" y="217"/>
                    </a:cubicBezTo>
                    <a:cubicBezTo>
                      <a:pt x="2880" y="217"/>
                      <a:pt x="2880" y="217"/>
                      <a:pt x="2880" y="217"/>
                    </a:cubicBezTo>
                    <a:cubicBezTo>
                      <a:pt x="2880" y="14"/>
                      <a:pt x="2880" y="14"/>
                      <a:pt x="2880" y="14"/>
                    </a:cubicBezTo>
                    <a:moveTo>
                      <a:pt x="217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19" y="39"/>
                      <a:pt x="2306" y="0"/>
                      <a:pt x="2171" y="0"/>
                    </a:cubicBezTo>
                  </a:path>
                </a:pathLst>
              </a:custGeom>
              <a:solidFill>
                <a:srgbClr val="00252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8" name="Freeform 9"/>
              <p:cNvSpPr>
                <a:spLocks noEditPoints="1"/>
              </p:cNvSpPr>
              <p:nvPr userDrawn="1"/>
            </p:nvSpPr>
            <p:spPr bwMode="auto">
              <a:xfrm>
                <a:off x="1495" y="6367518"/>
                <a:ext cx="9143026" cy="388938"/>
              </a:xfrm>
              <a:custGeom>
                <a:avLst/>
                <a:gdLst>
                  <a:gd name="T0" fmla="*/ 2486 w 2880"/>
                  <a:gd name="T1" fmla="*/ 0 h 122"/>
                  <a:gd name="T2" fmla="*/ 0 w 2880"/>
                  <a:gd name="T3" fmla="*/ 0 h 122"/>
                  <a:gd name="T4" fmla="*/ 0 w 2880"/>
                  <a:gd name="T5" fmla="*/ 13 h 122"/>
                  <a:gd name="T6" fmla="*/ 2289 w 2880"/>
                  <a:gd name="T7" fmla="*/ 13 h 122"/>
                  <a:gd name="T8" fmla="*/ 2486 w 2880"/>
                  <a:gd name="T9" fmla="*/ 0 h 122"/>
                  <a:gd name="T10" fmla="*/ 2880 w 2880"/>
                  <a:gd name="T11" fmla="*/ 0 h 122"/>
                  <a:gd name="T12" fmla="*/ 2486 w 2880"/>
                  <a:gd name="T13" fmla="*/ 0 h 122"/>
                  <a:gd name="T14" fmla="*/ 2813 w 2880"/>
                  <a:gd name="T15" fmla="*/ 122 h 122"/>
                  <a:gd name="T16" fmla="*/ 2880 w 2880"/>
                  <a:gd name="T17" fmla="*/ 122 h 122"/>
                  <a:gd name="T18" fmla="*/ 2880 w 2880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80" h="122">
                    <a:moveTo>
                      <a:pt x="248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89" y="13"/>
                      <a:pt x="2289" y="13"/>
                      <a:pt x="2289" y="13"/>
                    </a:cubicBezTo>
                    <a:cubicBezTo>
                      <a:pt x="2418" y="13"/>
                      <a:pt x="2459" y="10"/>
                      <a:pt x="2486" y="0"/>
                    </a:cubicBezTo>
                    <a:moveTo>
                      <a:pt x="2880" y="0"/>
                    </a:moveTo>
                    <a:cubicBezTo>
                      <a:pt x="2486" y="0"/>
                      <a:pt x="2486" y="0"/>
                      <a:pt x="2486" y="0"/>
                    </a:cubicBezTo>
                    <a:cubicBezTo>
                      <a:pt x="2554" y="56"/>
                      <a:pt x="2645" y="122"/>
                      <a:pt x="2813" y="122"/>
                    </a:cubicBezTo>
                    <a:cubicBezTo>
                      <a:pt x="2854" y="122"/>
                      <a:pt x="2880" y="122"/>
                      <a:pt x="2880" y="122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solidFill>
                <a:srgbClr val="00252D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9" name="Freeform 10"/>
              <p:cNvSpPr>
                <a:spLocks/>
              </p:cNvSpPr>
              <p:nvPr userDrawn="1"/>
            </p:nvSpPr>
            <p:spPr bwMode="auto">
              <a:xfrm>
                <a:off x="1495" y="6110343"/>
                <a:ext cx="7891992" cy="298450"/>
              </a:xfrm>
              <a:custGeom>
                <a:avLst/>
                <a:gdLst>
                  <a:gd name="T0" fmla="*/ 2486 w 2486"/>
                  <a:gd name="T1" fmla="*/ 81 h 94"/>
                  <a:gd name="T2" fmla="*/ 2171 w 2486"/>
                  <a:gd name="T3" fmla="*/ 0 h 94"/>
                  <a:gd name="T4" fmla="*/ 0 w 2486"/>
                  <a:gd name="T5" fmla="*/ 0 h 94"/>
                  <a:gd name="T6" fmla="*/ 0 w 2486"/>
                  <a:gd name="T7" fmla="*/ 94 h 94"/>
                  <a:gd name="T8" fmla="*/ 2289 w 2486"/>
                  <a:gd name="T9" fmla="*/ 94 h 94"/>
                  <a:gd name="T10" fmla="*/ 2486 w 2486"/>
                  <a:gd name="T11" fmla="*/ 8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6" h="94">
                    <a:moveTo>
                      <a:pt x="2486" y="81"/>
                    </a:moveTo>
                    <a:cubicBezTo>
                      <a:pt x="2410" y="38"/>
                      <a:pt x="2306" y="0"/>
                      <a:pt x="217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2289" y="94"/>
                      <a:pt x="2289" y="94"/>
                      <a:pt x="2289" y="94"/>
                    </a:cubicBezTo>
                    <a:cubicBezTo>
                      <a:pt x="2418" y="94"/>
                      <a:pt x="2459" y="91"/>
                      <a:pt x="2486" y="81"/>
                    </a:cubicBezTo>
                  </a:path>
                </a:pathLst>
              </a:custGeom>
              <a:solidFill>
                <a:srgbClr val="2DCCD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0" name="Freeform 11"/>
              <p:cNvSpPr>
                <a:spLocks/>
              </p:cNvSpPr>
              <p:nvPr userDrawn="1"/>
            </p:nvSpPr>
            <p:spPr bwMode="auto">
              <a:xfrm>
                <a:off x="7893487" y="6110343"/>
                <a:ext cx="1251034" cy="601663"/>
              </a:xfrm>
              <a:custGeom>
                <a:avLst/>
                <a:gdLst>
                  <a:gd name="T0" fmla="*/ 331 w 394"/>
                  <a:gd name="T1" fmla="*/ 0 h 189"/>
                  <a:gd name="T2" fmla="*/ 0 w 394"/>
                  <a:gd name="T3" fmla="*/ 81 h 189"/>
                  <a:gd name="T4" fmla="*/ 327 w 394"/>
                  <a:gd name="T5" fmla="*/ 189 h 189"/>
                  <a:gd name="T6" fmla="*/ 394 w 394"/>
                  <a:gd name="T7" fmla="*/ 189 h 189"/>
                  <a:gd name="T8" fmla="*/ 394 w 394"/>
                  <a:gd name="T9" fmla="*/ 0 h 189"/>
                  <a:gd name="T10" fmla="*/ 331 w 394"/>
                  <a:gd name="T11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4" h="189">
                    <a:moveTo>
                      <a:pt x="331" y="0"/>
                    </a:moveTo>
                    <a:cubicBezTo>
                      <a:pt x="130" y="0"/>
                      <a:pt x="56" y="60"/>
                      <a:pt x="0" y="81"/>
                    </a:cubicBezTo>
                    <a:cubicBezTo>
                      <a:pt x="89" y="131"/>
                      <a:pt x="159" y="189"/>
                      <a:pt x="327" y="189"/>
                    </a:cubicBezTo>
                    <a:cubicBezTo>
                      <a:pt x="368" y="189"/>
                      <a:pt x="394" y="189"/>
                      <a:pt x="394" y="189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3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</p:grpSp>
        <p:pic>
          <p:nvPicPr>
            <p:cNvPr id="6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59788" y="6191250"/>
              <a:ext cx="454025" cy="45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 28"/>
          <p:cNvGrpSpPr>
            <a:grpSpLocks/>
          </p:cNvGrpSpPr>
          <p:nvPr userDrawn="1"/>
        </p:nvGrpSpPr>
        <p:grpSpPr bwMode="auto">
          <a:xfrm>
            <a:off x="1588" y="2771775"/>
            <a:ext cx="9151937" cy="1920875"/>
            <a:chOff x="-960438" y="2265363"/>
            <a:chExt cx="11061701" cy="2322513"/>
          </a:xfrm>
        </p:grpSpPr>
        <p:sp>
          <p:nvSpPr>
            <p:cNvPr id="12" name="Freeform 16"/>
            <p:cNvSpPr>
              <a:spLocks/>
            </p:cNvSpPr>
            <p:nvPr userDrawn="1"/>
          </p:nvSpPr>
          <p:spPr bwMode="auto">
            <a:xfrm>
              <a:off x="-960438" y="2265363"/>
              <a:ext cx="11057863" cy="1414622"/>
            </a:xfrm>
            <a:custGeom>
              <a:avLst/>
              <a:gdLst>
                <a:gd name="T0" fmla="*/ 0 w 2949"/>
                <a:gd name="T1" fmla="*/ 31 h 377"/>
                <a:gd name="T2" fmla="*/ 1258 w 2949"/>
                <a:gd name="T3" fmla="*/ 31 h 377"/>
                <a:gd name="T4" fmla="*/ 1762 w 2949"/>
                <a:gd name="T5" fmla="*/ 31 h 377"/>
                <a:gd name="T6" fmla="*/ 2153 w 2949"/>
                <a:gd name="T7" fmla="*/ 53 h 377"/>
                <a:gd name="T8" fmla="*/ 2609 w 2949"/>
                <a:gd name="T9" fmla="*/ 243 h 377"/>
                <a:gd name="T10" fmla="*/ 2945 w 2949"/>
                <a:gd name="T11" fmla="*/ 376 h 377"/>
                <a:gd name="T12" fmla="*/ 2949 w 2949"/>
                <a:gd name="T13" fmla="*/ 377 h 377"/>
                <a:gd name="T14" fmla="*/ 2949 w 2949"/>
                <a:gd name="T15" fmla="*/ 347 h 377"/>
                <a:gd name="T16" fmla="*/ 2945 w 2949"/>
                <a:gd name="T17" fmla="*/ 346 h 377"/>
                <a:gd name="T18" fmla="*/ 2630 w 2949"/>
                <a:gd name="T19" fmla="*/ 221 h 377"/>
                <a:gd name="T20" fmla="*/ 2192 w 2949"/>
                <a:gd name="T21" fmla="*/ 31 h 377"/>
                <a:gd name="T22" fmla="*/ 1774 w 2949"/>
                <a:gd name="T23" fmla="*/ 1 h 377"/>
                <a:gd name="T24" fmla="*/ 1284 w 2949"/>
                <a:gd name="T25" fmla="*/ 1 h 377"/>
                <a:gd name="T26" fmla="*/ 0 w 2949"/>
                <a:gd name="T27" fmla="*/ 1 h 377"/>
                <a:gd name="T28" fmla="*/ 0 w 2949"/>
                <a:gd name="T29" fmla="*/ 31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49" h="377">
                  <a:moveTo>
                    <a:pt x="0" y="31"/>
                  </a:moveTo>
                  <a:cubicBezTo>
                    <a:pt x="1258" y="31"/>
                    <a:pt x="1258" y="31"/>
                    <a:pt x="1258" y="31"/>
                  </a:cubicBezTo>
                  <a:cubicBezTo>
                    <a:pt x="1762" y="31"/>
                    <a:pt x="1762" y="31"/>
                    <a:pt x="1762" y="31"/>
                  </a:cubicBezTo>
                  <a:cubicBezTo>
                    <a:pt x="1893" y="31"/>
                    <a:pt x="2023" y="29"/>
                    <a:pt x="2153" y="53"/>
                  </a:cubicBezTo>
                  <a:cubicBezTo>
                    <a:pt x="2320" y="84"/>
                    <a:pt x="2465" y="157"/>
                    <a:pt x="2609" y="243"/>
                  </a:cubicBezTo>
                  <a:cubicBezTo>
                    <a:pt x="2716" y="306"/>
                    <a:pt x="2826" y="352"/>
                    <a:pt x="2945" y="376"/>
                  </a:cubicBezTo>
                  <a:cubicBezTo>
                    <a:pt x="2946" y="376"/>
                    <a:pt x="2949" y="377"/>
                    <a:pt x="2949" y="377"/>
                  </a:cubicBezTo>
                  <a:cubicBezTo>
                    <a:pt x="2949" y="347"/>
                    <a:pt x="2949" y="347"/>
                    <a:pt x="2949" y="347"/>
                  </a:cubicBezTo>
                  <a:cubicBezTo>
                    <a:pt x="2949" y="347"/>
                    <a:pt x="2947" y="346"/>
                    <a:pt x="2945" y="346"/>
                  </a:cubicBezTo>
                  <a:cubicBezTo>
                    <a:pt x="2834" y="324"/>
                    <a:pt x="2731" y="280"/>
                    <a:pt x="2630" y="221"/>
                  </a:cubicBezTo>
                  <a:cubicBezTo>
                    <a:pt x="2489" y="139"/>
                    <a:pt x="2352" y="68"/>
                    <a:pt x="2192" y="31"/>
                  </a:cubicBezTo>
                  <a:cubicBezTo>
                    <a:pt x="2054" y="0"/>
                    <a:pt x="1914" y="1"/>
                    <a:pt x="1774" y="1"/>
                  </a:cubicBezTo>
                  <a:cubicBezTo>
                    <a:pt x="1284" y="1"/>
                    <a:pt x="1284" y="1"/>
                    <a:pt x="1284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007377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13" name="Freeform 17"/>
            <p:cNvSpPr>
              <a:spLocks/>
            </p:cNvSpPr>
            <p:nvPr userDrawn="1"/>
          </p:nvSpPr>
          <p:spPr bwMode="auto">
            <a:xfrm>
              <a:off x="-960438" y="2311429"/>
              <a:ext cx="11061701" cy="756256"/>
            </a:xfrm>
            <a:custGeom>
              <a:avLst/>
              <a:gdLst>
                <a:gd name="T0" fmla="*/ 0 w 2950"/>
                <a:gd name="T1" fmla="*/ 201 h 202"/>
                <a:gd name="T2" fmla="*/ 1223 w 2950"/>
                <a:gd name="T3" fmla="*/ 201 h 202"/>
                <a:gd name="T4" fmla="*/ 2124 w 2950"/>
                <a:gd name="T5" fmla="*/ 201 h 202"/>
                <a:gd name="T6" fmla="*/ 2372 w 2950"/>
                <a:gd name="T7" fmla="*/ 198 h 202"/>
                <a:gd name="T8" fmla="*/ 2505 w 2950"/>
                <a:gd name="T9" fmla="*/ 182 h 202"/>
                <a:gd name="T10" fmla="*/ 2604 w 2950"/>
                <a:gd name="T11" fmla="*/ 140 h 202"/>
                <a:gd name="T12" fmla="*/ 2943 w 2950"/>
                <a:gd name="T13" fmla="*/ 34 h 202"/>
                <a:gd name="T14" fmla="*/ 2950 w 2950"/>
                <a:gd name="T15" fmla="*/ 33 h 202"/>
                <a:gd name="T16" fmla="*/ 2950 w 2950"/>
                <a:gd name="T17" fmla="*/ 0 h 202"/>
                <a:gd name="T18" fmla="*/ 2751 w 2950"/>
                <a:gd name="T19" fmla="*/ 41 h 202"/>
                <a:gd name="T20" fmla="*/ 2601 w 2950"/>
                <a:gd name="T21" fmla="*/ 102 h 202"/>
                <a:gd name="T22" fmla="*/ 2497 w 2950"/>
                <a:gd name="T23" fmla="*/ 149 h 202"/>
                <a:gd name="T24" fmla="*/ 2364 w 2950"/>
                <a:gd name="T25" fmla="*/ 166 h 202"/>
                <a:gd name="T26" fmla="*/ 2135 w 2950"/>
                <a:gd name="T27" fmla="*/ 170 h 202"/>
                <a:gd name="T28" fmla="*/ 2071 w 2950"/>
                <a:gd name="T29" fmla="*/ 170 h 202"/>
                <a:gd name="T30" fmla="*/ 1676 w 2950"/>
                <a:gd name="T31" fmla="*/ 170 h 202"/>
                <a:gd name="T32" fmla="*/ 323 w 2950"/>
                <a:gd name="T33" fmla="*/ 170 h 202"/>
                <a:gd name="T34" fmla="*/ 0 w 2950"/>
                <a:gd name="T35" fmla="*/ 170 h 202"/>
                <a:gd name="T36" fmla="*/ 0 w 2950"/>
                <a:gd name="T37" fmla="*/ 20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50" h="202">
                  <a:moveTo>
                    <a:pt x="0" y="201"/>
                  </a:moveTo>
                  <a:cubicBezTo>
                    <a:pt x="1223" y="201"/>
                    <a:pt x="1223" y="201"/>
                    <a:pt x="1223" y="201"/>
                  </a:cubicBezTo>
                  <a:cubicBezTo>
                    <a:pt x="2124" y="201"/>
                    <a:pt x="2124" y="201"/>
                    <a:pt x="2124" y="201"/>
                  </a:cubicBezTo>
                  <a:cubicBezTo>
                    <a:pt x="2206" y="201"/>
                    <a:pt x="2289" y="202"/>
                    <a:pt x="2372" y="198"/>
                  </a:cubicBezTo>
                  <a:cubicBezTo>
                    <a:pt x="2416" y="196"/>
                    <a:pt x="2462" y="193"/>
                    <a:pt x="2505" y="182"/>
                  </a:cubicBezTo>
                  <a:cubicBezTo>
                    <a:pt x="2540" y="173"/>
                    <a:pt x="2572" y="155"/>
                    <a:pt x="2604" y="140"/>
                  </a:cubicBezTo>
                  <a:cubicBezTo>
                    <a:pt x="2713" y="87"/>
                    <a:pt x="2824" y="51"/>
                    <a:pt x="2943" y="34"/>
                  </a:cubicBezTo>
                  <a:cubicBezTo>
                    <a:pt x="2945" y="34"/>
                    <a:pt x="2950" y="33"/>
                    <a:pt x="2950" y="33"/>
                  </a:cubicBezTo>
                  <a:cubicBezTo>
                    <a:pt x="2950" y="0"/>
                    <a:pt x="2950" y="0"/>
                    <a:pt x="2950" y="0"/>
                  </a:cubicBezTo>
                  <a:cubicBezTo>
                    <a:pt x="2950" y="0"/>
                    <a:pt x="2816" y="21"/>
                    <a:pt x="2751" y="41"/>
                  </a:cubicBezTo>
                  <a:cubicBezTo>
                    <a:pt x="2699" y="57"/>
                    <a:pt x="2650" y="78"/>
                    <a:pt x="2601" y="102"/>
                  </a:cubicBezTo>
                  <a:cubicBezTo>
                    <a:pt x="2567" y="118"/>
                    <a:pt x="2533" y="137"/>
                    <a:pt x="2497" y="149"/>
                  </a:cubicBezTo>
                  <a:cubicBezTo>
                    <a:pt x="2455" y="162"/>
                    <a:pt x="2408" y="164"/>
                    <a:pt x="2364" y="166"/>
                  </a:cubicBezTo>
                  <a:cubicBezTo>
                    <a:pt x="2288" y="170"/>
                    <a:pt x="2211" y="170"/>
                    <a:pt x="2135" y="170"/>
                  </a:cubicBezTo>
                  <a:cubicBezTo>
                    <a:pt x="2071" y="170"/>
                    <a:pt x="2071" y="170"/>
                    <a:pt x="2071" y="170"/>
                  </a:cubicBezTo>
                  <a:cubicBezTo>
                    <a:pt x="1676" y="170"/>
                    <a:pt x="1676" y="170"/>
                    <a:pt x="1676" y="170"/>
                  </a:cubicBezTo>
                  <a:cubicBezTo>
                    <a:pt x="323" y="170"/>
                    <a:pt x="323" y="170"/>
                    <a:pt x="323" y="170"/>
                  </a:cubicBezTo>
                  <a:cubicBezTo>
                    <a:pt x="0" y="170"/>
                    <a:pt x="0" y="170"/>
                    <a:pt x="0" y="170"/>
                  </a:cubicBezTo>
                  <a:lnTo>
                    <a:pt x="0" y="201"/>
                  </a:lnTo>
                  <a:close/>
                </a:path>
              </a:pathLst>
            </a:custGeom>
            <a:solidFill>
              <a:srgbClr val="71CC9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14" name="Freeform 18"/>
            <p:cNvSpPr>
              <a:spLocks/>
            </p:cNvSpPr>
            <p:nvPr userDrawn="1"/>
          </p:nvSpPr>
          <p:spPr bwMode="auto">
            <a:xfrm>
              <a:off x="-960438" y="2768254"/>
              <a:ext cx="11061701" cy="1318651"/>
            </a:xfrm>
            <a:custGeom>
              <a:avLst/>
              <a:gdLst>
                <a:gd name="T0" fmla="*/ 0 w 2950"/>
                <a:gd name="T1" fmla="*/ 0 h 352"/>
                <a:gd name="T2" fmla="*/ 1274 w 2950"/>
                <a:gd name="T3" fmla="*/ 0 h 352"/>
                <a:gd name="T4" fmla="*/ 1764 w 2950"/>
                <a:gd name="T5" fmla="*/ 0 h 352"/>
                <a:gd name="T6" fmla="*/ 2160 w 2950"/>
                <a:gd name="T7" fmla="*/ 24 h 352"/>
                <a:gd name="T8" fmla="*/ 2599 w 2950"/>
                <a:gd name="T9" fmla="*/ 198 h 352"/>
                <a:gd name="T10" fmla="*/ 2787 w 2950"/>
                <a:gd name="T11" fmla="*/ 299 h 352"/>
                <a:gd name="T12" fmla="*/ 2945 w 2950"/>
                <a:gd name="T13" fmla="*/ 347 h 352"/>
                <a:gd name="T14" fmla="*/ 2949 w 2950"/>
                <a:gd name="T15" fmla="*/ 347 h 352"/>
                <a:gd name="T16" fmla="*/ 2950 w 2950"/>
                <a:gd name="T17" fmla="*/ 352 h 352"/>
                <a:gd name="T18" fmla="*/ 2946 w 2950"/>
                <a:gd name="T19" fmla="*/ 351 h 352"/>
                <a:gd name="T20" fmla="*/ 2640 w 2950"/>
                <a:gd name="T21" fmla="*/ 239 h 352"/>
                <a:gd name="T22" fmla="*/ 2459 w 2950"/>
                <a:gd name="T23" fmla="*/ 135 h 352"/>
                <a:gd name="T24" fmla="*/ 2199 w 2950"/>
                <a:gd name="T25" fmla="*/ 38 h 352"/>
                <a:gd name="T26" fmla="*/ 1772 w 2950"/>
                <a:gd name="T27" fmla="*/ 6 h 352"/>
                <a:gd name="T28" fmla="*/ 1268 w 2950"/>
                <a:gd name="T29" fmla="*/ 6 h 352"/>
                <a:gd name="T30" fmla="*/ 0 w 2950"/>
                <a:gd name="T31" fmla="*/ 6 h 352"/>
                <a:gd name="T32" fmla="*/ 0 w 2950"/>
                <a:gd name="T33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50" h="352">
                  <a:moveTo>
                    <a:pt x="0" y="0"/>
                  </a:moveTo>
                  <a:cubicBezTo>
                    <a:pt x="1274" y="0"/>
                    <a:pt x="1274" y="0"/>
                    <a:pt x="1274" y="0"/>
                  </a:cubicBezTo>
                  <a:cubicBezTo>
                    <a:pt x="1764" y="0"/>
                    <a:pt x="1764" y="0"/>
                    <a:pt x="1764" y="0"/>
                  </a:cubicBezTo>
                  <a:cubicBezTo>
                    <a:pt x="1897" y="0"/>
                    <a:pt x="2028" y="0"/>
                    <a:pt x="2160" y="24"/>
                  </a:cubicBezTo>
                  <a:cubicBezTo>
                    <a:pt x="2318" y="54"/>
                    <a:pt x="2461" y="116"/>
                    <a:pt x="2599" y="198"/>
                  </a:cubicBezTo>
                  <a:cubicBezTo>
                    <a:pt x="2660" y="235"/>
                    <a:pt x="2721" y="271"/>
                    <a:pt x="2787" y="299"/>
                  </a:cubicBezTo>
                  <a:cubicBezTo>
                    <a:pt x="2838" y="320"/>
                    <a:pt x="2891" y="336"/>
                    <a:pt x="2945" y="347"/>
                  </a:cubicBezTo>
                  <a:cubicBezTo>
                    <a:pt x="2947" y="347"/>
                    <a:pt x="2949" y="347"/>
                    <a:pt x="2949" y="347"/>
                  </a:cubicBezTo>
                  <a:cubicBezTo>
                    <a:pt x="2950" y="352"/>
                    <a:pt x="2950" y="352"/>
                    <a:pt x="2950" y="352"/>
                  </a:cubicBezTo>
                  <a:cubicBezTo>
                    <a:pt x="2950" y="352"/>
                    <a:pt x="2947" y="351"/>
                    <a:pt x="2946" y="351"/>
                  </a:cubicBezTo>
                  <a:cubicBezTo>
                    <a:pt x="2839" y="331"/>
                    <a:pt x="2737" y="294"/>
                    <a:pt x="2640" y="239"/>
                  </a:cubicBezTo>
                  <a:cubicBezTo>
                    <a:pt x="2580" y="205"/>
                    <a:pt x="2521" y="167"/>
                    <a:pt x="2459" y="135"/>
                  </a:cubicBezTo>
                  <a:cubicBezTo>
                    <a:pt x="2377" y="93"/>
                    <a:pt x="2290" y="59"/>
                    <a:pt x="2199" y="38"/>
                  </a:cubicBezTo>
                  <a:cubicBezTo>
                    <a:pt x="2058" y="4"/>
                    <a:pt x="1916" y="6"/>
                    <a:pt x="1772" y="6"/>
                  </a:cubicBezTo>
                  <a:cubicBezTo>
                    <a:pt x="1268" y="6"/>
                    <a:pt x="1268" y="6"/>
                    <a:pt x="1268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81C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15" name="Freeform 19"/>
            <p:cNvSpPr>
              <a:spLocks/>
            </p:cNvSpPr>
            <p:nvPr userDrawn="1"/>
          </p:nvSpPr>
          <p:spPr bwMode="auto">
            <a:xfrm>
              <a:off x="-960438" y="2787449"/>
              <a:ext cx="11061701" cy="708271"/>
            </a:xfrm>
            <a:custGeom>
              <a:avLst/>
              <a:gdLst>
                <a:gd name="T0" fmla="*/ 0 w 2950"/>
                <a:gd name="T1" fmla="*/ 189 h 189"/>
                <a:gd name="T2" fmla="*/ 1233 w 2950"/>
                <a:gd name="T3" fmla="*/ 189 h 189"/>
                <a:gd name="T4" fmla="*/ 2133 w 2950"/>
                <a:gd name="T5" fmla="*/ 189 h 189"/>
                <a:gd name="T6" fmla="*/ 2382 w 2950"/>
                <a:gd name="T7" fmla="*/ 185 h 189"/>
                <a:gd name="T8" fmla="*/ 2513 w 2950"/>
                <a:gd name="T9" fmla="*/ 169 h 189"/>
                <a:gd name="T10" fmla="*/ 2613 w 2950"/>
                <a:gd name="T11" fmla="*/ 126 h 189"/>
                <a:gd name="T12" fmla="*/ 2942 w 2950"/>
                <a:gd name="T13" fmla="*/ 23 h 189"/>
                <a:gd name="T14" fmla="*/ 2949 w 2950"/>
                <a:gd name="T15" fmla="*/ 21 h 189"/>
                <a:gd name="T16" fmla="*/ 2950 w 2950"/>
                <a:gd name="T17" fmla="*/ 0 h 189"/>
                <a:gd name="T18" fmla="*/ 2943 w 2950"/>
                <a:gd name="T19" fmla="*/ 1 h 189"/>
                <a:gd name="T20" fmla="*/ 2743 w 2950"/>
                <a:gd name="T21" fmla="*/ 42 h 189"/>
                <a:gd name="T22" fmla="*/ 2489 w 2950"/>
                <a:gd name="T23" fmla="*/ 149 h 189"/>
                <a:gd name="T24" fmla="*/ 2355 w 2950"/>
                <a:gd name="T25" fmla="*/ 167 h 189"/>
                <a:gd name="T26" fmla="*/ 2125 w 2950"/>
                <a:gd name="T27" fmla="*/ 171 h 189"/>
                <a:gd name="T28" fmla="*/ 2062 w 2950"/>
                <a:gd name="T29" fmla="*/ 171 h 189"/>
                <a:gd name="T30" fmla="*/ 1666 w 2950"/>
                <a:gd name="T31" fmla="*/ 171 h 189"/>
                <a:gd name="T32" fmla="*/ 313 w 2950"/>
                <a:gd name="T33" fmla="*/ 171 h 189"/>
                <a:gd name="T34" fmla="*/ 0 w 2950"/>
                <a:gd name="T35" fmla="*/ 171 h 189"/>
                <a:gd name="T36" fmla="*/ 0 w 2950"/>
                <a:gd name="T3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50" h="189">
                  <a:moveTo>
                    <a:pt x="0" y="189"/>
                  </a:moveTo>
                  <a:cubicBezTo>
                    <a:pt x="1233" y="189"/>
                    <a:pt x="1233" y="189"/>
                    <a:pt x="1233" y="189"/>
                  </a:cubicBezTo>
                  <a:cubicBezTo>
                    <a:pt x="2133" y="189"/>
                    <a:pt x="2133" y="189"/>
                    <a:pt x="2133" y="189"/>
                  </a:cubicBezTo>
                  <a:cubicBezTo>
                    <a:pt x="2216" y="189"/>
                    <a:pt x="2299" y="189"/>
                    <a:pt x="2382" y="185"/>
                  </a:cubicBezTo>
                  <a:cubicBezTo>
                    <a:pt x="2426" y="183"/>
                    <a:pt x="2470" y="181"/>
                    <a:pt x="2513" y="169"/>
                  </a:cubicBezTo>
                  <a:cubicBezTo>
                    <a:pt x="2548" y="160"/>
                    <a:pt x="2581" y="142"/>
                    <a:pt x="2613" y="126"/>
                  </a:cubicBezTo>
                  <a:cubicBezTo>
                    <a:pt x="2718" y="75"/>
                    <a:pt x="2827" y="40"/>
                    <a:pt x="2942" y="23"/>
                  </a:cubicBezTo>
                  <a:cubicBezTo>
                    <a:pt x="2944" y="22"/>
                    <a:pt x="2949" y="21"/>
                    <a:pt x="2949" y="21"/>
                  </a:cubicBezTo>
                  <a:cubicBezTo>
                    <a:pt x="2950" y="0"/>
                    <a:pt x="2950" y="0"/>
                    <a:pt x="2950" y="0"/>
                  </a:cubicBezTo>
                  <a:cubicBezTo>
                    <a:pt x="2950" y="0"/>
                    <a:pt x="2947" y="0"/>
                    <a:pt x="2943" y="1"/>
                  </a:cubicBezTo>
                  <a:cubicBezTo>
                    <a:pt x="2913" y="6"/>
                    <a:pt x="2802" y="24"/>
                    <a:pt x="2743" y="42"/>
                  </a:cubicBezTo>
                  <a:cubicBezTo>
                    <a:pt x="2655" y="70"/>
                    <a:pt x="2576" y="122"/>
                    <a:pt x="2489" y="149"/>
                  </a:cubicBezTo>
                  <a:cubicBezTo>
                    <a:pt x="2446" y="163"/>
                    <a:pt x="2399" y="165"/>
                    <a:pt x="2355" y="167"/>
                  </a:cubicBezTo>
                  <a:cubicBezTo>
                    <a:pt x="2278" y="171"/>
                    <a:pt x="2202" y="171"/>
                    <a:pt x="2125" y="171"/>
                  </a:cubicBezTo>
                  <a:cubicBezTo>
                    <a:pt x="2062" y="171"/>
                    <a:pt x="2062" y="171"/>
                    <a:pt x="2062" y="171"/>
                  </a:cubicBezTo>
                  <a:cubicBezTo>
                    <a:pt x="1666" y="171"/>
                    <a:pt x="1666" y="171"/>
                    <a:pt x="1666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0" y="171"/>
                    <a:pt x="0" y="171"/>
                    <a:pt x="0" y="171"/>
                  </a:cubicBezTo>
                  <a:lnTo>
                    <a:pt x="0" y="189"/>
                  </a:lnTo>
                  <a:close/>
                </a:path>
              </a:pathLst>
            </a:custGeom>
            <a:solidFill>
              <a:srgbClr val="2DCB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16" name="Freeform 20"/>
            <p:cNvSpPr>
              <a:spLocks/>
            </p:cNvSpPr>
            <p:nvPr userDrawn="1"/>
          </p:nvSpPr>
          <p:spPr bwMode="auto">
            <a:xfrm>
              <a:off x="-960438" y="3173255"/>
              <a:ext cx="11061701" cy="1414621"/>
            </a:xfrm>
            <a:custGeom>
              <a:avLst/>
              <a:gdLst>
                <a:gd name="T0" fmla="*/ 0 w 2950"/>
                <a:gd name="T1" fmla="*/ 30 h 377"/>
                <a:gd name="T2" fmla="*/ 1256 w 2950"/>
                <a:gd name="T3" fmla="*/ 30 h 377"/>
                <a:gd name="T4" fmla="*/ 1760 w 2950"/>
                <a:gd name="T5" fmla="*/ 30 h 377"/>
                <a:gd name="T6" fmla="*/ 2151 w 2950"/>
                <a:gd name="T7" fmla="*/ 53 h 377"/>
                <a:gd name="T8" fmla="*/ 2610 w 2950"/>
                <a:gd name="T9" fmla="*/ 245 h 377"/>
                <a:gd name="T10" fmla="*/ 2936 w 2950"/>
                <a:gd name="T11" fmla="*/ 374 h 377"/>
                <a:gd name="T12" fmla="*/ 2949 w 2950"/>
                <a:gd name="T13" fmla="*/ 377 h 377"/>
                <a:gd name="T14" fmla="*/ 2950 w 2950"/>
                <a:gd name="T15" fmla="*/ 347 h 377"/>
                <a:gd name="T16" fmla="*/ 2937 w 2950"/>
                <a:gd name="T17" fmla="*/ 345 h 377"/>
                <a:gd name="T18" fmla="*/ 2628 w 2950"/>
                <a:gd name="T19" fmla="*/ 219 h 377"/>
                <a:gd name="T20" fmla="*/ 2194 w 2950"/>
                <a:gd name="T21" fmla="*/ 32 h 377"/>
                <a:gd name="T22" fmla="*/ 1776 w 2950"/>
                <a:gd name="T23" fmla="*/ 2 h 377"/>
                <a:gd name="T24" fmla="*/ 1286 w 2950"/>
                <a:gd name="T25" fmla="*/ 2 h 377"/>
                <a:gd name="T26" fmla="*/ 0 w 2950"/>
                <a:gd name="T27" fmla="*/ 2 h 377"/>
                <a:gd name="T28" fmla="*/ 0 w 2950"/>
                <a:gd name="T29" fmla="*/ 3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50" h="377">
                  <a:moveTo>
                    <a:pt x="0" y="30"/>
                  </a:moveTo>
                  <a:cubicBezTo>
                    <a:pt x="1256" y="30"/>
                    <a:pt x="1256" y="30"/>
                    <a:pt x="1256" y="30"/>
                  </a:cubicBezTo>
                  <a:cubicBezTo>
                    <a:pt x="1760" y="30"/>
                    <a:pt x="1760" y="30"/>
                    <a:pt x="1760" y="30"/>
                  </a:cubicBezTo>
                  <a:cubicBezTo>
                    <a:pt x="1892" y="30"/>
                    <a:pt x="2021" y="29"/>
                    <a:pt x="2151" y="53"/>
                  </a:cubicBezTo>
                  <a:cubicBezTo>
                    <a:pt x="2320" y="84"/>
                    <a:pt x="2464" y="159"/>
                    <a:pt x="2610" y="245"/>
                  </a:cubicBezTo>
                  <a:cubicBezTo>
                    <a:pt x="2714" y="306"/>
                    <a:pt x="2821" y="351"/>
                    <a:pt x="2936" y="374"/>
                  </a:cubicBezTo>
                  <a:cubicBezTo>
                    <a:pt x="2940" y="375"/>
                    <a:pt x="2949" y="377"/>
                    <a:pt x="2949" y="377"/>
                  </a:cubicBezTo>
                  <a:cubicBezTo>
                    <a:pt x="2950" y="347"/>
                    <a:pt x="2950" y="347"/>
                    <a:pt x="2950" y="347"/>
                  </a:cubicBezTo>
                  <a:cubicBezTo>
                    <a:pt x="2950" y="347"/>
                    <a:pt x="2941" y="345"/>
                    <a:pt x="2937" y="345"/>
                  </a:cubicBezTo>
                  <a:cubicBezTo>
                    <a:pt x="2829" y="321"/>
                    <a:pt x="2728" y="277"/>
                    <a:pt x="2628" y="219"/>
                  </a:cubicBezTo>
                  <a:cubicBezTo>
                    <a:pt x="2489" y="137"/>
                    <a:pt x="2353" y="68"/>
                    <a:pt x="2194" y="32"/>
                  </a:cubicBezTo>
                  <a:cubicBezTo>
                    <a:pt x="2056" y="0"/>
                    <a:pt x="1916" y="2"/>
                    <a:pt x="1776" y="2"/>
                  </a:cubicBezTo>
                  <a:cubicBezTo>
                    <a:pt x="1286" y="2"/>
                    <a:pt x="1286" y="2"/>
                    <a:pt x="1286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007377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17" name="Freeform 21"/>
            <p:cNvSpPr>
              <a:spLocks/>
            </p:cNvSpPr>
            <p:nvPr userDrawn="1"/>
          </p:nvSpPr>
          <p:spPr bwMode="auto">
            <a:xfrm>
              <a:off x="-960438" y="3215483"/>
              <a:ext cx="11061701" cy="763934"/>
            </a:xfrm>
            <a:custGeom>
              <a:avLst/>
              <a:gdLst>
                <a:gd name="T0" fmla="*/ 0 w 2950"/>
                <a:gd name="T1" fmla="*/ 204 h 204"/>
                <a:gd name="T2" fmla="*/ 1223 w 2950"/>
                <a:gd name="T3" fmla="*/ 204 h 204"/>
                <a:gd name="T4" fmla="*/ 2124 w 2950"/>
                <a:gd name="T5" fmla="*/ 204 h 204"/>
                <a:gd name="T6" fmla="*/ 2372 w 2950"/>
                <a:gd name="T7" fmla="*/ 201 h 204"/>
                <a:gd name="T8" fmla="*/ 2506 w 2950"/>
                <a:gd name="T9" fmla="*/ 184 h 204"/>
                <a:gd name="T10" fmla="*/ 2605 w 2950"/>
                <a:gd name="T11" fmla="*/ 141 h 204"/>
                <a:gd name="T12" fmla="*/ 2942 w 2950"/>
                <a:gd name="T13" fmla="*/ 37 h 204"/>
                <a:gd name="T14" fmla="*/ 2949 w 2950"/>
                <a:gd name="T15" fmla="*/ 35 h 204"/>
                <a:gd name="T16" fmla="*/ 2950 w 2950"/>
                <a:gd name="T17" fmla="*/ 0 h 204"/>
                <a:gd name="T18" fmla="*/ 2942 w 2950"/>
                <a:gd name="T19" fmla="*/ 1 h 204"/>
                <a:gd name="T20" fmla="*/ 2751 w 2950"/>
                <a:gd name="T21" fmla="*/ 42 h 204"/>
                <a:gd name="T22" fmla="*/ 2496 w 2950"/>
                <a:gd name="T23" fmla="*/ 149 h 204"/>
                <a:gd name="T24" fmla="*/ 2364 w 2950"/>
                <a:gd name="T25" fmla="*/ 166 h 204"/>
                <a:gd name="T26" fmla="*/ 2134 w 2950"/>
                <a:gd name="T27" fmla="*/ 169 h 204"/>
                <a:gd name="T28" fmla="*/ 2071 w 2950"/>
                <a:gd name="T29" fmla="*/ 169 h 204"/>
                <a:gd name="T30" fmla="*/ 1675 w 2950"/>
                <a:gd name="T31" fmla="*/ 169 h 204"/>
                <a:gd name="T32" fmla="*/ 322 w 2950"/>
                <a:gd name="T33" fmla="*/ 169 h 204"/>
                <a:gd name="T34" fmla="*/ 0 w 2950"/>
                <a:gd name="T35" fmla="*/ 169 h 204"/>
                <a:gd name="T36" fmla="*/ 0 w 2950"/>
                <a:gd name="T3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50" h="204">
                  <a:moveTo>
                    <a:pt x="0" y="204"/>
                  </a:moveTo>
                  <a:cubicBezTo>
                    <a:pt x="1223" y="204"/>
                    <a:pt x="1223" y="204"/>
                    <a:pt x="1223" y="204"/>
                  </a:cubicBezTo>
                  <a:cubicBezTo>
                    <a:pt x="2124" y="204"/>
                    <a:pt x="2124" y="204"/>
                    <a:pt x="2124" y="204"/>
                  </a:cubicBezTo>
                  <a:cubicBezTo>
                    <a:pt x="2207" y="204"/>
                    <a:pt x="2289" y="204"/>
                    <a:pt x="2372" y="201"/>
                  </a:cubicBezTo>
                  <a:cubicBezTo>
                    <a:pt x="2417" y="199"/>
                    <a:pt x="2462" y="196"/>
                    <a:pt x="2506" y="184"/>
                  </a:cubicBezTo>
                  <a:cubicBezTo>
                    <a:pt x="2541" y="175"/>
                    <a:pt x="2573" y="156"/>
                    <a:pt x="2605" y="141"/>
                  </a:cubicBezTo>
                  <a:cubicBezTo>
                    <a:pt x="2713" y="88"/>
                    <a:pt x="2824" y="54"/>
                    <a:pt x="2942" y="37"/>
                  </a:cubicBezTo>
                  <a:cubicBezTo>
                    <a:pt x="2944" y="36"/>
                    <a:pt x="2949" y="35"/>
                    <a:pt x="2949" y="35"/>
                  </a:cubicBezTo>
                  <a:cubicBezTo>
                    <a:pt x="2950" y="0"/>
                    <a:pt x="2950" y="0"/>
                    <a:pt x="2950" y="0"/>
                  </a:cubicBezTo>
                  <a:cubicBezTo>
                    <a:pt x="2950" y="0"/>
                    <a:pt x="2945" y="0"/>
                    <a:pt x="2942" y="1"/>
                  </a:cubicBezTo>
                  <a:cubicBezTo>
                    <a:pt x="2877" y="9"/>
                    <a:pt x="2813" y="22"/>
                    <a:pt x="2751" y="42"/>
                  </a:cubicBezTo>
                  <a:cubicBezTo>
                    <a:pt x="2662" y="69"/>
                    <a:pt x="2584" y="121"/>
                    <a:pt x="2496" y="149"/>
                  </a:cubicBezTo>
                  <a:cubicBezTo>
                    <a:pt x="2454" y="162"/>
                    <a:pt x="2408" y="164"/>
                    <a:pt x="2364" y="166"/>
                  </a:cubicBezTo>
                  <a:cubicBezTo>
                    <a:pt x="2288" y="169"/>
                    <a:pt x="2211" y="169"/>
                    <a:pt x="2134" y="169"/>
                  </a:cubicBezTo>
                  <a:cubicBezTo>
                    <a:pt x="2071" y="169"/>
                    <a:pt x="2071" y="169"/>
                    <a:pt x="2071" y="169"/>
                  </a:cubicBezTo>
                  <a:cubicBezTo>
                    <a:pt x="1675" y="169"/>
                    <a:pt x="1675" y="169"/>
                    <a:pt x="1675" y="169"/>
                  </a:cubicBezTo>
                  <a:cubicBezTo>
                    <a:pt x="322" y="169"/>
                    <a:pt x="322" y="169"/>
                    <a:pt x="322" y="169"/>
                  </a:cubicBezTo>
                  <a:cubicBezTo>
                    <a:pt x="0" y="169"/>
                    <a:pt x="0" y="169"/>
                    <a:pt x="0" y="169"/>
                  </a:cubicBezTo>
                  <a:lnTo>
                    <a:pt x="0" y="204"/>
                  </a:lnTo>
                  <a:close/>
                </a:path>
              </a:pathLst>
            </a:custGeom>
            <a:solidFill>
              <a:srgbClr val="007377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dirty="0" smtClean="0"/>
              <a:t>Ontoserver – Next generation terminology | Michael Lawley</a:t>
            </a:r>
            <a:endParaRPr lang="en-AU" dirty="0"/>
          </a:p>
        </p:txBody>
      </p:sp>
      <p:sp>
        <p:nvSpPr>
          <p:cNvPr id="19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9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0E0807F-A426-4A14-A403-79F709DBBE49}" type="slidenum">
              <a:rPr lang="en-AU"/>
              <a:pPr>
                <a:defRPr/>
              </a:pPr>
              <a:t>‹#›</a:t>
            </a:fld>
            <a:r>
              <a:rPr lang="en-AU" dirty="0"/>
              <a:t>  |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 dark background + double lines">
    <p:bg>
      <p:bgPr>
        <a:solidFill>
          <a:srgbClr val="0031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 userDrawn="1"/>
        </p:nvGrpSpPr>
        <p:grpSpPr bwMode="auto">
          <a:xfrm>
            <a:off x="-7938" y="6056313"/>
            <a:ext cx="9161463" cy="801687"/>
            <a:chOff x="-7938" y="6056313"/>
            <a:chExt cx="9161463" cy="801687"/>
          </a:xfrm>
        </p:grpSpPr>
        <p:sp>
          <p:nvSpPr>
            <p:cNvPr id="4" name="AutoShape 4"/>
            <p:cNvSpPr>
              <a:spLocks noChangeAspect="1" noChangeArrowheads="1" noTextEdit="1"/>
            </p:cNvSpPr>
            <p:nvPr userDrawn="1"/>
          </p:nvSpPr>
          <p:spPr bwMode="auto">
            <a:xfrm>
              <a:off x="-7938" y="6056313"/>
              <a:ext cx="9161463" cy="80168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grpSp>
          <p:nvGrpSpPr>
            <p:cNvPr id="5" name="Group 1"/>
            <p:cNvGrpSpPr>
              <a:grpSpLocks/>
            </p:cNvGrpSpPr>
            <p:nvPr userDrawn="1"/>
          </p:nvGrpSpPr>
          <p:grpSpPr bwMode="auto">
            <a:xfrm>
              <a:off x="1588" y="6065838"/>
              <a:ext cx="9142412" cy="690562"/>
              <a:chOff x="1495" y="6065893"/>
              <a:chExt cx="9143026" cy="690563"/>
            </a:xfrm>
          </p:grpSpPr>
          <p:sp>
            <p:nvSpPr>
              <p:cNvPr id="7" name="Freeform 8"/>
              <p:cNvSpPr>
                <a:spLocks noEditPoints="1"/>
              </p:cNvSpPr>
              <p:nvPr userDrawn="1"/>
            </p:nvSpPr>
            <p:spPr bwMode="auto">
              <a:xfrm>
                <a:off x="1495" y="6065893"/>
                <a:ext cx="9143026" cy="690563"/>
              </a:xfrm>
              <a:custGeom>
                <a:avLst/>
                <a:gdLst>
                  <a:gd name="T0" fmla="*/ 2880 w 2880"/>
                  <a:gd name="T1" fmla="*/ 14 h 217"/>
                  <a:gd name="T2" fmla="*/ 2817 w 2880"/>
                  <a:gd name="T3" fmla="*/ 14 h 217"/>
                  <a:gd name="T4" fmla="*/ 2486 w 2880"/>
                  <a:gd name="T5" fmla="*/ 95 h 217"/>
                  <a:gd name="T6" fmla="*/ 2486 w 2880"/>
                  <a:gd name="T7" fmla="*/ 95 h 217"/>
                  <a:gd name="T8" fmla="*/ 2880 w 2880"/>
                  <a:gd name="T9" fmla="*/ 95 h 217"/>
                  <a:gd name="T10" fmla="*/ 2880 w 2880"/>
                  <a:gd name="T11" fmla="*/ 217 h 217"/>
                  <a:gd name="T12" fmla="*/ 2880 w 2880"/>
                  <a:gd name="T13" fmla="*/ 217 h 217"/>
                  <a:gd name="T14" fmla="*/ 2880 w 2880"/>
                  <a:gd name="T15" fmla="*/ 14 h 217"/>
                  <a:gd name="T16" fmla="*/ 2171 w 2880"/>
                  <a:gd name="T17" fmla="*/ 0 h 217"/>
                  <a:gd name="T18" fmla="*/ 0 w 2880"/>
                  <a:gd name="T19" fmla="*/ 0 h 217"/>
                  <a:gd name="T20" fmla="*/ 0 w 2880"/>
                  <a:gd name="T21" fmla="*/ 95 h 217"/>
                  <a:gd name="T22" fmla="*/ 2486 w 2880"/>
                  <a:gd name="T23" fmla="*/ 95 h 217"/>
                  <a:gd name="T24" fmla="*/ 2486 w 2880"/>
                  <a:gd name="T25" fmla="*/ 95 h 217"/>
                  <a:gd name="T26" fmla="*/ 2486 w 2880"/>
                  <a:gd name="T27" fmla="*/ 95 h 217"/>
                  <a:gd name="T28" fmla="*/ 2486 w 2880"/>
                  <a:gd name="T29" fmla="*/ 95 h 217"/>
                  <a:gd name="T30" fmla="*/ 2171 w 2880"/>
                  <a:gd name="T31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80" h="217">
                    <a:moveTo>
                      <a:pt x="2880" y="14"/>
                    </a:moveTo>
                    <a:cubicBezTo>
                      <a:pt x="2817" y="14"/>
                      <a:pt x="2817" y="14"/>
                      <a:pt x="2817" y="14"/>
                    </a:cubicBezTo>
                    <a:cubicBezTo>
                      <a:pt x="2616" y="14"/>
                      <a:pt x="2542" y="74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880" y="95"/>
                      <a:pt x="2880" y="95"/>
                      <a:pt x="2880" y="95"/>
                    </a:cubicBezTo>
                    <a:cubicBezTo>
                      <a:pt x="2880" y="217"/>
                      <a:pt x="2880" y="217"/>
                      <a:pt x="2880" y="217"/>
                    </a:cubicBezTo>
                    <a:cubicBezTo>
                      <a:pt x="2880" y="217"/>
                      <a:pt x="2880" y="217"/>
                      <a:pt x="2880" y="217"/>
                    </a:cubicBezTo>
                    <a:cubicBezTo>
                      <a:pt x="2880" y="14"/>
                      <a:pt x="2880" y="14"/>
                      <a:pt x="2880" y="14"/>
                    </a:cubicBezTo>
                    <a:moveTo>
                      <a:pt x="217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19" y="39"/>
                      <a:pt x="2306" y="0"/>
                      <a:pt x="2171" y="0"/>
                    </a:cubicBezTo>
                  </a:path>
                </a:pathLst>
              </a:custGeom>
              <a:solidFill>
                <a:srgbClr val="00252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8" name="Freeform 9"/>
              <p:cNvSpPr>
                <a:spLocks noEditPoints="1"/>
              </p:cNvSpPr>
              <p:nvPr userDrawn="1"/>
            </p:nvSpPr>
            <p:spPr bwMode="auto">
              <a:xfrm>
                <a:off x="1495" y="6367518"/>
                <a:ext cx="9143026" cy="388938"/>
              </a:xfrm>
              <a:custGeom>
                <a:avLst/>
                <a:gdLst>
                  <a:gd name="T0" fmla="*/ 2486 w 2880"/>
                  <a:gd name="T1" fmla="*/ 0 h 122"/>
                  <a:gd name="T2" fmla="*/ 0 w 2880"/>
                  <a:gd name="T3" fmla="*/ 0 h 122"/>
                  <a:gd name="T4" fmla="*/ 0 w 2880"/>
                  <a:gd name="T5" fmla="*/ 13 h 122"/>
                  <a:gd name="T6" fmla="*/ 2289 w 2880"/>
                  <a:gd name="T7" fmla="*/ 13 h 122"/>
                  <a:gd name="T8" fmla="*/ 2486 w 2880"/>
                  <a:gd name="T9" fmla="*/ 0 h 122"/>
                  <a:gd name="T10" fmla="*/ 2880 w 2880"/>
                  <a:gd name="T11" fmla="*/ 0 h 122"/>
                  <a:gd name="T12" fmla="*/ 2486 w 2880"/>
                  <a:gd name="T13" fmla="*/ 0 h 122"/>
                  <a:gd name="T14" fmla="*/ 2813 w 2880"/>
                  <a:gd name="T15" fmla="*/ 122 h 122"/>
                  <a:gd name="T16" fmla="*/ 2880 w 2880"/>
                  <a:gd name="T17" fmla="*/ 122 h 122"/>
                  <a:gd name="T18" fmla="*/ 2880 w 2880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80" h="122">
                    <a:moveTo>
                      <a:pt x="248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89" y="13"/>
                      <a:pt x="2289" y="13"/>
                      <a:pt x="2289" y="13"/>
                    </a:cubicBezTo>
                    <a:cubicBezTo>
                      <a:pt x="2418" y="13"/>
                      <a:pt x="2459" y="10"/>
                      <a:pt x="2486" y="0"/>
                    </a:cubicBezTo>
                    <a:moveTo>
                      <a:pt x="2880" y="0"/>
                    </a:moveTo>
                    <a:cubicBezTo>
                      <a:pt x="2486" y="0"/>
                      <a:pt x="2486" y="0"/>
                      <a:pt x="2486" y="0"/>
                    </a:cubicBezTo>
                    <a:cubicBezTo>
                      <a:pt x="2554" y="56"/>
                      <a:pt x="2645" y="122"/>
                      <a:pt x="2813" y="122"/>
                    </a:cubicBezTo>
                    <a:cubicBezTo>
                      <a:pt x="2854" y="122"/>
                      <a:pt x="2880" y="122"/>
                      <a:pt x="2880" y="122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solidFill>
                <a:srgbClr val="00252D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9" name="Freeform 10"/>
              <p:cNvSpPr>
                <a:spLocks/>
              </p:cNvSpPr>
              <p:nvPr userDrawn="1"/>
            </p:nvSpPr>
            <p:spPr bwMode="auto">
              <a:xfrm>
                <a:off x="1495" y="6110343"/>
                <a:ext cx="7891992" cy="298450"/>
              </a:xfrm>
              <a:custGeom>
                <a:avLst/>
                <a:gdLst>
                  <a:gd name="T0" fmla="*/ 2486 w 2486"/>
                  <a:gd name="T1" fmla="*/ 81 h 94"/>
                  <a:gd name="T2" fmla="*/ 2171 w 2486"/>
                  <a:gd name="T3" fmla="*/ 0 h 94"/>
                  <a:gd name="T4" fmla="*/ 0 w 2486"/>
                  <a:gd name="T5" fmla="*/ 0 h 94"/>
                  <a:gd name="T6" fmla="*/ 0 w 2486"/>
                  <a:gd name="T7" fmla="*/ 94 h 94"/>
                  <a:gd name="T8" fmla="*/ 2289 w 2486"/>
                  <a:gd name="T9" fmla="*/ 94 h 94"/>
                  <a:gd name="T10" fmla="*/ 2486 w 2486"/>
                  <a:gd name="T11" fmla="*/ 8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6" h="94">
                    <a:moveTo>
                      <a:pt x="2486" y="81"/>
                    </a:moveTo>
                    <a:cubicBezTo>
                      <a:pt x="2410" y="38"/>
                      <a:pt x="2306" y="0"/>
                      <a:pt x="217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2289" y="94"/>
                      <a:pt x="2289" y="94"/>
                      <a:pt x="2289" y="94"/>
                    </a:cubicBezTo>
                    <a:cubicBezTo>
                      <a:pt x="2418" y="94"/>
                      <a:pt x="2459" y="91"/>
                      <a:pt x="2486" y="81"/>
                    </a:cubicBezTo>
                  </a:path>
                </a:pathLst>
              </a:custGeom>
              <a:solidFill>
                <a:srgbClr val="2DCCD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0" name="Freeform 11"/>
              <p:cNvSpPr>
                <a:spLocks/>
              </p:cNvSpPr>
              <p:nvPr userDrawn="1"/>
            </p:nvSpPr>
            <p:spPr bwMode="auto">
              <a:xfrm>
                <a:off x="7893487" y="6110343"/>
                <a:ext cx="1251034" cy="601663"/>
              </a:xfrm>
              <a:custGeom>
                <a:avLst/>
                <a:gdLst>
                  <a:gd name="T0" fmla="*/ 331 w 394"/>
                  <a:gd name="T1" fmla="*/ 0 h 189"/>
                  <a:gd name="T2" fmla="*/ 0 w 394"/>
                  <a:gd name="T3" fmla="*/ 81 h 189"/>
                  <a:gd name="T4" fmla="*/ 327 w 394"/>
                  <a:gd name="T5" fmla="*/ 189 h 189"/>
                  <a:gd name="T6" fmla="*/ 394 w 394"/>
                  <a:gd name="T7" fmla="*/ 189 h 189"/>
                  <a:gd name="T8" fmla="*/ 394 w 394"/>
                  <a:gd name="T9" fmla="*/ 0 h 189"/>
                  <a:gd name="T10" fmla="*/ 331 w 394"/>
                  <a:gd name="T11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4" h="189">
                    <a:moveTo>
                      <a:pt x="331" y="0"/>
                    </a:moveTo>
                    <a:cubicBezTo>
                      <a:pt x="130" y="0"/>
                      <a:pt x="56" y="60"/>
                      <a:pt x="0" y="81"/>
                    </a:cubicBezTo>
                    <a:cubicBezTo>
                      <a:pt x="89" y="131"/>
                      <a:pt x="159" y="189"/>
                      <a:pt x="327" y="189"/>
                    </a:cubicBezTo>
                    <a:cubicBezTo>
                      <a:pt x="368" y="189"/>
                      <a:pt x="394" y="189"/>
                      <a:pt x="394" y="189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3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</p:grpSp>
        <p:pic>
          <p:nvPicPr>
            <p:cNvPr id="6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59788" y="6191250"/>
              <a:ext cx="454025" cy="45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2019300"/>
            <a:ext cx="9151937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dirty="0" smtClean="0"/>
              <a:t>Ontoserver – Next generation terminology | Michael Lawley</a:t>
            </a:r>
            <a:endParaRPr lang="en-AU" dirty="0"/>
          </a:p>
        </p:txBody>
      </p:sp>
      <p:sp>
        <p:nvSpPr>
          <p:cNvPr id="13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9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D944F4A-4142-455B-A49B-3524321C4425}" type="slidenum">
              <a:rPr lang="en-AU"/>
              <a:pPr>
                <a:defRPr/>
              </a:pPr>
              <a:t>‹#›</a:t>
            </a:fld>
            <a:r>
              <a:rPr lang="en-AU" dirty="0"/>
              <a:t>  |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rgbClr val="0031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0"/>
          <p:cNvGrpSpPr>
            <a:grpSpLocks/>
          </p:cNvGrpSpPr>
          <p:nvPr userDrawn="1"/>
        </p:nvGrpSpPr>
        <p:grpSpPr bwMode="auto">
          <a:xfrm>
            <a:off x="-7938" y="6056313"/>
            <a:ext cx="9161463" cy="801687"/>
            <a:chOff x="-7938" y="6056313"/>
            <a:chExt cx="9161463" cy="801687"/>
          </a:xfrm>
        </p:grpSpPr>
        <p:sp>
          <p:nvSpPr>
            <p:cNvPr id="4" name="AutoShape 4"/>
            <p:cNvSpPr>
              <a:spLocks noChangeAspect="1" noChangeArrowheads="1" noTextEdit="1"/>
            </p:cNvSpPr>
            <p:nvPr userDrawn="1"/>
          </p:nvSpPr>
          <p:spPr bwMode="auto">
            <a:xfrm>
              <a:off x="-7938" y="6056313"/>
              <a:ext cx="9161463" cy="80168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grpSp>
          <p:nvGrpSpPr>
            <p:cNvPr id="5" name="Group 1"/>
            <p:cNvGrpSpPr>
              <a:grpSpLocks/>
            </p:cNvGrpSpPr>
            <p:nvPr userDrawn="1"/>
          </p:nvGrpSpPr>
          <p:grpSpPr bwMode="auto">
            <a:xfrm>
              <a:off x="1588" y="6065838"/>
              <a:ext cx="9142412" cy="690562"/>
              <a:chOff x="1495" y="6065893"/>
              <a:chExt cx="9143026" cy="690563"/>
            </a:xfrm>
          </p:grpSpPr>
          <p:sp>
            <p:nvSpPr>
              <p:cNvPr id="7" name="Freeform 8"/>
              <p:cNvSpPr>
                <a:spLocks noEditPoints="1"/>
              </p:cNvSpPr>
              <p:nvPr userDrawn="1"/>
            </p:nvSpPr>
            <p:spPr bwMode="auto">
              <a:xfrm>
                <a:off x="1495" y="6065893"/>
                <a:ext cx="9143026" cy="690563"/>
              </a:xfrm>
              <a:custGeom>
                <a:avLst/>
                <a:gdLst>
                  <a:gd name="T0" fmla="*/ 2880 w 2880"/>
                  <a:gd name="T1" fmla="*/ 14 h 217"/>
                  <a:gd name="T2" fmla="*/ 2817 w 2880"/>
                  <a:gd name="T3" fmla="*/ 14 h 217"/>
                  <a:gd name="T4" fmla="*/ 2486 w 2880"/>
                  <a:gd name="T5" fmla="*/ 95 h 217"/>
                  <a:gd name="T6" fmla="*/ 2486 w 2880"/>
                  <a:gd name="T7" fmla="*/ 95 h 217"/>
                  <a:gd name="T8" fmla="*/ 2880 w 2880"/>
                  <a:gd name="T9" fmla="*/ 95 h 217"/>
                  <a:gd name="T10" fmla="*/ 2880 w 2880"/>
                  <a:gd name="T11" fmla="*/ 217 h 217"/>
                  <a:gd name="T12" fmla="*/ 2880 w 2880"/>
                  <a:gd name="T13" fmla="*/ 217 h 217"/>
                  <a:gd name="T14" fmla="*/ 2880 w 2880"/>
                  <a:gd name="T15" fmla="*/ 14 h 217"/>
                  <a:gd name="T16" fmla="*/ 2171 w 2880"/>
                  <a:gd name="T17" fmla="*/ 0 h 217"/>
                  <a:gd name="T18" fmla="*/ 0 w 2880"/>
                  <a:gd name="T19" fmla="*/ 0 h 217"/>
                  <a:gd name="T20" fmla="*/ 0 w 2880"/>
                  <a:gd name="T21" fmla="*/ 95 h 217"/>
                  <a:gd name="T22" fmla="*/ 2486 w 2880"/>
                  <a:gd name="T23" fmla="*/ 95 h 217"/>
                  <a:gd name="T24" fmla="*/ 2486 w 2880"/>
                  <a:gd name="T25" fmla="*/ 95 h 217"/>
                  <a:gd name="T26" fmla="*/ 2486 w 2880"/>
                  <a:gd name="T27" fmla="*/ 95 h 217"/>
                  <a:gd name="T28" fmla="*/ 2486 w 2880"/>
                  <a:gd name="T29" fmla="*/ 95 h 217"/>
                  <a:gd name="T30" fmla="*/ 2171 w 2880"/>
                  <a:gd name="T31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80" h="217">
                    <a:moveTo>
                      <a:pt x="2880" y="14"/>
                    </a:moveTo>
                    <a:cubicBezTo>
                      <a:pt x="2817" y="14"/>
                      <a:pt x="2817" y="14"/>
                      <a:pt x="2817" y="14"/>
                    </a:cubicBezTo>
                    <a:cubicBezTo>
                      <a:pt x="2616" y="14"/>
                      <a:pt x="2542" y="74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880" y="95"/>
                      <a:pt x="2880" y="95"/>
                      <a:pt x="2880" y="95"/>
                    </a:cubicBezTo>
                    <a:cubicBezTo>
                      <a:pt x="2880" y="217"/>
                      <a:pt x="2880" y="217"/>
                      <a:pt x="2880" y="217"/>
                    </a:cubicBezTo>
                    <a:cubicBezTo>
                      <a:pt x="2880" y="217"/>
                      <a:pt x="2880" y="217"/>
                      <a:pt x="2880" y="217"/>
                    </a:cubicBezTo>
                    <a:cubicBezTo>
                      <a:pt x="2880" y="14"/>
                      <a:pt x="2880" y="14"/>
                      <a:pt x="2880" y="14"/>
                    </a:cubicBezTo>
                    <a:moveTo>
                      <a:pt x="217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19" y="39"/>
                      <a:pt x="2306" y="0"/>
                      <a:pt x="2171" y="0"/>
                    </a:cubicBezTo>
                  </a:path>
                </a:pathLst>
              </a:custGeom>
              <a:solidFill>
                <a:srgbClr val="00252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8" name="Freeform 9"/>
              <p:cNvSpPr>
                <a:spLocks noEditPoints="1"/>
              </p:cNvSpPr>
              <p:nvPr userDrawn="1"/>
            </p:nvSpPr>
            <p:spPr bwMode="auto">
              <a:xfrm>
                <a:off x="1495" y="6367518"/>
                <a:ext cx="9143026" cy="388938"/>
              </a:xfrm>
              <a:custGeom>
                <a:avLst/>
                <a:gdLst>
                  <a:gd name="T0" fmla="*/ 2486 w 2880"/>
                  <a:gd name="T1" fmla="*/ 0 h 122"/>
                  <a:gd name="T2" fmla="*/ 0 w 2880"/>
                  <a:gd name="T3" fmla="*/ 0 h 122"/>
                  <a:gd name="T4" fmla="*/ 0 w 2880"/>
                  <a:gd name="T5" fmla="*/ 13 h 122"/>
                  <a:gd name="T6" fmla="*/ 2289 w 2880"/>
                  <a:gd name="T7" fmla="*/ 13 h 122"/>
                  <a:gd name="T8" fmla="*/ 2486 w 2880"/>
                  <a:gd name="T9" fmla="*/ 0 h 122"/>
                  <a:gd name="T10" fmla="*/ 2880 w 2880"/>
                  <a:gd name="T11" fmla="*/ 0 h 122"/>
                  <a:gd name="T12" fmla="*/ 2486 w 2880"/>
                  <a:gd name="T13" fmla="*/ 0 h 122"/>
                  <a:gd name="T14" fmla="*/ 2813 w 2880"/>
                  <a:gd name="T15" fmla="*/ 122 h 122"/>
                  <a:gd name="T16" fmla="*/ 2880 w 2880"/>
                  <a:gd name="T17" fmla="*/ 122 h 122"/>
                  <a:gd name="T18" fmla="*/ 2880 w 2880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80" h="122">
                    <a:moveTo>
                      <a:pt x="248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89" y="13"/>
                      <a:pt x="2289" y="13"/>
                      <a:pt x="2289" y="13"/>
                    </a:cubicBezTo>
                    <a:cubicBezTo>
                      <a:pt x="2418" y="13"/>
                      <a:pt x="2459" y="10"/>
                      <a:pt x="2486" y="0"/>
                    </a:cubicBezTo>
                    <a:moveTo>
                      <a:pt x="2880" y="0"/>
                    </a:moveTo>
                    <a:cubicBezTo>
                      <a:pt x="2486" y="0"/>
                      <a:pt x="2486" y="0"/>
                      <a:pt x="2486" y="0"/>
                    </a:cubicBezTo>
                    <a:cubicBezTo>
                      <a:pt x="2554" y="56"/>
                      <a:pt x="2645" y="122"/>
                      <a:pt x="2813" y="122"/>
                    </a:cubicBezTo>
                    <a:cubicBezTo>
                      <a:pt x="2854" y="122"/>
                      <a:pt x="2880" y="122"/>
                      <a:pt x="2880" y="122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solidFill>
                <a:srgbClr val="00252D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9" name="Freeform 10"/>
              <p:cNvSpPr>
                <a:spLocks/>
              </p:cNvSpPr>
              <p:nvPr userDrawn="1"/>
            </p:nvSpPr>
            <p:spPr bwMode="auto">
              <a:xfrm>
                <a:off x="1495" y="6110343"/>
                <a:ext cx="7891992" cy="298450"/>
              </a:xfrm>
              <a:custGeom>
                <a:avLst/>
                <a:gdLst>
                  <a:gd name="T0" fmla="*/ 2486 w 2486"/>
                  <a:gd name="T1" fmla="*/ 81 h 94"/>
                  <a:gd name="T2" fmla="*/ 2171 w 2486"/>
                  <a:gd name="T3" fmla="*/ 0 h 94"/>
                  <a:gd name="T4" fmla="*/ 0 w 2486"/>
                  <a:gd name="T5" fmla="*/ 0 h 94"/>
                  <a:gd name="T6" fmla="*/ 0 w 2486"/>
                  <a:gd name="T7" fmla="*/ 94 h 94"/>
                  <a:gd name="T8" fmla="*/ 2289 w 2486"/>
                  <a:gd name="T9" fmla="*/ 94 h 94"/>
                  <a:gd name="T10" fmla="*/ 2486 w 2486"/>
                  <a:gd name="T11" fmla="*/ 8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6" h="94">
                    <a:moveTo>
                      <a:pt x="2486" y="81"/>
                    </a:moveTo>
                    <a:cubicBezTo>
                      <a:pt x="2410" y="38"/>
                      <a:pt x="2306" y="0"/>
                      <a:pt x="217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2289" y="94"/>
                      <a:pt x="2289" y="94"/>
                      <a:pt x="2289" y="94"/>
                    </a:cubicBezTo>
                    <a:cubicBezTo>
                      <a:pt x="2418" y="94"/>
                      <a:pt x="2459" y="91"/>
                      <a:pt x="2486" y="81"/>
                    </a:cubicBezTo>
                  </a:path>
                </a:pathLst>
              </a:custGeom>
              <a:solidFill>
                <a:srgbClr val="2DCCD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0" name="Freeform 11"/>
              <p:cNvSpPr>
                <a:spLocks/>
              </p:cNvSpPr>
              <p:nvPr userDrawn="1"/>
            </p:nvSpPr>
            <p:spPr bwMode="auto">
              <a:xfrm>
                <a:off x="7893487" y="6110343"/>
                <a:ext cx="1251034" cy="601663"/>
              </a:xfrm>
              <a:custGeom>
                <a:avLst/>
                <a:gdLst>
                  <a:gd name="T0" fmla="*/ 331 w 394"/>
                  <a:gd name="T1" fmla="*/ 0 h 189"/>
                  <a:gd name="T2" fmla="*/ 0 w 394"/>
                  <a:gd name="T3" fmla="*/ 81 h 189"/>
                  <a:gd name="T4" fmla="*/ 327 w 394"/>
                  <a:gd name="T5" fmla="*/ 189 h 189"/>
                  <a:gd name="T6" fmla="*/ 394 w 394"/>
                  <a:gd name="T7" fmla="*/ 189 h 189"/>
                  <a:gd name="T8" fmla="*/ 394 w 394"/>
                  <a:gd name="T9" fmla="*/ 0 h 189"/>
                  <a:gd name="T10" fmla="*/ 331 w 394"/>
                  <a:gd name="T11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4" h="189">
                    <a:moveTo>
                      <a:pt x="331" y="0"/>
                    </a:moveTo>
                    <a:cubicBezTo>
                      <a:pt x="130" y="0"/>
                      <a:pt x="56" y="60"/>
                      <a:pt x="0" y="81"/>
                    </a:cubicBezTo>
                    <a:cubicBezTo>
                      <a:pt x="89" y="131"/>
                      <a:pt x="159" y="189"/>
                      <a:pt x="327" y="189"/>
                    </a:cubicBezTo>
                    <a:cubicBezTo>
                      <a:pt x="368" y="189"/>
                      <a:pt x="394" y="189"/>
                      <a:pt x="394" y="189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3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</p:grpSp>
        <p:pic>
          <p:nvPicPr>
            <p:cNvPr id="6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59788" y="6191250"/>
              <a:ext cx="454025" cy="45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60000" y="1276350"/>
            <a:ext cx="7477125" cy="4559301"/>
          </a:xfrm>
        </p:spPr>
        <p:txBody>
          <a:bodyPr/>
          <a:lstStyle>
            <a:lvl1pPr>
              <a:spcAft>
                <a:spcPts val="0"/>
              </a:spcAft>
              <a:buFontTx/>
              <a:buNone/>
              <a:defRPr sz="4400" b="1">
                <a:solidFill>
                  <a:srgbClr val="2DCCD3"/>
                </a:solidFill>
              </a:defRPr>
            </a:lvl1pPr>
            <a:lvl2pPr marL="0" indent="0">
              <a:lnSpc>
                <a:spcPct val="75000"/>
              </a:lnSpc>
              <a:spcAft>
                <a:spcPts val="850"/>
              </a:spcAft>
              <a:buNone/>
              <a:defRPr sz="4400" b="1">
                <a:solidFill>
                  <a:schemeClr val="bg1"/>
                </a:solidFill>
              </a:defRPr>
            </a:lvl2pPr>
            <a:lvl3pPr marL="0" indent="0">
              <a:buNone/>
              <a:defRPr sz="2200" b="1">
                <a:solidFill>
                  <a:srgbClr val="FFFFFF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AU" dirty="0" smtClean="0"/>
              <a:t>Ontoserver – Next generation terminology | Michael Lawley</a:t>
            </a:r>
            <a:endParaRPr lang="en-AU" dirty="0"/>
          </a:p>
        </p:txBody>
      </p:sp>
      <p:sp>
        <p:nvSpPr>
          <p:cNvPr id="12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9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7553914-9B8A-4189-92E1-413A0B06CC8E}" type="slidenum">
              <a:rPr lang="en-AU"/>
              <a:pPr>
                <a:defRPr/>
              </a:pPr>
              <a:t>‹#›</a:t>
            </a:fld>
            <a:r>
              <a:rPr lang="en-AU" dirty="0"/>
              <a:t>  |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Option 1">
    <p:bg>
      <p:bgPr>
        <a:solidFill>
          <a:srgbClr val="0031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3"/>
          <p:cNvGrpSpPr>
            <a:grpSpLocks/>
          </p:cNvGrpSpPr>
          <p:nvPr userDrawn="1"/>
        </p:nvGrpSpPr>
        <p:grpSpPr bwMode="auto">
          <a:xfrm>
            <a:off x="0" y="5500688"/>
            <a:ext cx="9167813" cy="996950"/>
            <a:chOff x="608" y="5500319"/>
            <a:chExt cx="9167813" cy="996950"/>
          </a:xfrm>
        </p:grpSpPr>
        <p:grpSp>
          <p:nvGrpSpPr>
            <p:cNvPr id="6" name="Group 22"/>
            <p:cNvGrpSpPr>
              <a:grpSpLocks/>
            </p:cNvGrpSpPr>
            <p:nvPr userDrawn="1"/>
          </p:nvGrpSpPr>
          <p:grpSpPr bwMode="auto">
            <a:xfrm>
              <a:off x="608" y="5500319"/>
              <a:ext cx="9167813" cy="996950"/>
              <a:chOff x="-7938" y="5668963"/>
              <a:chExt cx="9167813" cy="996950"/>
            </a:xfrm>
          </p:grpSpPr>
          <p:sp>
            <p:nvSpPr>
              <p:cNvPr id="21" name="Freeform 11"/>
              <p:cNvSpPr>
                <a:spLocks noEditPoints="1"/>
              </p:cNvSpPr>
              <p:nvPr userDrawn="1"/>
            </p:nvSpPr>
            <p:spPr bwMode="auto">
              <a:xfrm>
                <a:off x="-7938" y="5668963"/>
                <a:ext cx="9167813" cy="996950"/>
              </a:xfrm>
              <a:custGeom>
                <a:avLst/>
                <a:gdLst>
                  <a:gd name="T0" fmla="*/ 2880 w 2880"/>
                  <a:gd name="T1" fmla="*/ 20 h 313"/>
                  <a:gd name="T2" fmla="*/ 2789 w 2880"/>
                  <a:gd name="T3" fmla="*/ 20 h 313"/>
                  <a:gd name="T4" fmla="*/ 2313 w 2880"/>
                  <a:gd name="T5" fmla="*/ 137 h 313"/>
                  <a:gd name="T6" fmla="*/ 2784 w 2880"/>
                  <a:gd name="T7" fmla="*/ 313 h 313"/>
                  <a:gd name="T8" fmla="*/ 2880 w 2880"/>
                  <a:gd name="T9" fmla="*/ 313 h 313"/>
                  <a:gd name="T10" fmla="*/ 2880 w 2880"/>
                  <a:gd name="T11" fmla="*/ 20 h 313"/>
                  <a:gd name="T12" fmla="*/ 1860 w 2880"/>
                  <a:gd name="T13" fmla="*/ 0 h 313"/>
                  <a:gd name="T14" fmla="*/ 0 w 2880"/>
                  <a:gd name="T15" fmla="*/ 0 h 313"/>
                  <a:gd name="T16" fmla="*/ 0 w 2880"/>
                  <a:gd name="T17" fmla="*/ 157 h 313"/>
                  <a:gd name="T18" fmla="*/ 2030 w 2880"/>
                  <a:gd name="T19" fmla="*/ 157 h 313"/>
                  <a:gd name="T20" fmla="*/ 2313 w 2880"/>
                  <a:gd name="T21" fmla="*/ 137 h 313"/>
                  <a:gd name="T22" fmla="*/ 2313 w 2880"/>
                  <a:gd name="T23" fmla="*/ 137 h 313"/>
                  <a:gd name="T24" fmla="*/ 2313 w 2880"/>
                  <a:gd name="T25" fmla="*/ 137 h 313"/>
                  <a:gd name="T26" fmla="*/ 1860 w 2880"/>
                  <a:gd name="T27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80" h="313">
                    <a:moveTo>
                      <a:pt x="2880" y="20"/>
                    </a:moveTo>
                    <a:cubicBezTo>
                      <a:pt x="2789" y="20"/>
                      <a:pt x="2789" y="20"/>
                      <a:pt x="2789" y="20"/>
                    </a:cubicBezTo>
                    <a:cubicBezTo>
                      <a:pt x="2500" y="20"/>
                      <a:pt x="2393" y="107"/>
                      <a:pt x="2313" y="137"/>
                    </a:cubicBezTo>
                    <a:cubicBezTo>
                      <a:pt x="2411" y="217"/>
                      <a:pt x="2542" y="313"/>
                      <a:pt x="2784" y="313"/>
                    </a:cubicBezTo>
                    <a:cubicBezTo>
                      <a:pt x="2842" y="313"/>
                      <a:pt x="2880" y="313"/>
                      <a:pt x="2880" y="313"/>
                    </a:cubicBezTo>
                    <a:cubicBezTo>
                      <a:pt x="2880" y="20"/>
                      <a:pt x="2880" y="20"/>
                      <a:pt x="2880" y="20"/>
                    </a:cubicBezTo>
                    <a:moveTo>
                      <a:pt x="186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2030" y="157"/>
                      <a:pt x="2030" y="157"/>
                      <a:pt x="2030" y="157"/>
                    </a:cubicBezTo>
                    <a:cubicBezTo>
                      <a:pt x="2214" y="157"/>
                      <a:pt x="2274" y="152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216" y="57"/>
                      <a:pt x="2053" y="0"/>
                      <a:pt x="1860" y="0"/>
                    </a:cubicBezTo>
                  </a:path>
                </a:pathLst>
              </a:custGeom>
              <a:solidFill>
                <a:srgbClr val="00252D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22" name="Freeform 24"/>
              <p:cNvSpPr>
                <a:spLocks/>
              </p:cNvSpPr>
              <p:nvPr userDrawn="1"/>
            </p:nvSpPr>
            <p:spPr bwMode="auto">
              <a:xfrm>
                <a:off x="-7938" y="5732463"/>
                <a:ext cx="7362825" cy="433387"/>
              </a:xfrm>
              <a:custGeom>
                <a:avLst/>
                <a:gdLst>
                  <a:gd name="T0" fmla="*/ 2313 w 2313"/>
                  <a:gd name="T1" fmla="*/ 117 h 136"/>
                  <a:gd name="T2" fmla="*/ 1860 w 2313"/>
                  <a:gd name="T3" fmla="*/ 0 h 136"/>
                  <a:gd name="T4" fmla="*/ 0 w 2313"/>
                  <a:gd name="T5" fmla="*/ 0 h 136"/>
                  <a:gd name="T6" fmla="*/ 0 w 2313"/>
                  <a:gd name="T7" fmla="*/ 136 h 136"/>
                  <a:gd name="T8" fmla="*/ 2030 w 2313"/>
                  <a:gd name="T9" fmla="*/ 136 h 136"/>
                  <a:gd name="T10" fmla="*/ 2313 w 2313"/>
                  <a:gd name="T11" fmla="*/ 11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13" h="136">
                    <a:moveTo>
                      <a:pt x="2313" y="117"/>
                    </a:moveTo>
                    <a:cubicBezTo>
                      <a:pt x="2204" y="55"/>
                      <a:pt x="2053" y="0"/>
                      <a:pt x="18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2030" y="136"/>
                      <a:pt x="2030" y="136"/>
                      <a:pt x="2030" y="136"/>
                    </a:cubicBezTo>
                    <a:cubicBezTo>
                      <a:pt x="2214" y="136"/>
                      <a:pt x="2274" y="132"/>
                      <a:pt x="2313" y="117"/>
                    </a:cubicBezTo>
                  </a:path>
                </a:pathLst>
              </a:custGeom>
              <a:solidFill>
                <a:srgbClr val="2DCCD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24" name="Freeform 25"/>
              <p:cNvSpPr>
                <a:spLocks/>
              </p:cNvSpPr>
              <p:nvPr userDrawn="1"/>
            </p:nvSpPr>
            <p:spPr bwMode="auto">
              <a:xfrm>
                <a:off x="7354887" y="5732463"/>
                <a:ext cx="1804988" cy="869950"/>
              </a:xfrm>
              <a:custGeom>
                <a:avLst/>
                <a:gdLst>
                  <a:gd name="T0" fmla="*/ 476 w 567"/>
                  <a:gd name="T1" fmla="*/ 0 h 273"/>
                  <a:gd name="T2" fmla="*/ 0 w 567"/>
                  <a:gd name="T3" fmla="*/ 117 h 273"/>
                  <a:gd name="T4" fmla="*/ 471 w 567"/>
                  <a:gd name="T5" fmla="*/ 273 h 273"/>
                  <a:gd name="T6" fmla="*/ 567 w 567"/>
                  <a:gd name="T7" fmla="*/ 273 h 273"/>
                  <a:gd name="T8" fmla="*/ 567 w 567"/>
                  <a:gd name="T9" fmla="*/ 0 h 273"/>
                  <a:gd name="T10" fmla="*/ 476 w 567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7" h="273">
                    <a:moveTo>
                      <a:pt x="476" y="0"/>
                    </a:moveTo>
                    <a:cubicBezTo>
                      <a:pt x="187" y="0"/>
                      <a:pt x="80" y="87"/>
                      <a:pt x="0" y="117"/>
                    </a:cubicBezTo>
                    <a:cubicBezTo>
                      <a:pt x="128" y="190"/>
                      <a:pt x="229" y="273"/>
                      <a:pt x="471" y="273"/>
                    </a:cubicBezTo>
                    <a:cubicBezTo>
                      <a:pt x="529" y="273"/>
                      <a:pt x="567" y="273"/>
                      <a:pt x="567" y="273"/>
                    </a:cubicBezTo>
                    <a:cubicBezTo>
                      <a:pt x="567" y="0"/>
                      <a:pt x="567" y="0"/>
                      <a:pt x="567" y="0"/>
                    </a:cubicBezTo>
                    <a:lnTo>
                      <a:pt x="4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</p:grpSp>
        <p:pic>
          <p:nvPicPr>
            <p:cNvPr id="7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69275" y="5675743"/>
              <a:ext cx="655638" cy="655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" name="Group 19"/>
            <p:cNvGrpSpPr/>
            <p:nvPr userDrawn="1"/>
          </p:nvGrpSpPr>
          <p:grpSpPr>
            <a:xfrm>
              <a:off x="360000" y="5807505"/>
              <a:ext cx="814388" cy="95250"/>
              <a:chOff x="3495675" y="5969000"/>
              <a:chExt cx="814388" cy="95250"/>
            </a:xfrm>
            <a:solidFill>
              <a:schemeClr val="accent1"/>
            </a:solidFill>
          </p:grpSpPr>
          <p:sp>
            <p:nvSpPr>
              <p:cNvPr id="9" name="Freeform 26"/>
              <p:cNvSpPr>
                <a:spLocks/>
              </p:cNvSpPr>
              <p:nvPr/>
            </p:nvSpPr>
            <p:spPr bwMode="auto">
              <a:xfrm>
                <a:off x="34956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1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1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0" name="Freeform 27"/>
              <p:cNvSpPr>
                <a:spLocks/>
              </p:cNvSpPr>
              <p:nvPr/>
            </p:nvSpPr>
            <p:spPr bwMode="auto">
              <a:xfrm>
                <a:off x="360362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1" name="Freeform 28"/>
              <p:cNvSpPr>
                <a:spLocks/>
              </p:cNvSpPr>
              <p:nvPr/>
            </p:nvSpPr>
            <p:spPr bwMode="auto">
              <a:xfrm>
                <a:off x="37115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2" name="Oval 29"/>
              <p:cNvSpPr>
                <a:spLocks noChangeArrowheads="1"/>
              </p:cNvSpPr>
              <p:nvPr/>
            </p:nvSpPr>
            <p:spPr bwMode="auto">
              <a:xfrm>
                <a:off x="3819525" y="6042025"/>
                <a:ext cx="19050" cy="222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3" name="Freeform 30"/>
              <p:cNvSpPr>
                <a:spLocks/>
              </p:cNvSpPr>
              <p:nvPr/>
            </p:nvSpPr>
            <p:spPr bwMode="auto">
              <a:xfrm>
                <a:off x="3851275" y="5997575"/>
                <a:ext cx="50800" cy="66675"/>
              </a:xfrm>
              <a:custGeom>
                <a:avLst/>
                <a:gdLst>
                  <a:gd name="T0" fmla="*/ 16 w 16"/>
                  <a:gd name="T1" fmla="*/ 20 h 21"/>
                  <a:gd name="T2" fmla="*/ 10 w 16"/>
                  <a:gd name="T3" fmla="*/ 21 h 21"/>
                  <a:gd name="T4" fmla="*/ 0 w 16"/>
                  <a:gd name="T5" fmla="*/ 11 h 21"/>
                  <a:gd name="T6" fmla="*/ 10 w 16"/>
                  <a:gd name="T7" fmla="*/ 0 h 21"/>
                  <a:gd name="T8" fmla="*/ 16 w 16"/>
                  <a:gd name="T9" fmla="*/ 1 h 21"/>
                  <a:gd name="T10" fmla="*/ 14 w 16"/>
                  <a:gd name="T11" fmla="*/ 5 h 21"/>
                  <a:gd name="T12" fmla="*/ 11 w 16"/>
                  <a:gd name="T13" fmla="*/ 4 h 21"/>
                  <a:gd name="T14" fmla="*/ 6 w 16"/>
                  <a:gd name="T15" fmla="*/ 10 h 21"/>
                  <a:gd name="T16" fmla="*/ 11 w 16"/>
                  <a:gd name="T17" fmla="*/ 17 h 21"/>
                  <a:gd name="T18" fmla="*/ 15 w 16"/>
                  <a:gd name="T19" fmla="*/ 16 h 21"/>
                  <a:gd name="T20" fmla="*/ 16 w 16"/>
                  <a:gd name="T21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1">
                    <a:moveTo>
                      <a:pt x="16" y="20"/>
                    </a:moveTo>
                    <a:cubicBezTo>
                      <a:pt x="14" y="21"/>
                      <a:pt x="12" y="21"/>
                      <a:pt x="10" y="21"/>
                    </a:cubicBez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7" y="4"/>
                      <a:pt x="6" y="6"/>
                      <a:pt x="6" y="10"/>
                    </a:cubicBezTo>
                    <a:cubicBezTo>
                      <a:pt x="6" y="15"/>
                      <a:pt x="7" y="17"/>
                      <a:pt x="11" y="17"/>
                    </a:cubicBezTo>
                    <a:cubicBezTo>
                      <a:pt x="12" y="17"/>
                      <a:pt x="14" y="17"/>
                      <a:pt x="15" y="16"/>
                    </a:cubicBezTo>
                    <a:lnTo>
                      <a:pt x="16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4" name="Freeform 31"/>
              <p:cNvSpPr>
                <a:spLocks/>
              </p:cNvSpPr>
              <p:nvPr/>
            </p:nvSpPr>
            <p:spPr bwMode="auto">
              <a:xfrm>
                <a:off x="3911600" y="5997575"/>
                <a:ext cx="47625" cy="66675"/>
              </a:xfrm>
              <a:custGeom>
                <a:avLst/>
                <a:gdLst>
                  <a:gd name="T0" fmla="*/ 6 w 15"/>
                  <a:gd name="T1" fmla="*/ 21 h 21"/>
                  <a:gd name="T2" fmla="*/ 0 w 15"/>
                  <a:gd name="T3" fmla="*/ 20 h 21"/>
                  <a:gd name="T4" fmla="*/ 1 w 15"/>
                  <a:gd name="T5" fmla="*/ 16 h 21"/>
                  <a:gd name="T6" fmla="*/ 6 w 15"/>
                  <a:gd name="T7" fmla="*/ 17 h 21"/>
                  <a:gd name="T8" fmla="*/ 9 w 15"/>
                  <a:gd name="T9" fmla="*/ 15 h 21"/>
                  <a:gd name="T10" fmla="*/ 6 w 15"/>
                  <a:gd name="T11" fmla="*/ 12 h 21"/>
                  <a:gd name="T12" fmla="*/ 0 w 15"/>
                  <a:gd name="T13" fmla="*/ 6 h 21"/>
                  <a:gd name="T14" fmla="*/ 8 w 15"/>
                  <a:gd name="T15" fmla="*/ 0 h 21"/>
                  <a:gd name="T16" fmla="*/ 13 w 15"/>
                  <a:gd name="T17" fmla="*/ 0 h 21"/>
                  <a:gd name="T18" fmla="*/ 13 w 15"/>
                  <a:gd name="T19" fmla="*/ 4 h 21"/>
                  <a:gd name="T20" fmla="*/ 9 w 15"/>
                  <a:gd name="T21" fmla="*/ 4 h 21"/>
                  <a:gd name="T22" fmla="*/ 6 w 15"/>
                  <a:gd name="T23" fmla="*/ 6 h 21"/>
                  <a:gd name="T24" fmla="*/ 9 w 15"/>
                  <a:gd name="T25" fmla="*/ 9 h 21"/>
                  <a:gd name="T26" fmla="*/ 15 w 15"/>
                  <a:gd name="T27" fmla="*/ 14 h 21"/>
                  <a:gd name="T28" fmla="*/ 6 w 15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6" y="21"/>
                    </a:moveTo>
                    <a:cubicBezTo>
                      <a:pt x="4" y="21"/>
                      <a:pt x="2" y="21"/>
                      <a:pt x="0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7"/>
                      <a:pt x="5" y="17"/>
                      <a:pt x="6" y="17"/>
                    </a:cubicBezTo>
                    <a:cubicBezTo>
                      <a:pt x="8" y="17"/>
                      <a:pt x="9" y="16"/>
                      <a:pt x="9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3" y="11"/>
                      <a:pt x="0" y="10"/>
                      <a:pt x="0" y="6"/>
                    </a:cubicBezTo>
                    <a:cubicBezTo>
                      <a:pt x="0" y="2"/>
                      <a:pt x="3" y="0"/>
                      <a:pt x="8" y="0"/>
                    </a:cubicBezTo>
                    <a:cubicBezTo>
                      <a:pt x="10" y="0"/>
                      <a:pt x="12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10" y="4"/>
                      <a:pt x="9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7"/>
                      <a:pt x="7" y="8"/>
                      <a:pt x="9" y="9"/>
                    </a:cubicBezTo>
                    <a:cubicBezTo>
                      <a:pt x="13" y="10"/>
                      <a:pt x="15" y="11"/>
                      <a:pt x="15" y="14"/>
                    </a:cubicBezTo>
                    <a:cubicBezTo>
                      <a:pt x="15" y="18"/>
                      <a:pt x="11" y="21"/>
                      <a:pt x="6" y="2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5" name="Freeform 32"/>
              <p:cNvSpPr>
                <a:spLocks noEditPoints="1"/>
              </p:cNvSpPr>
              <p:nvPr/>
            </p:nvSpPr>
            <p:spPr bwMode="auto">
              <a:xfrm>
                <a:off x="3965575" y="5969000"/>
                <a:ext cx="28575" cy="95250"/>
              </a:xfrm>
              <a:custGeom>
                <a:avLst/>
                <a:gdLst>
                  <a:gd name="T0" fmla="*/ 4 w 9"/>
                  <a:gd name="T1" fmla="*/ 30 h 30"/>
                  <a:gd name="T2" fmla="*/ 4 w 9"/>
                  <a:gd name="T3" fmla="*/ 13 h 30"/>
                  <a:gd name="T4" fmla="*/ 0 w 9"/>
                  <a:gd name="T5" fmla="*/ 13 h 30"/>
                  <a:gd name="T6" fmla="*/ 0 w 9"/>
                  <a:gd name="T7" fmla="*/ 9 h 30"/>
                  <a:gd name="T8" fmla="*/ 9 w 9"/>
                  <a:gd name="T9" fmla="*/ 9 h 30"/>
                  <a:gd name="T10" fmla="*/ 9 w 9"/>
                  <a:gd name="T11" fmla="*/ 30 h 30"/>
                  <a:gd name="T12" fmla="*/ 4 w 9"/>
                  <a:gd name="T13" fmla="*/ 30 h 30"/>
                  <a:gd name="T14" fmla="*/ 6 w 9"/>
                  <a:gd name="T15" fmla="*/ 6 h 30"/>
                  <a:gd name="T16" fmla="*/ 3 w 9"/>
                  <a:gd name="T17" fmla="*/ 3 h 30"/>
                  <a:gd name="T18" fmla="*/ 6 w 9"/>
                  <a:gd name="T19" fmla="*/ 0 h 30"/>
                  <a:gd name="T20" fmla="*/ 9 w 9"/>
                  <a:gd name="T21" fmla="*/ 3 h 30"/>
                  <a:gd name="T22" fmla="*/ 6 w 9"/>
                  <a:gd name="T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0">
                    <a:moveTo>
                      <a:pt x="4" y="3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30"/>
                      <a:pt x="9" y="30"/>
                      <a:pt x="9" y="30"/>
                    </a:cubicBezTo>
                    <a:lnTo>
                      <a:pt x="4" y="30"/>
                    </a:lnTo>
                    <a:close/>
                    <a:moveTo>
                      <a:pt x="6" y="6"/>
                    </a:moveTo>
                    <a:cubicBezTo>
                      <a:pt x="4" y="6"/>
                      <a:pt x="3" y="5"/>
                      <a:pt x="3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3"/>
                    </a:cubicBezTo>
                    <a:cubicBezTo>
                      <a:pt x="9" y="5"/>
                      <a:pt x="8" y="6"/>
                      <a:pt x="6" y="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6" name="Freeform 33"/>
              <p:cNvSpPr>
                <a:spLocks/>
              </p:cNvSpPr>
              <p:nvPr/>
            </p:nvSpPr>
            <p:spPr bwMode="auto">
              <a:xfrm>
                <a:off x="4013200" y="5997575"/>
                <a:ext cx="39687" cy="66675"/>
              </a:xfrm>
              <a:custGeom>
                <a:avLst/>
                <a:gdLst>
                  <a:gd name="T0" fmla="*/ 11 w 12"/>
                  <a:gd name="T1" fmla="*/ 5 h 21"/>
                  <a:gd name="T2" fmla="*/ 9 w 12"/>
                  <a:gd name="T3" fmla="*/ 5 h 21"/>
                  <a:gd name="T4" fmla="*/ 5 w 12"/>
                  <a:gd name="T5" fmla="*/ 8 h 21"/>
                  <a:gd name="T6" fmla="*/ 5 w 12"/>
                  <a:gd name="T7" fmla="*/ 21 h 21"/>
                  <a:gd name="T8" fmla="*/ 0 w 12"/>
                  <a:gd name="T9" fmla="*/ 21 h 21"/>
                  <a:gd name="T10" fmla="*/ 0 w 12"/>
                  <a:gd name="T11" fmla="*/ 0 h 21"/>
                  <a:gd name="T12" fmla="*/ 4 w 12"/>
                  <a:gd name="T13" fmla="*/ 0 h 21"/>
                  <a:gd name="T14" fmla="*/ 4 w 12"/>
                  <a:gd name="T15" fmla="*/ 4 h 21"/>
                  <a:gd name="T16" fmla="*/ 10 w 12"/>
                  <a:gd name="T17" fmla="*/ 0 h 21"/>
                  <a:gd name="T18" fmla="*/ 12 w 12"/>
                  <a:gd name="T19" fmla="*/ 0 h 21"/>
                  <a:gd name="T20" fmla="*/ 11 w 12"/>
                  <a:gd name="T2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1">
                    <a:moveTo>
                      <a:pt x="11" y="5"/>
                    </a:moveTo>
                    <a:cubicBezTo>
                      <a:pt x="11" y="5"/>
                      <a:pt x="10" y="5"/>
                      <a:pt x="9" y="5"/>
                    </a:cubicBezTo>
                    <a:cubicBezTo>
                      <a:pt x="8" y="5"/>
                      <a:pt x="7" y="6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7" name="Freeform 34"/>
              <p:cNvSpPr>
                <a:spLocks noEditPoints="1"/>
              </p:cNvSpPr>
              <p:nvPr/>
            </p:nvSpPr>
            <p:spPr bwMode="auto">
              <a:xfrm>
                <a:off x="4062413" y="5997575"/>
                <a:ext cx="66675" cy="66675"/>
              </a:xfrm>
              <a:custGeom>
                <a:avLst/>
                <a:gdLst>
                  <a:gd name="T0" fmla="*/ 10 w 21"/>
                  <a:gd name="T1" fmla="*/ 21 h 21"/>
                  <a:gd name="T2" fmla="*/ 0 w 21"/>
                  <a:gd name="T3" fmla="*/ 11 h 21"/>
                  <a:gd name="T4" fmla="*/ 10 w 21"/>
                  <a:gd name="T5" fmla="*/ 0 h 21"/>
                  <a:gd name="T6" fmla="*/ 21 w 21"/>
                  <a:gd name="T7" fmla="*/ 10 h 21"/>
                  <a:gd name="T8" fmla="*/ 10 w 21"/>
                  <a:gd name="T9" fmla="*/ 21 h 21"/>
                  <a:gd name="T10" fmla="*/ 10 w 21"/>
                  <a:gd name="T11" fmla="*/ 4 h 21"/>
                  <a:gd name="T12" fmla="*/ 5 w 21"/>
                  <a:gd name="T13" fmla="*/ 10 h 21"/>
                  <a:gd name="T14" fmla="*/ 10 w 21"/>
                  <a:gd name="T15" fmla="*/ 17 h 21"/>
                  <a:gd name="T16" fmla="*/ 15 w 21"/>
                  <a:gd name="T17" fmla="*/ 11 h 21"/>
                  <a:gd name="T18" fmla="*/ 10 w 21"/>
                  <a:gd name="T1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3" y="0"/>
                      <a:pt x="10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7"/>
                      <a:pt x="17" y="21"/>
                      <a:pt x="10" y="21"/>
                    </a:cubicBezTo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4"/>
                      <a:pt x="6" y="17"/>
                      <a:pt x="10" y="17"/>
                    </a:cubicBezTo>
                    <a:cubicBezTo>
                      <a:pt x="14" y="17"/>
                      <a:pt x="15" y="14"/>
                      <a:pt x="15" y="11"/>
                    </a:cubicBezTo>
                    <a:cubicBezTo>
                      <a:pt x="15" y="6"/>
                      <a:pt x="14" y="4"/>
                      <a:pt x="1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8" name="Oval 35"/>
              <p:cNvSpPr>
                <a:spLocks noChangeArrowheads="1"/>
              </p:cNvSpPr>
              <p:nvPr/>
            </p:nvSpPr>
            <p:spPr bwMode="auto">
              <a:xfrm>
                <a:off x="4141788" y="6042025"/>
                <a:ext cx="19050" cy="222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9" name="Freeform 36"/>
              <p:cNvSpPr>
                <a:spLocks noEditPoints="1"/>
              </p:cNvSpPr>
              <p:nvPr/>
            </p:nvSpPr>
            <p:spPr bwMode="auto">
              <a:xfrm>
                <a:off x="41767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3 w 18"/>
                  <a:gd name="T3" fmla="*/ 19 h 21"/>
                  <a:gd name="T4" fmla="*/ 7 w 18"/>
                  <a:gd name="T5" fmla="*/ 21 h 21"/>
                  <a:gd name="T6" fmla="*/ 0 w 18"/>
                  <a:gd name="T7" fmla="*/ 15 h 21"/>
                  <a:gd name="T8" fmla="*/ 10 w 18"/>
                  <a:gd name="T9" fmla="*/ 8 h 21"/>
                  <a:gd name="T10" fmla="*/ 13 w 18"/>
                  <a:gd name="T11" fmla="*/ 8 h 21"/>
                  <a:gd name="T12" fmla="*/ 13 w 18"/>
                  <a:gd name="T13" fmla="*/ 7 h 21"/>
                  <a:gd name="T14" fmla="*/ 8 w 18"/>
                  <a:gd name="T15" fmla="*/ 4 h 21"/>
                  <a:gd name="T16" fmla="*/ 2 w 18"/>
                  <a:gd name="T17" fmla="*/ 5 h 21"/>
                  <a:gd name="T18" fmla="*/ 2 w 18"/>
                  <a:gd name="T19" fmla="*/ 1 h 21"/>
                  <a:gd name="T20" fmla="*/ 9 w 18"/>
                  <a:gd name="T21" fmla="*/ 0 h 21"/>
                  <a:gd name="T22" fmla="*/ 18 w 18"/>
                  <a:gd name="T23" fmla="*/ 7 h 21"/>
                  <a:gd name="T24" fmla="*/ 18 w 18"/>
                  <a:gd name="T25" fmla="*/ 21 h 21"/>
                  <a:gd name="T26" fmla="*/ 14 w 18"/>
                  <a:gd name="T27" fmla="*/ 21 h 21"/>
                  <a:gd name="T28" fmla="*/ 13 w 18"/>
                  <a:gd name="T29" fmla="*/ 12 h 21"/>
                  <a:gd name="T30" fmla="*/ 10 w 18"/>
                  <a:gd name="T31" fmla="*/ 12 h 21"/>
                  <a:gd name="T32" fmla="*/ 5 w 18"/>
                  <a:gd name="T33" fmla="*/ 15 h 21"/>
                  <a:gd name="T34" fmla="*/ 8 w 18"/>
                  <a:gd name="T35" fmla="*/ 17 h 21"/>
                  <a:gd name="T36" fmla="*/ 13 w 18"/>
                  <a:gd name="T37" fmla="*/ 15 h 21"/>
                  <a:gd name="T38" fmla="*/ 13 w 18"/>
                  <a:gd name="T3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10"/>
                      <a:pt x="4" y="8"/>
                      <a:pt x="10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5"/>
                      <a:pt x="12" y="4"/>
                      <a:pt x="8" y="4"/>
                    </a:cubicBezTo>
                    <a:cubicBezTo>
                      <a:pt x="6" y="4"/>
                      <a:pt x="4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15" y="0"/>
                      <a:pt x="18" y="2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  <a:moveTo>
                      <a:pt x="13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5" y="13"/>
                      <a:pt x="5" y="15"/>
                    </a:cubicBezTo>
                    <a:cubicBezTo>
                      <a:pt x="5" y="16"/>
                      <a:pt x="6" y="17"/>
                      <a:pt x="8" y="17"/>
                    </a:cubicBezTo>
                    <a:cubicBezTo>
                      <a:pt x="10" y="17"/>
                      <a:pt x="11" y="17"/>
                      <a:pt x="13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20" name="Freeform 37"/>
              <p:cNvSpPr>
                <a:spLocks/>
              </p:cNvSpPr>
              <p:nvPr/>
            </p:nvSpPr>
            <p:spPr bwMode="auto">
              <a:xfrm>
                <a:off x="42529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4 w 18"/>
                  <a:gd name="T3" fmla="*/ 18 h 21"/>
                  <a:gd name="T4" fmla="*/ 7 w 18"/>
                  <a:gd name="T5" fmla="*/ 21 h 21"/>
                  <a:gd name="T6" fmla="*/ 0 w 18"/>
                  <a:gd name="T7" fmla="*/ 13 h 21"/>
                  <a:gd name="T8" fmla="*/ 0 w 18"/>
                  <a:gd name="T9" fmla="*/ 0 h 21"/>
                  <a:gd name="T10" fmla="*/ 5 w 18"/>
                  <a:gd name="T11" fmla="*/ 0 h 21"/>
                  <a:gd name="T12" fmla="*/ 5 w 18"/>
                  <a:gd name="T13" fmla="*/ 12 h 21"/>
                  <a:gd name="T14" fmla="*/ 8 w 18"/>
                  <a:gd name="T15" fmla="*/ 17 h 21"/>
                  <a:gd name="T16" fmla="*/ 13 w 18"/>
                  <a:gd name="T17" fmla="*/ 14 h 21"/>
                  <a:gd name="T18" fmla="*/ 13 w 18"/>
                  <a:gd name="T19" fmla="*/ 0 h 21"/>
                  <a:gd name="T20" fmla="*/ 18 w 18"/>
                  <a:gd name="T21" fmla="*/ 0 h 21"/>
                  <a:gd name="T22" fmla="*/ 18 w 18"/>
                  <a:gd name="T23" fmla="*/ 21 h 21"/>
                  <a:gd name="T24" fmla="*/ 14 w 18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2" y="21"/>
                      <a:pt x="0" y="18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5"/>
                      <a:pt x="6" y="17"/>
                      <a:pt x="8" y="17"/>
                    </a:cubicBezTo>
                    <a:cubicBezTo>
                      <a:pt x="10" y="17"/>
                      <a:pt x="11" y="16"/>
                      <a:pt x="13" y="1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</p:grpSp>
      </p:grpSp>
      <p:grpSp>
        <p:nvGrpSpPr>
          <p:cNvPr id="25" name="Group 52"/>
          <p:cNvGrpSpPr>
            <a:grpSpLocks/>
          </p:cNvGrpSpPr>
          <p:nvPr userDrawn="1"/>
        </p:nvGrpSpPr>
        <p:grpSpPr bwMode="auto">
          <a:xfrm>
            <a:off x="1588" y="688975"/>
            <a:ext cx="9151937" cy="1920875"/>
            <a:chOff x="-960438" y="2265363"/>
            <a:chExt cx="11061701" cy="2322513"/>
          </a:xfrm>
        </p:grpSpPr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-960438" y="2265363"/>
              <a:ext cx="11057863" cy="1414622"/>
            </a:xfrm>
            <a:custGeom>
              <a:avLst/>
              <a:gdLst>
                <a:gd name="T0" fmla="*/ 0 w 2949"/>
                <a:gd name="T1" fmla="*/ 31 h 377"/>
                <a:gd name="T2" fmla="*/ 1258 w 2949"/>
                <a:gd name="T3" fmla="*/ 31 h 377"/>
                <a:gd name="T4" fmla="*/ 1762 w 2949"/>
                <a:gd name="T5" fmla="*/ 31 h 377"/>
                <a:gd name="T6" fmla="*/ 2153 w 2949"/>
                <a:gd name="T7" fmla="*/ 53 h 377"/>
                <a:gd name="T8" fmla="*/ 2609 w 2949"/>
                <a:gd name="T9" fmla="*/ 243 h 377"/>
                <a:gd name="T10" fmla="*/ 2945 w 2949"/>
                <a:gd name="T11" fmla="*/ 376 h 377"/>
                <a:gd name="T12" fmla="*/ 2949 w 2949"/>
                <a:gd name="T13" fmla="*/ 377 h 377"/>
                <a:gd name="T14" fmla="*/ 2949 w 2949"/>
                <a:gd name="T15" fmla="*/ 347 h 377"/>
                <a:gd name="T16" fmla="*/ 2945 w 2949"/>
                <a:gd name="T17" fmla="*/ 346 h 377"/>
                <a:gd name="T18" fmla="*/ 2630 w 2949"/>
                <a:gd name="T19" fmla="*/ 221 h 377"/>
                <a:gd name="T20" fmla="*/ 2192 w 2949"/>
                <a:gd name="T21" fmla="*/ 31 h 377"/>
                <a:gd name="T22" fmla="*/ 1774 w 2949"/>
                <a:gd name="T23" fmla="*/ 1 h 377"/>
                <a:gd name="T24" fmla="*/ 1284 w 2949"/>
                <a:gd name="T25" fmla="*/ 1 h 377"/>
                <a:gd name="T26" fmla="*/ 0 w 2949"/>
                <a:gd name="T27" fmla="*/ 1 h 377"/>
                <a:gd name="T28" fmla="*/ 0 w 2949"/>
                <a:gd name="T29" fmla="*/ 31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49" h="377">
                  <a:moveTo>
                    <a:pt x="0" y="31"/>
                  </a:moveTo>
                  <a:cubicBezTo>
                    <a:pt x="1258" y="31"/>
                    <a:pt x="1258" y="31"/>
                    <a:pt x="1258" y="31"/>
                  </a:cubicBezTo>
                  <a:cubicBezTo>
                    <a:pt x="1762" y="31"/>
                    <a:pt x="1762" y="31"/>
                    <a:pt x="1762" y="31"/>
                  </a:cubicBezTo>
                  <a:cubicBezTo>
                    <a:pt x="1893" y="31"/>
                    <a:pt x="2023" y="29"/>
                    <a:pt x="2153" y="53"/>
                  </a:cubicBezTo>
                  <a:cubicBezTo>
                    <a:pt x="2320" y="84"/>
                    <a:pt x="2465" y="157"/>
                    <a:pt x="2609" y="243"/>
                  </a:cubicBezTo>
                  <a:cubicBezTo>
                    <a:pt x="2716" y="306"/>
                    <a:pt x="2826" y="352"/>
                    <a:pt x="2945" y="376"/>
                  </a:cubicBezTo>
                  <a:cubicBezTo>
                    <a:pt x="2946" y="376"/>
                    <a:pt x="2949" y="377"/>
                    <a:pt x="2949" y="377"/>
                  </a:cubicBezTo>
                  <a:cubicBezTo>
                    <a:pt x="2949" y="347"/>
                    <a:pt x="2949" y="347"/>
                    <a:pt x="2949" y="347"/>
                  </a:cubicBezTo>
                  <a:cubicBezTo>
                    <a:pt x="2949" y="347"/>
                    <a:pt x="2947" y="346"/>
                    <a:pt x="2945" y="346"/>
                  </a:cubicBezTo>
                  <a:cubicBezTo>
                    <a:pt x="2834" y="324"/>
                    <a:pt x="2731" y="280"/>
                    <a:pt x="2630" y="221"/>
                  </a:cubicBezTo>
                  <a:cubicBezTo>
                    <a:pt x="2489" y="139"/>
                    <a:pt x="2352" y="68"/>
                    <a:pt x="2192" y="31"/>
                  </a:cubicBezTo>
                  <a:cubicBezTo>
                    <a:pt x="2054" y="0"/>
                    <a:pt x="1914" y="1"/>
                    <a:pt x="1774" y="1"/>
                  </a:cubicBezTo>
                  <a:cubicBezTo>
                    <a:pt x="1284" y="1"/>
                    <a:pt x="1284" y="1"/>
                    <a:pt x="1284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007377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28" name="Freeform 17"/>
            <p:cNvSpPr>
              <a:spLocks/>
            </p:cNvSpPr>
            <p:nvPr userDrawn="1"/>
          </p:nvSpPr>
          <p:spPr bwMode="auto">
            <a:xfrm>
              <a:off x="-960438" y="2311429"/>
              <a:ext cx="11061701" cy="756256"/>
            </a:xfrm>
            <a:custGeom>
              <a:avLst/>
              <a:gdLst>
                <a:gd name="T0" fmla="*/ 0 w 2950"/>
                <a:gd name="T1" fmla="*/ 201 h 202"/>
                <a:gd name="T2" fmla="*/ 1223 w 2950"/>
                <a:gd name="T3" fmla="*/ 201 h 202"/>
                <a:gd name="T4" fmla="*/ 2124 w 2950"/>
                <a:gd name="T5" fmla="*/ 201 h 202"/>
                <a:gd name="T6" fmla="*/ 2372 w 2950"/>
                <a:gd name="T7" fmla="*/ 198 h 202"/>
                <a:gd name="T8" fmla="*/ 2505 w 2950"/>
                <a:gd name="T9" fmla="*/ 182 h 202"/>
                <a:gd name="T10" fmla="*/ 2604 w 2950"/>
                <a:gd name="T11" fmla="*/ 140 h 202"/>
                <a:gd name="T12" fmla="*/ 2943 w 2950"/>
                <a:gd name="T13" fmla="*/ 34 h 202"/>
                <a:gd name="T14" fmla="*/ 2950 w 2950"/>
                <a:gd name="T15" fmla="*/ 33 h 202"/>
                <a:gd name="T16" fmla="*/ 2950 w 2950"/>
                <a:gd name="T17" fmla="*/ 0 h 202"/>
                <a:gd name="T18" fmla="*/ 2751 w 2950"/>
                <a:gd name="T19" fmla="*/ 41 h 202"/>
                <a:gd name="T20" fmla="*/ 2601 w 2950"/>
                <a:gd name="T21" fmla="*/ 102 h 202"/>
                <a:gd name="T22" fmla="*/ 2497 w 2950"/>
                <a:gd name="T23" fmla="*/ 149 h 202"/>
                <a:gd name="T24" fmla="*/ 2364 w 2950"/>
                <a:gd name="T25" fmla="*/ 166 h 202"/>
                <a:gd name="T26" fmla="*/ 2135 w 2950"/>
                <a:gd name="T27" fmla="*/ 170 h 202"/>
                <a:gd name="T28" fmla="*/ 2071 w 2950"/>
                <a:gd name="T29" fmla="*/ 170 h 202"/>
                <a:gd name="T30" fmla="*/ 1676 w 2950"/>
                <a:gd name="T31" fmla="*/ 170 h 202"/>
                <a:gd name="T32" fmla="*/ 323 w 2950"/>
                <a:gd name="T33" fmla="*/ 170 h 202"/>
                <a:gd name="T34" fmla="*/ 0 w 2950"/>
                <a:gd name="T35" fmla="*/ 170 h 202"/>
                <a:gd name="T36" fmla="*/ 0 w 2950"/>
                <a:gd name="T37" fmla="*/ 20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50" h="202">
                  <a:moveTo>
                    <a:pt x="0" y="201"/>
                  </a:moveTo>
                  <a:cubicBezTo>
                    <a:pt x="1223" y="201"/>
                    <a:pt x="1223" y="201"/>
                    <a:pt x="1223" y="201"/>
                  </a:cubicBezTo>
                  <a:cubicBezTo>
                    <a:pt x="2124" y="201"/>
                    <a:pt x="2124" y="201"/>
                    <a:pt x="2124" y="201"/>
                  </a:cubicBezTo>
                  <a:cubicBezTo>
                    <a:pt x="2206" y="201"/>
                    <a:pt x="2289" y="202"/>
                    <a:pt x="2372" y="198"/>
                  </a:cubicBezTo>
                  <a:cubicBezTo>
                    <a:pt x="2416" y="196"/>
                    <a:pt x="2462" y="193"/>
                    <a:pt x="2505" y="182"/>
                  </a:cubicBezTo>
                  <a:cubicBezTo>
                    <a:pt x="2540" y="173"/>
                    <a:pt x="2572" y="155"/>
                    <a:pt x="2604" y="140"/>
                  </a:cubicBezTo>
                  <a:cubicBezTo>
                    <a:pt x="2713" y="87"/>
                    <a:pt x="2824" y="51"/>
                    <a:pt x="2943" y="34"/>
                  </a:cubicBezTo>
                  <a:cubicBezTo>
                    <a:pt x="2945" y="34"/>
                    <a:pt x="2950" y="33"/>
                    <a:pt x="2950" y="33"/>
                  </a:cubicBezTo>
                  <a:cubicBezTo>
                    <a:pt x="2950" y="0"/>
                    <a:pt x="2950" y="0"/>
                    <a:pt x="2950" y="0"/>
                  </a:cubicBezTo>
                  <a:cubicBezTo>
                    <a:pt x="2950" y="0"/>
                    <a:pt x="2816" y="21"/>
                    <a:pt x="2751" y="41"/>
                  </a:cubicBezTo>
                  <a:cubicBezTo>
                    <a:pt x="2699" y="57"/>
                    <a:pt x="2650" y="78"/>
                    <a:pt x="2601" y="102"/>
                  </a:cubicBezTo>
                  <a:cubicBezTo>
                    <a:pt x="2567" y="118"/>
                    <a:pt x="2533" y="137"/>
                    <a:pt x="2497" y="149"/>
                  </a:cubicBezTo>
                  <a:cubicBezTo>
                    <a:pt x="2455" y="162"/>
                    <a:pt x="2408" y="164"/>
                    <a:pt x="2364" y="166"/>
                  </a:cubicBezTo>
                  <a:cubicBezTo>
                    <a:pt x="2288" y="170"/>
                    <a:pt x="2211" y="170"/>
                    <a:pt x="2135" y="170"/>
                  </a:cubicBezTo>
                  <a:cubicBezTo>
                    <a:pt x="2071" y="170"/>
                    <a:pt x="2071" y="170"/>
                    <a:pt x="2071" y="170"/>
                  </a:cubicBezTo>
                  <a:cubicBezTo>
                    <a:pt x="1676" y="170"/>
                    <a:pt x="1676" y="170"/>
                    <a:pt x="1676" y="170"/>
                  </a:cubicBezTo>
                  <a:cubicBezTo>
                    <a:pt x="323" y="170"/>
                    <a:pt x="323" y="170"/>
                    <a:pt x="323" y="170"/>
                  </a:cubicBezTo>
                  <a:cubicBezTo>
                    <a:pt x="0" y="170"/>
                    <a:pt x="0" y="170"/>
                    <a:pt x="0" y="170"/>
                  </a:cubicBezTo>
                  <a:lnTo>
                    <a:pt x="0" y="201"/>
                  </a:lnTo>
                  <a:close/>
                </a:path>
              </a:pathLst>
            </a:custGeom>
            <a:solidFill>
              <a:srgbClr val="71CC9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29" name="Freeform 18"/>
            <p:cNvSpPr>
              <a:spLocks/>
            </p:cNvSpPr>
            <p:nvPr userDrawn="1"/>
          </p:nvSpPr>
          <p:spPr bwMode="auto">
            <a:xfrm>
              <a:off x="-960438" y="2768254"/>
              <a:ext cx="11061701" cy="1318651"/>
            </a:xfrm>
            <a:custGeom>
              <a:avLst/>
              <a:gdLst>
                <a:gd name="T0" fmla="*/ 0 w 2950"/>
                <a:gd name="T1" fmla="*/ 0 h 352"/>
                <a:gd name="T2" fmla="*/ 1274 w 2950"/>
                <a:gd name="T3" fmla="*/ 0 h 352"/>
                <a:gd name="T4" fmla="*/ 1764 w 2950"/>
                <a:gd name="T5" fmla="*/ 0 h 352"/>
                <a:gd name="T6" fmla="*/ 2160 w 2950"/>
                <a:gd name="T7" fmla="*/ 24 h 352"/>
                <a:gd name="T8" fmla="*/ 2599 w 2950"/>
                <a:gd name="T9" fmla="*/ 198 h 352"/>
                <a:gd name="T10" fmla="*/ 2787 w 2950"/>
                <a:gd name="T11" fmla="*/ 299 h 352"/>
                <a:gd name="T12" fmla="*/ 2945 w 2950"/>
                <a:gd name="T13" fmla="*/ 347 h 352"/>
                <a:gd name="T14" fmla="*/ 2949 w 2950"/>
                <a:gd name="T15" fmla="*/ 347 h 352"/>
                <a:gd name="T16" fmla="*/ 2950 w 2950"/>
                <a:gd name="T17" fmla="*/ 352 h 352"/>
                <a:gd name="T18" fmla="*/ 2946 w 2950"/>
                <a:gd name="T19" fmla="*/ 351 h 352"/>
                <a:gd name="T20" fmla="*/ 2640 w 2950"/>
                <a:gd name="T21" fmla="*/ 239 h 352"/>
                <a:gd name="T22" fmla="*/ 2459 w 2950"/>
                <a:gd name="T23" fmla="*/ 135 h 352"/>
                <a:gd name="T24" fmla="*/ 2199 w 2950"/>
                <a:gd name="T25" fmla="*/ 38 h 352"/>
                <a:gd name="T26" fmla="*/ 1772 w 2950"/>
                <a:gd name="T27" fmla="*/ 6 h 352"/>
                <a:gd name="T28" fmla="*/ 1268 w 2950"/>
                <a:gd name="T29" fmla="*/ 6 h 352"/>
                <a:gd name="T30" fmla="*/ 0 w 2950"/>
                <a:gd name="T31" fmla="*/ 6 h 352"/>
                <a:gd name="T32" fmla="*/ 0 w 2950"/>
                <a:gd name="T33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50" h="352">
                  <a:moveTo>
                    <a:pt x="0" y="0"/>
                  </a:moveTo>
                  <a:cubicBezTo>
                    <a:pt x="1274" y="0"/>
                    <a:pt x="1274" y="0"/>
                    <a:pt x="1274" y="0"/>
                  </a:cubicBezTo>
                  <a:cubicBezTo>
                    <a:pt x="1764" y="0"/>
                    <a:pt x="1764" y="0"/>
                    <a:pt x="1764" y="0"/>
                  </a:cubicBezTo>
                  <a:cubicBezTo>
                    <a:pt x="1897" y="0"/>
                    <a:pt x="2028" y="0"/>
                    <a:pt x="2160" y="24"/>
                  </a:cubicBezTo>
                  <a:cubicBezTo>
                    <a:pt x="2318" y="54"/>
                    <a:pt x="2461" y="116"/>
                    <a:pt x="2599" y="198"/>
                  </a:cubicBezTo>
                  <a:cubicBezTo>
                    <a:pt x="2660" y="235"/>
                    <a:pt x="2721" y="271"/>
                    <a:pt x="2787" y="299"/>
                  </a:cubicBezTo>
                  <a:cubicBezTo>
                    <a:pt x="2838" y="320"/>
                    <a:pt x="2891" y="336"/>
                    <a:pt x="2945" y="347"/>
                  </a:cubicBezTo>
                  <a:cubicBezTo>
                    <a:pt x="2947" y="347"/>
                    <a:pt x="2949" y="347"/>
                    <a:pt x="2949" y="347"/>
                  </a:cubicBezTo>
                  <a:cubicBezTo>
                    <a:pt x="2950" y="352"/>
                    <a:pt x="2950" y="352"/>
                    <a:pt x="2950" y="352"/>
                  </a:cubicBezTo>
                  <a:cubicBezTo>
                    <a:pt x="2950" y="352"/>
                    <a:pt x="2947" y="351"/>
                    <a:pt x="2946" y="351"/>
                  </a:cubicBezTo>
                  <a:cubicBezTo>
                    <a:pt x="2839" y="331"/>
                    <a:pt x="2737" y="294"/>
                    <a:pt x="2640" y="239"/>
                  </a:cubicBezTo>
                  <a:cubicBezTo>
                    <a:pt x="2580" y="205"/>
                    <a:pt x="2521" y="167"/>
                    <a:pt x="2459" y="135"/>
                  </a:cubicBezTo>
                  <a:cubicBezTo>
                    <a:pt x="2377" y="93"/>
                    <a:pt x="2290" y="59"/>
                    <a:pt x="2199" y="38"/>
                  </a:cubicBezTo>
                  <a:cubicBezTo>
                    <a:pt x="2058" y="4"/>
                    <a:pt x="1916" y="6"/>
                    <a:pt x="1772" y="6"/>
                  </a:cubicBezTo>
                  <a:cubicBezTo>
                    <a:pt x="1268" y="6"/>
                    <a:pt x="1268" y="6"/>
                    <a:pt x="1268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81C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30" name="Freeform 19"/>
            <p:cNvSpPr>
              <a:spLocks/>
            </p:cNvSpPr>
            <p:nvPr userDrawn="1"/>
          </p:nvSpPr>
          <p:spPr bwMode="auto">
            <a:xfrm>
              <a:off x="-960438" y="2787449"/>
              <a:ext cx="11061701" cy="708271"/>
            </a:xfrm>
            <a:custGeom>
              <a:avLst/>
              <a:gdLst>
                <a:gd name="T0" fmla="*/ 0 w 2950"/>
                <a:gd name="T1" fmla="*/ 189 h 189"/>
                <a:gd name="T2" fmla="*/ 1233 w 2950"/>
                <a:gd name="T3" fmla="*/ 189 h 189"/>
                <a:gd name="T4" fmla="*/ 2133 w 2950"/>
                <a:gd name="T5" fmla="*/ 189 h 189"/>
                <a:gd name="T6" fmla="*/ 2382 w 2950"/>
                <a:gd name="T7" fmla="*/ 185 h 189"/>
                <a:gd name="T8" fmla="*/ 2513 w 2950"/>
                <a:gd name="T9" fmla="*/ 169 h 189"/>
                <a:gd name="T10" fmla="*/ 2613 w 2950"/>
                <a:gd name="T11" fmla="*/ 126 h 189"/>
                <a:gd name="T12" fmla="*/ 2942 w 2950"/>
                <a:gd name="T13" fmla="*/ 23 h 189"/>
                <a:gd name="T14" fmla="*/ 2949 w 2950"/>
                <a:gd name="T15" fmla="*/ 21 h 189"/>
                <a:gd name="T16" fmla="*/ 2950 w 2950"/>
                <a:gd name="T17" fmla="*/ 0 h 189"/>
                <a:gd name="T18" fmla="*/ 2943 w 2950"/>
                <a:gd name="T19" fmla="*/ 1 h 189"/>
                <a:gd name="T20" fmla="*/ 2743 w 2950"/>
                <a:gd name="T21" fmla="*/ 42 h 189"/>
                <a:gd name="T22" fmla="*/ 2489 w 2950"/>
                <a:gd name="T23" fmla="*/ 149 h 189"/>
                <a:gd name="T24" fmla="*/ 2355 w 2950"/>
                <a:gd name="T25" fmla="*/ 167 h 189"/>
                <a:gd name="T26" fmla="*/ 2125 w 2950"/>
                <a:gd name="T27" fmla="*/ 171 h 189"/>
                <a:gd name="T28" fmla="*/ 2062 w 2950"/>
                <a:gd name="T29" fmla="*/ 171 h 189"/>
                <a:gd name="T30" fmla="*/ 1666 w 2950"/>
                <a:gd name="T31" fmla="*/ 171 h 189"/>
                <a:gd name="T32" fmla="*/ 313 w 2950"/>
                <a:gd name="T33" fmla="*/ 171 h 189"/>
                <a:gd name="T34" fmla="*/ 0 w 2950"/>
                <a:gd name="T35" fmla="*/ 171 h 189"/>
                <a:gd name="T36" fmla="*/ 0 w 2950"/>
                <a:gd name="T3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50" h="189">
                  <a:moveTo>
                    <a:pt x="0" y="189"/>
                  </a:moveTo>
                  <a:cubicBezTo>
                    <a:pt x="1233" y="189"/>
                    <a:pt x="1233" y="189"/>
                    <a:pt x="1233" y="189"/>
                  </a:cubicBezTo>
                  <a:cubicBezTo>
                    <a:pt x="2133" y="189"/>
                    <a:pt x="2133" y="189"/>
                    <a:pt x="2133" y="189"/>
                  </a:cubicBezTo>
                  <a:cubicBezTo>
                    <a:pt x="2216" y="189"/>
                    <a:pt x="2299" y="189"/>
                    <a:pt x="2382" y="185"/>
                  </a:cubicBezTo>
                  <a:cubicBezTo>
                    <a:pt x="2426" y="183"/>
                    <a:pt x="2470" y="181"/>
                    <a:pt x="2513" y="169"/>
                  </a:cubicBezTo>
                  <a:cubicBezTo>
                    <a:pt x="2548" y="160"/>
                    <a:pt x="2581" y="142"/>
                    <a:pt x="2613" y="126"/>
                  </a:cubicBezTo>
                  <a:cubicBezTo>
                    <a:pt x="2718" y="75"/>
                    <a:pt x="2827" y="40"/>
                    <a:pt x="2942" y="23"/>
                  </a:cubicBezTo>
                  <a:cubicBezTo>
                    <a:pt x="2944" y="22"/>
                    <a:pt x="2949" y="21"/>
                    <a:pt x="2949" y="21"/>
                  </a:cubicBezTo>
                  <a:cubicBezTo>
                    <a:pt x="2950" y="0"/>
                    <a:pt x="2950" y="0"/>
                    <a:pt x="2950" y="0"/>
                  </a:cubicBezTo>
                  <a:cubicBezTo>
                    <a:pt x="2950" y="0"/>
                    <a:pt x="2947" y="0"/>
                    <a:pt x="2943" y="1"/>
                  </a:cubicBezTo>
                  <a:cubicBezTo>
                    <a:pt x="2913" y="6"/>
                    <a:pt x="2802" y="24"/>
                    <a:pt x="2743" y="42"/>
                  </a:cubicBezTo>
                  <a:cubicBezTo>
                    <a:pt x="2655" y="70"/>
                    <a:pt x="2576" y="122"/>
                    <a:pt x="2489" y="149"/>
                  </a:cubicBezTo>
                  <a:cubicBezTo>
                    <a:pt x="2446" y="163"/>
                    <a:pt x="2399" y="165"/>
                    <a:pt x="2355" y="167"/>
                  </a:cubicBezTo>
                  <a:cubicBezTo>
                    <a:pt x="2278" y="171"/>
                    <a:pt x="2202" y="171"/>
                    <a:pt x="2125" y="171"/>
                  </a:cubicBezTo>
                  <a:cubicBezTo>
                    <a:pt x="2062" y="171"/>
                    <a:pt x="2062" y="171"/>
                    <a:pt x="2062" y="171"/>
                  </a:cubicBezTo>
                  <a:cubicBezTo>
                    <a:pt x="1666" y="171"/>
                    <a:pt x="1666" y="171"/>
                    <a:pt x="1666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0" y="171"/>
                    <a:pt x="0" y="171"/>
                    <a:pt x="0" y="171"/>
                  </a:cubicBezTo>
                  <a:lnTo>
                    <a:pt x="0" y="189"/>
                  </a:lnTo>
                  <a:close/>
                </a:path>
              </a:pathLst>
            </a:custGeom>
            <a:solidFill>
              <a:srgbClr val="2DCB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31" name="Freeform 20"/>
            <p:cNvSpPr>
              <a:spLocks/>
            </p:cNvSpPr>
            <p:nvPr userDrawn="1"/>
          </p:nvSpPr>
          <p:spPr bwMode="auto">
            <a:xfrm>
              <a:off x="-960438" y="3173255"/>
              <a:ext cx="11061701" cy="1414621"/>
            </a:xfrm>
            <a:custGeom>
              <a:avLst/>
              <a:gdLst>
                <a:gd name="T0" fmla="*/ 0 w 2950"/>
                <a:gd name="T1" fmla="*/ 30 h 377"/>
                <a:gd name="T2" fmla="*/ 1256 w 2950"/>
                <a:gd name="T3" fmla="*/ 30 h 377"/>
                <a:gd name="T4" fmla="*/ 1760 w 2950"/>
                <a:gd name="T5" fmla="*/ 30 h 377"/>
                <a:gd name="T6" fmla="*/ 2151 w 2950"/>
                <a:gd name="T7" fmla="*/ 53 h 377"/>
                <a:gd name="T8" fmla="*/ 2610 w 2950"/>
                <a:gd name="T9" fmla="*/ 245 h 377"/>
                <a:gd name="T10" fmla="*/ 2936 w 2950"/>
                <a:gd name="T11" fmla="*/ 374 h 377"/>
                <a:gd name="T12" fmla="*/ 2949 w 2950"/>
                <a:gd name="T13" fmla="*/ 377 h 377"/>
                <a:gd name="T14" fmla="*/ 2950 w 2950"/>
                <a:gd name="T15" fmla="*/ 347 h 377"/>
                <a:gd name="T16" fmla="*/ 2937 w 2950"/>
                <a:gd name="T17" fmla="*/ 345 h 377"/>
                <a:gd name="T18" fmla="*/ 2628 w 2950"/>
                <a:gd name="T19" fmla="*/ 219 h 377"/>
                <a:gd name="T20" fmla="*/ 2194 w 2950"/>
                <a:gd name="T21" fmla="*/ 32 h 377"/>
                <a:gd name="T22" fmla="*/ 1776 w 2950"/>
                <a:gd name="T23" fmla="*/ 2 h 377"/>
                <a:gd name="T24" fmla="*/ 1286 w 2950"/>
                <a:gd name="T25" fmla="*/ 2 h 377"/>
                <a:gd name="T26" fmla="*/ 0 w 2950"/>
                <a:gd name="T27" fmla="*/ 2 h 377"/>
                <a:gd name="T28" fmla="*/ 0 w 2950"/>
                <a:gd name="T29" fmla="*/ 3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50" h="377">
                  <a:moveTo>
                    <a:pt x="0" y="30"/>
                  </a:moveTo>
                  <a:cubicBezTo>
                    <a:pt x="1256" y="30"/>
                    <a:pt x="1256" y="30"/>
                    <a:pt x="1256" y="30"/>
                  </a:cubicBezTo>
                  <a:cubicBezTo>
                    <a:pt x="1760" y="30"/>
                    <a:pt x="1760" y="30"/>
                    <a:pt x="1760" y="30"/>
                  </a:cubicBezTo>
                  <a:cubicBezTo>
                    <a:pt x="1892" y="30"/>
                    <a:pt x="2021" y="29"/>
                    <a:pt x="2151" y="53"/>
                  </a:cubicBezTo>
                  <a:cubicBezTo>
                    <a:pt x="2320" y="84"/>
                    <a:pt x="2464" y="159"/>
                    <a:pt x="2610" y="245"/>
                  </a:cubicBezTo>
                  <a:cubicBezTo>
                    <a:pt x="2714" y="306"/>
                    <a:pt x="2821" y="351"/>
                    <a:pt x="2936" y="374"/>
                  </a:cubicBezTo>
                  <a:cubicBezTo>
                    <a:pt x="2940" y="375"/>
                    <a:pt x="2949" y="377"/>
                    <a:pt x="2949" y="377"/>
                  </a:cubicBezTo>
                  <a:cubicBezTo>
                    <a:pt x="2950" y="347"/>
                    <a:pt x="2950" y="347"/>
                    <a:pt x="2950" y="347"/>
                  </a:cubicBezTo>
                  <a:cubicBezTo>
                    <a:pt x="2950" y="347"/>
                    <a:pt x="2941" y="345"/>
                    <a:pt x="2937" y="345"/>
                  </a:cubicBezTo>
                  <a:cubicBezTo>
                    <a:pt x="2829" y="321"/>
                    <a:pt x="2728" y="277"/>
                    <a:pt x="2628" y="219"/>
                  </a:cubicBezTo>
                  <a:cubicBezTo>
                    <a:pt x="2489" y="137"/>
                    <a:pt x="2353" y="68"/>
                    <a:pt x="2194" y="32"/>
                  </a:cubicBezTo>
                  <a:cubicBezTo>
                    <a:pt x="2056" y="0"/>
                    <a:pt x="1916" y="2"/>
                    <a:pt x="1776" y="2"/>
                  </a:cubicBezTo>
                  <a:cubicBezTo>
                    <a:pt x="1286" y="2"/>
                    <a:pt x="1286" y="2"/>
                    <a:pt x="1286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007377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32" name="Freeform 21"/>
            <p:cNvSpPr>
              <a:spLocks/>
            </p:cNvSpPr>
            <p:nvPr userDrawn="1"/>
          </p:nvSpPr>
          <p:spPr bwMode="auto">
            <a:xfrm>
              <a:off x="-960438" y="3215483"/>
              <a:ext cx="11061701" cy="763934"/>
            </a:xfrm>
            <a:custGeom>
              <a:avLst/>
              <a:gdLst>
                <a:gd name="T0" fmla="*/ 0 w 2950"/>
                <a:gd name="T1" fmla="*/ 204 h 204"/>
                <a:gd name="T2" fmla="*/ 1223 w 2950"/>
                <a:gd name="T3" fmla="*/ 204 h 204"/>
                <a:gd name="T4" fmla="*/ 2124 w 2950"/>
                <a:gd name="T5" fmla="*/ 204 h 204"/>
                <a:gd name="T6" fmla="*/ 2372 w 2950"/>
                <a:gd name="T7" fmla="*/ 201 h 204"/>
                <a:gd name="T8" fmla="*/ 2506 w 2950"/>
                <a:gd name="T9" fmla="*/ 184 h 204"/>
                <a:gd name="T10" fmla="*/ 2605 w 2950"/>
                <a:gd name="T11" fmla="*/ 141 h 204"/>
                <a:gd name="T12" fmla="*/ 2942 w 2950"/>
                <a:gd name="T13" fmla="*/ 37 h 204"/>
                <a:gd name="T14" fmla="*/ 2949 w 2950"/>
                <a:gd name="T15" fmla="*/ 35 h 204"/>
                <a:gd name="T16" fmla="*/ 2950 w 2950"/>
                <a:gd name="T17" fmla="*/ 0 h 204"/>
                <a:gd name="T18" fmla="*/ 2942 w 2950"/>
                <a:gd name="T19" fmla="*/ 1 h 204"/>
                <a:gd name="T20" fmla="*/ 2751 w 2950"/>
                <a:gd name="T21" fmla="*/ 42 h 204"/>
                <a:gd name="T22" fmla="*/ 2496 w 2950"/>
                <a:gd name="T23" fmla="*/ 149 h 204"/>
                <a:gd name="T24" fmla="*/ 2364 w 2950"/>
                <a:gd name="T25" fmla="*/ 166 h 204"/>
                <a:gd name="T26" fmla="*/ 2134 w 2950"/>
                <a:gd name="T27" fmla="*/ 169 h 204"/>
                <a:gd name="T28" fmla="*/ 2071 w 2950"/>
                <a:gd name="T29" fmla="*/ 169 h 204"/>
                <a:gd name="T30" fmla="*/ 1675 w 2950"/>
                <a:gd name="T31" fmla="*/ 169 h 204"/>
                <a:gd name="T32" fmla="*/ 322 w 2950"/>
                <a:gd name="T33" fmla="*/ 169 h 204"/>
                <a:gd name="T34" fmla="*/ 0 w 2950"/>
                <a:gd name="T35" fmla="*/ 169 h 204"/>
                <a:gd name="T36" fmla="*/ 0 w 2950"/>
                <a:gd name="T3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50" h="204">
                  <a:moveTo>
                    <a:pt x="0" y="204"/>
                  </a:moveTo>
                  <a:cubicBezTo>
                    <a:pt x="1223" y="204"/>
                    <a:pt x="1223" y="204"/>
                    <a:pt x="1223" y="204"/>
                  </a:cubicBezTo>
                  <a:cubicBezTo>
                    <a:pt x="2124" y="204"/>
                    <a:pt x="2124" y="204"/>
                    <a:pt x="2124" y="204"/>
                  </a:cubicBezTo>
                  <a:cubicBezTo>
                    <a:pt x="2207" y="204"/>
                    <a:pt x="2289" y="204"/>
                    <a:pt x="2372" y="201"/>
                  </a:cubicBezTo>
                  <a:cubicBezTo>
                    <a:pt x="2417" y="199"/>
                    <a:pt x="2462" y="196"/>
                    <a:pt x="2506" y="184"/>
                  </a:cubicBezTo>
                  <a:cubicBezTo>
                    <a:pt x="2541" y="175"/>
                    <a:pt x="2573" y="156"/>
                    <a:pt x="2605" y="141"/>
                  </a:cubicBezTo>
                  <a:cubicBezTo>
                    <a:pt x="2713" y="88"/>
                    <a:pt x="2824" y="54"/>
                    <a:pt x="2942" y="37"/>
                  </a:cubicBezTo>
                  <a:cubicBezTo>
                    <a:pt x="2944" y="36"/>
                    <a:pt x="2949" y="35"/>
                    <a:pt x="2949" y="35"/>
                  </a:cubicBezTo>
                  <a:cubicBezTo>
                    <a:pt x="2950" y="0"/>
                    <a:pt x="2950" y="0"/>
                    <a:pt x="2950" y="0"/>
                  </a:cubicBezTo>
                  <a:cubicBezTo>
                    <a:pt x="2950" y="0"/>
                    <a:pt x="2945" y="0"/>
                    <a:pt x="2942" y="1"/>
                  </a:cubicBezTo>
                  <a:cubicBezTo>
                    <a:pt x="2877" y="9"/>
                    <a:pt x="2813" y="22"/>
                    <a:pt x="2751" y="42"/>
                  </a:cubicBezTo>
                  <a:cubicBezTo>
                    <a:pt x="2662" y="69"/>
                    <a:pt x="2584" y="121"/>
                    <a:pt x="2496" y="149"/>
                  </a:cubicBezTo>
                  <a:cubicBezTo>
                    <a:pt x="2454" y="162"/>
                    <a:pt x="2408" y="164"/>
                    <a:pt x="2364" y="166"/>
                  </a:cubicBezTo>
                  <a:cubicBezTo>
                    <a:pt x="2288" y="169"/>
                    <a:pt x="2211" y="169"/>
                    <a:pt x="2134" y="169"/>
                  </a:cubicBezTo>
                  <a:cubicBezTo>
                    <a:pt x="2071" y="169"/>
                    <a:pt x="2071" y="169"/>
                    <a:pt x="2071" y="169"/>
                  </a:cubicBezTo>
                  <a:cubicBezTo>
                    <a:pt x="1675" y="169"/>
                    <a:pt x="1675" y="169"/>
                    <a:pt x="1675" y="169"/>
                  </a:cubicBezTo>
                  <a:cubicBezTo>
                    <a:pt x="322" y="169"/>
                    <a:pt x="322" y="169"/>
                    <a:pt x="322" y="169"/>
                  </a:cubicBezTo>
                  <a:cubicBezTo>
                    <a:pt x="0" y="169"/>
                    <a:pt x="0" y="169"/>
                    <a:pt x="0" y="169"/>
                  </a:cubicBezTo>
                  <a:lnTo>
                    <a:pt x="0" y="204"/>
                  </a:lnTo>
                  <a:close/>
                </a:path>
              </a:pathLst>
            </a:custGeom>
            <a:solidFill>
              <a:srgbClr val="007377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8774" y="3717032"/>
            <a:ext cx="6121438" cy="1539200"/>
          </a:xfrm>
        </p:spPr>
        <p:txBody>
          <a:bodyPr numCol="2" spcCol="360000">
            <a:normAutofit/>
          </a:bodyPr>
          <a:lstStyle>
            <a:lvl1pPr marL="0" indent="0" algn="l">
              <a:lnSpc>
                <a:spcPct val="90000"/>
              </a:lnSpc>
              <a:spcBef>
                <a:spcPts val="3000"/>
              </a:spcBef>
              <a:buNone/>
              <a:defRPr sz="1600" b="1">
                <a:solidFill>
                  <a:schemeClr val="bg1"/>
                </a:solidFill>
              </a:defRPr>
            </a:lvl1pPr>
            <a:lvl2pPr marL="0" indent="0" algn="l">
              <a:lnSpc>
                <a:spcPct val="90000"/>
              </a:lnSpc>
              <a:spcBef>
                <a:spcPts val="0"/>
              </a:spcBef>
              <a:spcAft>
                <a:spcPts val="563"/>
              </a:spcAft>
              <a:buNone/>
              <a:defRPr sz="1600">
                <a:solidFill>
                  <a:schemeClr val="bg1"/>
                </a:solidFill>
              </a:defRPr>
            </a:lvl2pPr>
            <a:lvl3pPr marL="266400" indent="-266400" algn="l">
              <a:lnSpc>
                <a:spcPct val="90000"/>
              </a:lnSpc>
              <a:spcBef>
                <a:spcPts val="0"/>
              </a:spcBef>
              <a:buNone/>
              <a:tabLst>
                <a:tab pos="356400" algn="l"/>
              </a:tabLst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>
              <a:buFontTx/>
              <a:buNone/>
              <a:defRPr sz="1200" b="1" cap="all" baseline="0">
                <a:solidFill>
                  <a:srgbClr val="00313C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358776" y="2744924"/>
            <a:ext cx="8461374" cy="852487"/>
          </a:xfrm>
        </p:spPr>
        <p:txBody>
          <a:bodyPr>
            <a:noAutofit/>
          </a:bodyPr>
          <a:lstStyle>
            <a:lvl1pPr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Option 2">
    <p:bg>
      <p:bgPr>
        <a:solidFill>
          <a:srgbClr val="0031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2"/>
          <p:cNvGrpSpPr>
            <a:grpSpLocks/>
          </p:cNvGrpSpPr>
          <p:nvPr userDrawn="1"/>
        </p:nvGrpSpPr>
        <p:grpSpPr bwMode="auto">
          <a:xfrm>
            <a:off x="0" y="5500688"/>
            <a:ext cx="9167813" cy="996950"/>
            <a:chOff x="608" y="5500319"/>
            <a:chExt cx="9167813" cy="996950"/>
          </a:xfrm>
        </p:grpSpPr>
        <p:grpSp>
          <p:nvGrpSpPr>
            <p:cNvPr id="5" name="Group 22"/>
            <p:cNvGrpSpPr>
              <a:grpSpLocks/>
            </p:cNvGrpSpPr>
            <p:nvPr userDrawn="1"/>
          </p:nvGrpSpPr>
          <p:grpSpPr bwMode="auto">
            <a:xfrm>
              <a:off x="608" y="5500319"/>
              <a:ext cx="9167813" cy="996950"/>
              <a:chOff x="-7938" y="5668963"/>
              <a:chExt cx="9167813" cy="996950"/>
            </a:xfrm>
          </p:grpSpPr>
          <p:sp>
            <p:nvSpPr>
              <p:cNvPr id="20" name="Freeform 11"/>
              <p:cNvSpPr>
                <a:spLocks noEditPoints="1"/>
              </p:cNvSpPr>
              <p:nvPr userDrawn="1"/>
            </p:nvSpPr>
            <p:spPr bwMode="auto">
              <a:xfrm>
                <a:off x="-7938" y="5668963"/>
                <a:ext cx="9167813" cy="996950"/>
              </a:xfrm>
              <a:custGeom>
                <a:avLst/>
                <a:gdLst>
                  <a:gd name="T0" fmla="*/ 2880 w 2880"/>
                  <a:gd name="T1" fmla="*/ 20 h 313"/>
                  <a:gd name="T2" fmla="*/ 2789 w 2880"/>
                  <a:gd name="T3" fmla="*/ 20 h 313"/>
                  <a:gd name="T4" fmla="*/ 2313 w 2880"/>
                  <a:gd name="T5" fmla="*/ 137 h 313"/>
                  <a:gd name="T6" fmla="*/ 2784 w 2880"/>
                  <a:gd name="T7" fmla="*/ 313 h 313"/>
                  <a:gd name="T8" fmla="*/ 2880 w 2880"/>
                  <a:gd name="T9" fmla="*/ 313 h 313"/>
                  <a:gd name="T10" fmla="*/ 2880 w 2880"/>
                  <a:gd name="T11" fmla="*/ 20 h 313"/>
                  <a:gd name="T12" fmla="*/ 1860 w 2880"/>
                  <a:gd name="T13" fmla="*/ 0 h 313"/>
                  <a:gd name="T14" fmla="*/ 0 w 2880"/>
                  <a:gd name="T15" fmla="*/ 0 h 313"/>
                  <a:gd name="T16" fmla="*/ 0 w 2880"/>
                  <a:gd name="T17" fmla="*/ 157 h 313"/>
                  <a:gd name="T18" fmla="*/ 2030 w 2880"/>
                  <a:gd name="T19" fmla="*/ 157 h 313"/>
                  <a:gd name="T20" fmla="*/ 2313 w 2880"/>
                  <a:gd name="T21" fmla="*/ 137 h 313"/>
                  <a:gd name="T22" fmla="*/ 2313 w 2880"/>
                  <a:gd name="T23" fmla="*/ 137 h 313"/>
                  <a:gd name="T24" fmla="*/ 2313 w 2880"/>
                  <a:gd name="T25" fmla="*/ 137 h 313"/>
                  <a:gd name="T26" fmla="*/ 1860 w 2880"/>
                  <a:gd name="T27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80" h="313">
                    <a:moveTo>
                      <a:pt x="2880" y="20"/>
                    </a:moveTo>
                    <a:cubicBezTo>
                      <a:pt x="2789" y="20"/>
                      <a:pt x="2789" y="20"/>
                      <a:pt x="2789" y="20"/>
                    </a:cubicBezTo>
                    <a:cubicBezTo>
                      <a:pt x="2500" y="20"/>
                      <a:pt x="2393" y="107"/>
                      <a:pt x="2313" y="137"/>
                    </a:cubicBezTo>
                    <a:cubicBezTo>
                      <a:pt x="2411" y="217"/>
                      <a:pt x="2542" y="313"/>
                      <a:pt x="2784" y="313"/>
                    </a:cubicBezTo>
                    <a:cubicBezTo>
                      <a:pt x="2842" y="313"/>
                      <a:pt x="2880" y="313"/>
                      <a:pt x="2880" y="313"/>
                    </a:cubicBezTo>
                    <a:cubicBezTo>
                      <a:pt x="2880" y="20"/>
                      <a:pt x="2880" y="20"/>
                      <a:pt x="2880" y="20"/>
                    </a:cubicBezTo>
                    <a:moveTo>
                      <a:pt x="186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2030" y="157"/>
                      <a:pt x="2030" y="157"/>
                      <a:pt x="2030" y="157"/>
                    </a:cubicBezTo>
                    <a:cubicBezTo>
                      <a:pt x="2214" y="157"/>
                      <a:pt x="2274" y="152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216" y="57"/>
                      <a:pt x="2053" y="0"/>
                      <a:pt x="1860" y="0"/>
                    </a:cubicBezTo>
                  </a:path>
                </a:pathLst>
              </a:custGeom>
              <a:solidFill>
                <a:srgbClr val="00252D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>
                <a:off x="-7938" y="5732463"/>
                <a:ext cx="7362825" cy="433387"/>
              </a:xfrm>
              <a:custGeom>
                <a:avLst/>
                <a:gdLst>
                  <a:gd name="T0" fmla="*/ 2313 w 2313"/>
                  <a:gd name="T1" fmla="*/ 117 h 136"/>
                  <a:gd name="T2" fmla="*/ 1860 w 2313"/>
                  <a:gd name="T3" fmla="*/ 0 h 136"/>
                  <a:gd name="T4" fmla="*/ 0 w 2313"/>
                  <a:gd name="T5" fmla="*/ 0 h 136"/>
                  <a:gd name="T6" fmla="*/ 0 w 2313"/>
                  <a:gd name="T7" fmla="*/ 136 h 136"/>
                  <a:gd name="T8" fmla="*/ 2030 w 2313"/>
                  <a:gd name="T9" fmla="*/ 136 h 136"/>
                  <a:gd name="T10" fmla="*/ 2313 w 2313"/>
                  <a:gd name="T11" fmla="*/ 11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13" h="136">
                    <a:moveTo>
                      <a:pt x="2313" y="117"/>
                    </a:moveTo>
                    <a:cubicBezTo>
                      <a:pt x="2204" y="55"/>
                      <a:pt x="2053" y="0"/>
                      <a:pt x="18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2030" y="136"/>
                      <a:pt x="2030" y="136"/>
                      <a:pt x="2030" y="136"/>
                    </a:cubicBezTo>
                    <a:cubicBezTo>
                      <a:pt x="2214" y="136"/>
                      <a:pt x="2274" y="132"/>
                      <a:pt x="2313" y="117"/>
                    </a:cubicBezTo>
                  </a:path>
                </a:pathLst>
              </a:custGeom>
              <a:solidFill>
                <a:srgbClr val="2DCCD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>
                <a:off x="7354887" y="5732463"/>
                <a:ext cx="1804988" cy="869950"/>
              </a:xfrm>
              <a:custGeom>
                <a:avLst/>
                <a:gdLst>
                  <a:gd name="T0" fmla="*/ 476 w 567"/>
                  <a:gd name="T1" fmla="*/ 0 h 273"/>
                  <a:gd name="T2" fmla="*/ 0 w 567"/>
                  <a:gd name="T3" fmla="*/ 117 h 273"/>
                  <a:gd name="T4" fmla="*/ 471 w 567"/>
                  <a:gd name="T5" fmla="*/ 273 h 273"/>
                  <a:gd name="T6" fmla="*/ 567 w 567"/>
                  <a:gd name="T7" fmla="*/ 273 h 273"/>
                  <a:gd name="T8" fmla="*/ 567 w 567"/>
                  <a:gd name="T9" fmla="*/ 0 h 273"/>
                  <a:gd name="T10" fmla="*/ 476 w 567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7" h="273">
                    <a:moveTo>
                      <a:pt x="476" y="0"/>
                    </a:moveTo>
                    <a:cubicBezTo>
                      <a:pt x="187" y="0"/>
                      <a:pt x="80" y="87"/>
                      <a:pt x="0" y="117"/>
                    </a:cubicBezTo>
                    <a:cubicBezTo>
                      <a:pt x="128" y="190"/>
                      <a:pt x="229" y="273"/>
                      <a:pt x="471" y="273"/>
                    </a:cubicBezTo>
                    <a:cubicBezTo>
                      <a:pt x="529" y="273"/>
                      <a:pt x="567" y="273"/>
                      <a:pt x="567" y="273"/>
                    </a:cubicBezTo>
                    <a:cubicBezTo>
                      <a:pt x="567" y="0"/>
                      <a:pt x="567" y="0"/>
                      <a:pt x="567" y="0"/>
                    </a:cubicBezTo>
                    <a:lnTo>
                      <a:pt x="4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</p:grpSp>
        <p:pic>
          <p:nvPicPr>
            <p:cNvPr id="6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69275" y="5675743"/>
              <a:ext cx="655638" cy="655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" name="Group 19"/>
            <p:cNvGrpSpPr/>
            <p:nvPr userDrawn="1"/>
          </p:nvGrpSpPr>
          <p:grpSpPr>
            <a:xfrm>
              <a:off x="360000" y="5807505"/>
              <a:ext cx="814388" cy="95250"/>
              <a:chOff x="3495675" y="5969000"/>
              <a:chExt cx="814388" cy="95250"/>
            </a:xfrm>
            <a:solidFill>
              <a:schemeClr val="accent1"/>
            </a:solidFill>
          </p:grpSpPr>
          <p:sp>
            <p:nvSpPr>
              <p:cNvPr id="8" name="Freeform 26"/>
              <p:cNvSpPr>
                <a:spLocks/>
              </p:cNvSpPr>
              <p:nvPr/>
            </p:nvSpPr>
            <p:spPr bwMode="auto">
              <a:xfrm>
                <a:off x="34956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1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1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9" name="Freeform 27"/>
              <p:cNvSpPr>
                <a:spLocks/>
              </p:cNvSpPr>
              <p:nvPr/>
            </p:nvSpPr>
            <p:spPr bwMode="auto">
              <a:xfrm>
                <a:off x="360362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0" name="Freeform 28"/>
              <p:cNvSpPr>
                <a:spLocks/>
              </p:cNvSpPr>
              <p:nvPr/>
            </p:nvSpPr>
            <p:spPr bwMode="auto">
              <a:xfrm>
                <a:off x="37115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1" name="Oval 29"/>
              <p:cNvSpPr>
                <a:spLocks noChangeArrowheads="1"/>
              </p:cNvSpPr>
              <p:nvPr/>
            </p:nvSpPr>
            <p:spPr bwMode="auto">
              <a:xfrm>
                <a:off x="3819525" y="6042025"/>
                <a:ext cx="19050" cy="222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2" name="Freeform 30"/>
              <p:cNvSpPr>
                <a:spLocks/>
              </p:cNvSpPr>
              <p:nvPr/>
            </p:nvSpPr>
            <p:spPr bwMode="auto">
              <a:xfrm>
                <a:off x="3851275" y="5997575"/>
                <a:ext cx="50800" cy="66675"/>
              </a:xfrm>
              <a:custGeom>
                <a:avLst/>
                <a:gdLst>
                  <a:gd name="T0" fmla="*/ 16 w 16"/>
                  <a:gd name="T1" fmla="*/ 20 h 21"/>
                  <a:gd name="T2" fmla="*/ 10 w 16"/>
                  <a:gd name="T3" fmla="*/ 21 h 21"/>
                  <a:gd name="T4" fmla="*/ 0 w 16"/>
                  <a:gd name="T5" fmla="*/ 11 h 21"/>
                  <a:gd name="T6" fmla="*/ 10 w 16"/>
                  <a:gd name="T7" fmla="*/ 0 h 21"/>
                  <a:gd name="T8" fmla="*/ 16 w 16"/>
                  <a:gd name="T9" fmla="*/ 1 h 21"/>
                  <a:gd name="T10" fmla="*/ 14 w 16"/>
                  <a:gd name="T11" fmla="*/ 5 h 21"/>
                  <a:gd name="T12" fmla="*/ 11 w 16"/>
                  <a:gd name="T13" fmla="*/ 4 h 21"/>
                  <a:gd name="T14" fmla="*/ 6 w 16"/>
                  <a:gd name="T15" fmla="*/ 10 h 21"/>
                  <a:gd name="T16" fmla="*/ 11 w 16"/>
                  <a:gd name="T17" fmla="*/ 17 h 21"/>
                  <a:gd name="T18" fmla="*/ 15 w 16"/>
                  <a:gd name="T19" fmla="*/ 16 h 21"/>
                  <a:gd name="T20" fmla="*/ 16 w 16"/>
                  <a:gd name="T21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1">
                    <a:moveTo>
                      <a:pt x="16" y="20"/>
                    </a:moveTo>
                    <a:cubicBezTo>
                      <a:pt x="14" y="21"/>
                      <a:pt x="12" y="21"/>
                      <a:pt x="10" y="21"/>
                    </a:cubicBez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7" y="4"/>
                      <a:pt x="6" y="6"/>
                      <a:pt x="6" y="10"/>
                    </a:cubicBezTo>
                    <a:cubicBezTo>
                      <a:pt x="6" y="15"/>
                      <a:pt x="7" y="17"/>
                      <a:pt x="11" y="17"/>
                    </a:cubicBezTo>
                    <a:cubicBezTo>
                      <a:pt x="12" y="17"/>
                      <a:pt x="14" y="17"/>
                      <a:pt x="15" y="16"/>
                    </a:cubicBezTo>
                    <a:lnTo>
                      <a:pt x="16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3" name="Freeform 31"/>
              <p:cNvSpPr>
                <a:spLocks/>
              </p:cNvSpPr>
              <p:nvPr/>
            </p:nvSpPr>
            <p:spPr bwMode="auto">
              <a:xfrm>
                <a:off x="3911600" y="5997575"/>
                <a:ext cx="47625" cy="66675"/>
              </a:xfrm>
              <a:custGeom>
                <a:avLst/>
                <a:gdLst>
                  <a:gd name="T0" fmla="*/ 6 w 15"/>
                  <a:gd name="T1" fmla="*/ 21 h 21"/>
                  <a:gd name="T2" fmla="*/ 0 w 15"/>
                  <a:gd name="T3" fmla="*/ 20 h 21"/>
                  <a:gd name="T4" fmla="*/ 1 w 15"/>
                  <a:gd name="T5" fmla="*/ 16 h 21"/>
                  <a:gd name="T6" fmla="*/ 6 w 15"/>
                  <a:gd name="T7" fmla="*/ 17 h 21"/>
                  <a:gd name="T8" fmla="*/ 9 w 15"/>
                  <a:gd name="T9" fmla="*/ 15 h 21"/>
                  <a:gd name="T10" fmla="*/ 6 w 15"/>
                  <a:gd name="T11" fmla="*/ 12 h 21"/>
                  <a:gd name="T12" fmla="*/ 0 w 15"/>
                  <a:gd name="T13" fmla="*/ 6 h 21"/>
                  <a:gd name="T14" fmla="*/ 8 w 15"/>
                  <a:gd name="T15" fmla="*/ 0 h 21"/>
                  <a:gd name="T16" fmla="*/ 13 w 15"/>
                  <a:gd name="T17" fmla="*/ 0 h 21"/>
                  <a:gd name="T18" fmla="*/ 13 w 15"/>
                  <a:gd name="T19" fmla="*/ 4 h 21"/>
                  <a:gd name="T20" fmla="*/ 9 w 15"/>
                  <a:gd name="T21" fmla="*/ 4 h 21"/>
                  <a:gd name="T22" fmla="*/ 6 w 15"/>
                  <a:gd name="T23" fmla="*/ 6 h 21"/>
                  <a:gd name="T24" fmla="*/ 9 w 15"/>
                  <a:gd name="T25" fmla="*/ 9 h 21"/>
                  <a:gd name="T26" fmla="*/ 15 w 15"/>
                  <a:gd name="T27" fmla="*/ 14 h 21"/>
                  <a:gd name="T28" fmla="*/ 6 w 15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6" y="21"/>
                    </a:moveTo>
                    <a:cubicBezTo>
                      <a:pt x="4" y="21"/>
                      <a:pt x="2" y="21"/>
                      <a:pt x="0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7"/>
                      <a:pt x="5" y="17"/>
                      <a:pt x="6" y="17"/>
                    </a:cubicBezTo>
                    <a:cubicBezTo>
                      <a:pt x="8" y="17"/>
                      <a:pt x="9" y="16"/>
                      <a:pt x="9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3" y="11"/>
                      <a:pt x="0" y="10"/>
                      <a:pt x="0" y="6"/>
                    </a:cubicBezTo>
                    <a:cubicBezTo>
                      <a:pt x="0" y="2"/>
                      <a:pt x="3" y="0"/>
                      <a:pt x="8" y="0"/>
                    </a:cubicBezTo>
                    <a:cubicBezTo>
                      <a:pt x="10" y="0"/>
                      <a:pt x="12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10" y="4"/>
                      <a:pt x="9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7"/>
                      <a:pt x="7" y="8"/>
                      <a:pt x="9" y="9"/>
                    </a:cubicBezTo>
                    <a:cubicBezTo>
                      <a:pt x="13" y="10"/>
                      <a:pt x="15" y="11"/>
                      <a:pt x="15" y="14"/>
                    </a:cubicBezTo>
                    <a:cubicBezTo>
                      <a:pt x="15" y="18"/>
                      <a:pt x="11" y="21"/>
                      <a:pt x="6" y="2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4" name="Freeform 32"/>
              <p:cNvSpPr>
                <a:spLocks noEditPoints="1"/>
              </p:cNvSpPr>
              <p:nvPr/>
            </p:nvSpPr>
            <p:spPr bwMode="auto">
              <a:xfrm>
                <a:off x="3965575" y="5969000"/>
                <a:ext cx="28575" cy="95250"/>
              </a:xfrm>
              <a:custGeom>
                <a:avLst/>
                <a:gdLst>
                  <a:gd name="T0" fmla="*/ 4 w 9"/>
                  <a:gd name="T1" fmla="*/ 30 h 30"/>
                  <a:gd name="T2" fmla="*/ 4 w 9"/>
                  <a:gd name="T3" fmla="*/ 13 h 30"/>
                  <a:gd name="T4" fmla="*/ 0 w 9"/>
                  <a:gd name="T5" fmla="*/ 13 h 30"/>
                  <a:gd name="T6" fmla="*/ 0 w 9"/>
                  <a:gd name="T7" fmla="*/ 9 h 30"/>
                  <a:gd name="T8" fmla="*/ 9 w 9"/>
                  <a:gd name="T9" fmla="*/ 9 h 30"/>
                  <a:gd name="T10" fmla="*/ 9 w 9"/>
                  <a:gd name="T11" fmla="*/ 30 h 30"/>
                  <a:gd name="T12" fmla="*/ 4 w 9"/>
                  <a:gd name="T13" fmla="*/ 30 h 30"/>
                  <a:gd name="T14" fmla="*/ 6 w 9"/>
                  <a:gd name="T15" fmla="*/ 6 h 30"/>
                  <a:gd name="T16" fmla="*/ 3 w 9"/>
                  <a:gd name="T17" fmla="*/ 3 h 30"/>
                  <a:gd name="T18" fmla="*/ 6 w 9"/>
                  <a:gd name="T19" fmla="*/ 0 h 30"/>
                  <a:gd name="T20" fmla="*/ 9 w 9"/>
                  <a:gd name="T21" fmla="*/ 3 h 30"/>
                  <a:gd name="T22" fmla="*/ 6 w 9"/>
                  <a:gd name="T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0">
                    <a:moveTo>
                      <a:pt x="4" y="3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30"/>
                      <a:pt x="9" y="30"/>
                      <a:pt x="9" y="30"/>
                    </a:cubicBezTo>
                    <a:lnTo>
                      <a:pt x="4" y="30"/>
                    </a:lnTo>
                    <a:close/>
                    <a:moveTo>
                      <a:pt x="6" y="6"/>
                    </a:moveTo>
                    <a:cubicBezTo>
                      <a:pt x="4" y="6"/>
                      <a:pt x="3" y="5"/>
                      <a:pt x="3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3"/>
                    </a:cubicBezTo>
                    <a:cubicBezTo>
                      <a:pt x="9" y="5"/>
                      <a:pt x="8" y="6"/>
                      <a:pt x="6" y="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5" name="Freeform 33"/>
              <p:cNvSpPr>
                <a:spLocks/>
              </p:cNvSpPr>
              <p:nvPr/>
            </p:nvSpPr>
            <p:spPr bwMode="auto">
              <a:xfrm>
                <a:off x="4013200" y="5997575"/>
                <a:ext cx="39687" cy="66675"/>
              </a:xfrm>
              <a:custGeom>
                <a:avLst/>
                <a:gdLst>
                  <a:gd name="T0" fmla="*/ 11 w 12"/>
                  <a:gd name="T1" fmla="*/ 5 h 21"/>
                  <a:gd name="T2" fmla="*/ 9 w 12"/>
                  <a:gd name="T3" fmla="*/ 5 h 21"/>
                  <a:gd name="T4" fmla="*/ 5 w 12"/>
                  <a:gd name="T5" fmla="*/ 8 h 21"/>
                  <a:gd name="T6" fmla="*/ 5 w 12"/>
                  <a:gd name="T7" fmla="*/ 21 h 21"/>
                  <a:gd name="T8" fmla="*/ 0 w 12"/>
                  <a:gd name="T9" fmla="*/ 21 h 21"/>
                  <a:gd name="T10" fmla="*/ 0 w 12"/>
                  <a:gd name="T11" fmla="*/ 0 h 21"/>
                  <a:gd name="T12" fmla="*/ 4 w 12"/>
                  <a:gd name="T13" fmla="*/ 0 h 21"/>
                  <a:gd name="T14" fmla="*/ 4 w 12"/>
                  <a:gd name="T15" fmla="*/ 4 h 21"/>
                  <a:gd name="T16" fmla="*/ 10 w 12"/>
                  <a:gd name="T17" fmla="*/ 0 h 21"/>
                  <a:gd name="T18" fmla="*/ 12 w 12"/>
                  <a:gd name="T19" fmla="*/ 0 h 21"/>
                  <a:gd name="T20" fmla="*/ 11 w 12"/>
                  <a:gd name="T2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1">
                    <a:moveTo>
                      <a:pt x="11" y="5"/>
                    </a:moveTo>
                    <a:cubicBezTo>
                      <a:pt x="11" y="5"/>
                      <a:pt x="10" y="5"/>
                      <a:pt x="9" y="5"/>
                    </a:cubicBezTo>
                    <a:cubicBezTo>
                      <a:pt x="8" y="5"/>
                      <a:pt x="7" y="6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6" name="Freeform 34"/>
              <p:cNvSpPr>
                <a:spLocks noEditPoints="1"/>
              </p:cNvSpPr>
              <p:nvPr/>
            </p:nvSpPr>
            <p:spPr bwMode="auto">
              <a:xfrm>
                <a:off x="4062413" y="5997575"/>
                <a:ext cx="66675" cy="66675"/>
              </a:xfrm>
              <a:custGeom>
                <a:avLst/>
                <a:gdLst>
                  <a:gd name="T0" fmla="*/ 10 w 21"/>
                  <a:gd name="T1" fmla="*/ 21 h 21"/>
                  <a:gd name="T2" fmla="*/ 0 w 21"/>
                  <a:gd name="T3" fmla="*/ 11 h 21"/>
                  <a:gd name="T4" fmla="*/ 10 w 21"/>
                  <a:gd name="T5" fmla="*/ 0 h 21"/>
                  <a:gd name="T6" fmla="*/ 21 w 21"/>
                  <a:gd name="T7" fmla="*/ 10 h 21"/>
                  <a:gd name="T8" fmla="*/ 10 w 21"/>
                  <a:gd name="T9" fmla="*/ 21 h 21"/>
                  <a:gd name="T10" fmla="*/ 10 w 21"/>
                  <a:gd name="T11" fmla="*/ 4 h 21"/>
                  <a:gd name="T12" fmla="*/ 5 w 21"/>
                  <a:gd name="T13" fmla="*/ 10 h 21"/>
                  <a:gd name="T14" fmla="*/ 10 w 21"/>
                  <a:gd name="T15" fmla="*/ 17 h 21"/>
                  <a:gd name="T16" fmla="*/ 15 w 21"/>
                  <a:gd name="T17" fmla="*/ 11 h 21"/>
                  <a:gd name="T18" fmla="*/ 10 w 21"/>
                  <a:gd name="T1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3" y="0"/>
                      <a:pt x="10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7"/>
                      <a:pt x="17" y="21"/>
                      <a:pt x="10" y="21"/>
                    </a:cubicBezTo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4"/>
                      <a:pt x="6" y="17"/>
                      <a:pt x="10" y="17"/>
                    </a:cubicBezTo>
                    <a:cubicBezTo>
                      <a:pt x="14" y="17"/>
                      <a:pt x="15" y="14"/>
                      <a:pt x="15" y="11"/>
                    </a:cubicBezTo>
                    <a:cubicBezTo>
                      <a:pt x="15" y="6"/>
                      <a:pt x="14" y="4"/>
                      <a:pt x="1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7" name="Oval 35"/>
              <p:cNvSpPr>
                <a:spLocks noChangeArrowheads="1"/>
              </p:cNvSpPr>
              <p:nvPr/>
            </p:nvSpPr>
            <p:spPr bwMode="auto">
              <a:xfrm>
                <a:off x="4141788" y="6042025"/>
                <a:ext cx="19050" cy="222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8" name="Freeform 36"/>
              <p:cNvSpPr>
                <a:spLocks noEditPoints="1"/>
              </p:cNvSpPr>
              <p:nvPr/>
            </p:nvSpPr>
            <p:spPr bwMode="auto">
              <a:xfrm>
                <a:off x="41767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3 w 18"/>
                  <a:gd name="T3" fmla="*/ 19 h 21"/>
                  <a:gd name="T4" fmla="*/ 7 w 18"/>
                  <a:gd name="T5" fmla="*/ 21 h 21"/>
                  <a:gd name="T6" fmla="*/ 0 w 18"/>
                  <a:gd name="T7" fmla="*/ 15 h 21"/>
                  <a:gd name="T8" fmla="*/ 10 w 18"/>
                  <a:gd name="T9" fmla="*/ 8 h 21"/>
                  <a:gd name="T10" fmla="*/ 13 w 18"/>
                  <a:gd name="T11" fmla="*/ 8 h 21"/>
                  <a:gd name="T12" fmla="*/ 13 w 18"/>
                  <a:gd name="T13" fmla="*/ 7 h 21"/>
                  <a:gd name="T14" fmla="*/ 8 w 18"/>
                  <a:gd name="T15" fmla="*/ 4 h 21"/>
                  <a:gd name="T16" fmla="*/ 2 w 18"/>
                  <a:gd name="T17" fmla="*/ 5 h 21"/>
                  <a:gd name="T18" fmla="*/ 2 w 18"/>
                  <a:gd name="T19" fmla="*/ 1 h 21"/>
                  <a:gd name="T20" fmla="*/ 9 w 18"/>
                  <a:gd name="T21" fmla="*/ 0 h 21"/>
                  <a:gd name="T22" fmla="*/ 18 w 18"/>
                  <a:gd name="T23" fmla="*/ 7 h 21"/>
                  <a:gd name="T24" fmla="*/ 18 w 18"/>
                  <a:gd name="T25" fmla="*/ 21 h 21"/>
                  <a:gd name="T26" fmla="*/ 14 w 18"/>
                  <a:gd name="T27" fmla="*/ 21 h 21"/>
                  <a:gd name="T28" fmla="*/ 13 w 18"/>
                  <a:gd name="T29" fmla="*/ 12 h 21"/>
                  <a:gd name="T30" fmla="*/ 10 w 18"/>
                  <a:gd name="T31" fmla="*/ 12 h 21"/>
                  <a:gd name="T32" fmla="*/ 5 w 18"/>
                  <a:gd name="T33" fmla="*/ 15 h 21"/>
                  <a:gd name="T34" fmla="*/ 8 w 18"/>
                  <a:gd name="T35" fmla="*/ 17 h 21"/>
                  <a:gd name="T36" fmla="*/ 13 w 18"/>
                  <a:gd name="T37" fmla="*/ 15 h 21"/>
                  <a:gd name="T38" fmla="*/ 13 w 18"/>
                  <a:gd name="T3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10"/>
                      <a:pt x="4" y="8"/>
                      <a:pt x="10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5"/>
                      <a:pt x="12" y="4"/>
                      <a:pt x="8" y="4"/>
                    </a:cubicBezTo>
                    <a:cubicBezTo>
                      <a:pt x="6" y="4"/>
                      <a:pt x="4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15" y="0"/>
                      <a:pt x="18" y="2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  <a:moveTo>
                      <a:pt x="13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5" y="13"/>
                      <a:pt x="5" y="15"/>
                    </a:cubicBezTo>
                    <a:cubicBezTo>
                      <a:pt x="5" y="16"/>
                      <a:pt x="6" y="17"/>
                      <a:pt x="8" y="17"/>
                    </a:cubicBezTo>
                    <a:cubicBezTo>
                      <a:pt x="10" y="17"/>
                      <a:pt x="11" y="17"/>
                      <a:pt x="13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  <p:sp>
            <p:nvSpPr>
              <p:cNvPr id="19" name="Freeform 37"/>
              <p:cNvSpPr>
                <a:spLocks/>
              </p:cNvSpPr>
              <p:nvPr/>
            </p:nvSpPr>
            <p:spPr bwMode="auto">
              <a:xfrm>
                <a:off x="42529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4 w 18"/>
                  <a:gd name="T3" fmla="*/ 18 h 21"/>
                  <a:gd name="T4" fmla="*/ 7 w 18"/>
                  <a:gd name="T5" fmla="*/ 21 h 21"/>
                  <a:gd name="T6" fmla="*/ 0 w 18"/>
                  <a:gd name="T7" fmla="*/ 13 h 21"/>
                  <a:gd name="T8" fmla="*/ 0 w 18"/>
                  <a:gd name="T9" fmla="*/ 0 h 21"/>
                  <a:gd name="T10" fmla="*/ 5 w 18"/>
                  <a:gd name="T11" fmla="*/ 0 h 21"/>
                  <a:gd name="T12" fmla="*/ 5 w 18"/>
                  <a:gd name="T13" fmla="*/ 12 h 21"/>
                  <a:gd name="T14" fmla="*/ 8 w 18"/>
                  <a:gd name="T15" fmla="*/ 17 h 21"/>
                  <a:gd name="T16" fmla="*/ 13 w 18"/>
                  <a:gd name="T17" fmla="*/ 14 h 21"/>
                  <a:gd name="T18" fmla="*/ 13 w 18"/>
                  <a:gd name="T19" fmla="*/ 0 h 21"/>
                  <a:gd name="T20" fmla="*/ 18 w 18"/>
                  <a:gd name="T21" fmla="*/ 0 h 21"/>
                  <a:gd name="T22" fmla="*/ 18 w 18"/>
                  <a:gd name="T23" fmla="*/ 21 h 21"/>
                  <a:gd name="T24" fmla="*/ 14 w 18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2" y="21"/>
                      <a:pt x="0" y="18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5"/>
                      <a:pt x="6" y="17"/>
                      <a:pt x="8" y="17"/>
                    </a:cubicBezTo>
                    <a:cubicBezTo>
                      <a:pt x="10" y="17"/>
                      <a:pt x="11" y="16"/>
                      <a:pt x="13" y="1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8774" y="2168860"/>
            <a:ext cx="6121438" cy="3087372"/>
          </a:xfrm>
        </p:spPr>
        <p:txBody>
          <a:bodyPr numCol="2" spcCol="360000">
            <a:normAutofit/>
          </a:bodyPr>
          <a:lstStyle>
            <a:lvl1pPr marL="0" indent="0" algn="l">
              <a:lnSpc>
                <a:spcPct val="90000"/>
              </a:lnSpc>
              <a:spcBef>
                <a:spcPts val="3000"/>
              </a:spcBef>
              <a:buNone/>
              <a:defRPr sz="1600" b="1">
                <a:solidFill>
                  <a:schemeClr val="bg1"/>
                </a:solidFill>
              </a:defRPr>
            </a:lvl1pPr>
            <a:lvl2pPr marL="0" indent="0" algn="l">
              <a:lnSpc>
                <a:spcPct val="90000"/>
              </a:lnSpc>
              <a:spcBef>
                <a:spcPts val="0"/>
              </a:spcBef>
              <a:spcAft>
                <a:spcPts val="563"/>
              </a:spcAft>
              <a:buNone/>
              <a:defRPr sz="1600">
                <a:solidFill>
                  <a:schemeClr val="bg1"/>
                </a:solidFill>
              </a:defRPr>
            </a:lvl2pPr>
            <a:lvl3pPr marL="266400" indent="-266400" algn="l">
              <a:lnSpc>
                <a:spcPct val="90000"/>
              </a:lnSpc>
              <a:spcBef>
                <a:spcPts val="0"/>
              </a:spcBef>
              <a:buNone/>
              <a:tabLst>
                <a:tab pos="356400" algn="l"/>
              </a:tabLst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>
              <a:buFontTx/>
              <a:buNone/>
              <a:defRPr sz="1200" b="1" cap="all" baseline="0">
                <a:solidFill>
                  <a:srgbClr val="00313C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-9525" y="6051550"/>
            <a:ext cx="9169400" cy="849313"/>
            <a:chOff x="-9525" y="6051550"/>
            <a:chExt cx="9169400" cy="849313"/>
          </a:xfrm>
        </p:grpSpPr>
        <p:sp>
          <p:nvSpPr>
            <p:cNvPr id="8" name="AutoShape 4"/>
            <p:cNvSpPr>
              <a:spLocks noChangeAspect="1" noChangeArrowheads="1" noTextEdit="1"/>
            </p:cNvSpPr>
            <p:nvPr userDrawn="1"/>
          </p:nvSpPr>
          <p:spPr bwMode="auto">
            <a:xfrm>
              <a:off x="-7938" y="6056313"/>
              <a:ext cx="9161463" cy="80168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 userDrawn="1"/>
          </p:nvSpPr>
          <p:spPr bwMode="auto">
            <a:xfrm>
              <a:off x="1588" y="6367463"/>
              <a:ext cx="9142412" cy="490537"/>
            </a:xfrm>
            <a:prstGeom prst="rect">
              <a:avLst/>
            </a:prstGeom>
            <a:solidFill>
              <a:srgbClr val="00313C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 userDrawn="1"/>
          </p:nvSpPr>
          <p:spPr bwMode="auto">
            <a:xfrm>
              <a:off x="1588" y="6367463"/>
              <a:ext cx="9142412" cy="49053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11" name="Freeform 8"/>
            <p:cNvSpPr>
              <a:spLocks noEditPoints="1"/>
            </p:cNvSpPr>
            <p:nvPr userDrawn="1"/>
          </p:nvSpPr>
          <p:spPr bwMode="auto">
            <a:xfrm>
              <a:off x="1588" y="6065838"/>
              <a:ext cx="9142412" cy="690562"/>
            </a:xfrm>
            <a:custGeom>
              <a:avLst/>
              <a:gdLst>
                <a:gd name="T0" fmla="*/ 2880 w 2880"/>
                <a:gd name="T1" fmla="*/ 14 h 217"/>
                <a:gd name="T2" fmla="*/ 2817 w 2880"/>
                <a:gd name="T3" fmla="*/ 14 h 217"/>
                <a:gd name="T4" fmla="*/ 2486 w 2880"/>
                <a:gd name="T5" fmla="*/ 95 h 217"/>
                <a:gd name="T6" fmla="*/ 2486 w 2880"/>
                <a:gd name="T7" fmla="*/ 95 h 217"/>
                <a:gd name="T8" fmla="*/ 2880 w 2880"/>
                <a:gd name="T9" fmla="*/ 95 h 217"/>
                <a:gd name="T10" fmla="*/ 2880 w 2880"/>
                <a:gd name="T11" fmla="*/ 217 h 217"/>
                <a:gd name="T12" fmla="*/ 2880 w 2880"/>
                <a:gd name="T13" fmla="*/ 217 h 217"/>
                <a:gd name="T14" fmla="*/ 2880 w 2880"/>
                <a:gd name="T15" fmla="*/ 14 h 217"/>
                <a:gd name="T16" fmla="*/ 2171 w 2880"/>
                <a:gd name="T17" fmla="*/ 0 h 217"/>
                <a:gd name="T18" fmla="*/ 0 w 2880"/>
                <a:gd name="T19" fmla="*/ 0 h 217"/>
                <a:gd name="T20" fmla="*/ 0 w 2880"/>
                <a:gd name="T21" fmla="*/ 95 h 217"/>
                <a:gd name="T22" fmla="*/ 2486 w 2880"/>
                <a:gd name="T23" fmla="*/ 95 h 217"/>
                <a:gd name="T24" fmla="*/ 2486 w 2880"/>
                <a:gd name="T25" fmla="*/ 95 h 217"/>
                <a:gd name="T26" fmla="*/ 2486 w 2880"/>
                <a:gd name="T27" fmla="*/ 95 h 217"/>
                <a:gd name="T28" fmla="*/ 2486 w 2880"/>
                <a:gd name="T29" fmla="*/ 95 h 217"/>
                <a:gd name="T30" fmla="*/ 2171 w 2880"/>
                <a:gd name="T31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80" h="217">
                  <a:moveTo>
                    <a:pt x="2880" y="14"/>
                  </a:moveTo>
                  <a:cubicBezTo>
                    <a:pt x="2817" y="14"/>
                    <a:pt x="2817" y="14"/>
                    <a:pt x="2817" y="14"/>
                  </a:cubicBezTo>
                  <a:cubicBezTo>
                    <a:pt x="2616" y="14"/>
                    <a:pt x="2542" y="74"/>
                    <a:pt x="2486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880" y="95"/>
                    <a:pt x="2880" y="95"/>
                    <a:pt x="2880" y="95"/>
                  </a:cubicBezTo>
                  <a:cubicBezTo>
                    <a:pt x="2880" y="217"/>
                    <a:pt x="2880" y="217"/>
                    <a:pt x="2880" y="217"/>
                  </a:cubicBezTo>
                  <a:cubicBezTo>
                    <a:pt x="2880" y="217"/>
                    <a:pt x="2880" y="217"/>
                    <a:pt x="2880" y="217"/>
                  </a:cubicBezTo>
                  <a:cubicBezTo>
                    <a:pt x="2880" y="14"/>
                    <a:pt x="2880" y="14"/>
                    <a:pt x="2880" y="14"/>
                  </a:cubicBezTo>
                  <a:moveTo>
                    <a:pt x="217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419" y="39"/>
                    <a:pt x="2306" y="0"/>
                    <a:pt x="2171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12" name="Freeform 9"/>
            <p:cNvSpPr>
              <a:spLocks noEditPoints="1"/>
            </p:cNvSpPr>
            <p:nvPr userDrawn="1"/>
          </p:nvSpPr>
          <p:spPr bwMode="auto">
            <a:xfrm>
              <a:off x="1588" y="6367463"/>
              <a:ext cx="9142412" cy="388937"/>
            </a:xfrm>
            <a:custGeom>
              <a:avLst/>
              <a:gdLst>
                <a:gd name="T0" fmla="*/ 2486 w 2880"/>
                <a:gd name="T1" fmla="*/ 0 h 122"/>
                <a:gd name="T2" fmla="*/ 0 w 2880"/>
                <a:gd name="T3" fmla="*/ 0 h 122"/>
                <a:gd name="T4" fmla="*/ 0 w 2880"/>
                <a:gd name="T5" fmla="*/ 13 h 122"/>
                <a:gd name="T6" fmla="*/ 2289 w 2880"/>
                <a:gd name="T7" fmla="*/ 13 h 122"/>
                <a:gd name="T8" fmla="*/ 2486 w 2880"/>
                <a:gd name="T9" fmla="*/ 0 h 122"/>
                <a:gd name="T10" fmla="*/ 2880 w 2880"/>
                <a:gd name="T11" fmla="*/ 0 h 122"/>
                <a:gd name="T12" fmla="*/ 2486 w 2880"/>
                <a:gd name="T13" fmla="*/ 0 h 122"/>
                <a:gd name="T14" fmla="*/ 2813 w 2880"/>
                <a:gd name="T15" fmla="*/ 122 h 122"/>
                <a:gd name="T16" fmla="*/ 2880 w 2880"/>
                <a:gd name="T17" fmla="*/ 122 h 122"/>
                <a:gd name="T18" fmla="*/ 2880 w 288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0" h="122">
                  <a:moveTo>
                    <a:pt x="24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89" y="13"/>
                    <a:pt x="2289" y="13"/>
                    <a:pt x="2289" y="13"/>
                  </a:cubicBezTo>
                  <a:cubicBezTo>
                    <a:pt x="2418" y="13"/>
                    <a:pt x="2459" y="10"/>
                    <a:pt x="2486" y="0"/>
                  </a:cubicBezTo>
                  <a:moveTo>
                    <a:pt x="2880" y="0"/>
                  </a:moveTo>
                  <a:cubicBezTo>
                    <a:pt x="2486" y="0"/>
                    <a:pt x="2486" y="0"/>
                    <a:pt x="2486" y="0"/>
                  </a:cubicBezTo>
                  <a:cubicBezTo>
                    <a:pt x="2554" y="56"/>
                    <a:pt x="2645" y="122"/>
                    <a:pt x="2813" y="122"/>
                  </a:cubicBezTo>
                  <a:cubicBezTo>
                    <a:pt x="2854" y="122"/>
                    <a:pt x="2880" y="122"/>
                    <a:pt x="2880" y="122"/>
                  </a:cubicBezTo>
                  <a:cubicBezTo>
                    <a:pt x="2880" y="0"/>
                    <a:pt x="2880" y="0"/>
                    <a:pt x="2880" y="0"/>
                  </a:cubicBezTo>
                </a:path>
              </a:pathLst>
            </a:custGeom>
            <a:solidFill>
              <a:srgbClr val="00252D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13" name="Freeform 10"/>
            <p:cNvSpPr>
              <a:spLocks/>
            </p:cNvSpPr>
            <p:nvPr userDrawn="1"/>
          </p:nvSpPr>
          <p:spPr bwMode="auto">
            <a:xfrm>
              <a:off x="1588" y="6110288"/>
              <a:ext cx="7891462" cy="298450"/>
            </a:xfrm>
            <a:custGeom>
              <a:avLst/>
              <a:gdLst>
                <a:gd name="T0" fmla="*/ 2486 w 2486"/>
                <a:gd name="T1" fmla="*/ 81 h 94"/>
                <a:gd name="T2" fmla="*/ 2171 w 2486"/>
                <a:gd name="T3" fmla="*/ 0 h 94"/>
                <a:gd name="T4" fmla="*/ 0 w 2486"/>
                <a:gd name="T5" fmla="*/ 0 h 94"/>
                <a:gd name="T6" fmla="*/ 0 w 2486"/>
                <a:gd name="T7" fmla="*/ 94 h 94"/>
                <a:gd name="T8" fmla="*/ 2289 w 2486"/>
                <a:gd name="T9" fmla="*/ 94 h 94"/>
                <a:gd name="T10" fmla="*/ 2486 w 2486"/>
                <a:gd name="T11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6" h="94">
                  <a:moveTo>
                    <a:pt x="2486" y="81"/>
                  </a:moveTo>
                  <a:cubicBezTo>
                    <a:pt x="2410" y="38"/>
                    <a:pt x="2306" y="0"/>
                    <a:pt x="217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2289" y="94"/>
                    <a:pt x="2289" y="94"/>
                    <a:pt x="2289" y="94"/>
                  </a:cubicBezTo>
                  <a:cubicBezTo>
                    <a:pt x="2418" y="94"/>
                    <a:pt x="2459" y="91"/>
                    <a:pt x="2486" y="81"/>
                  </a:cubicBezTo>
                </a:path>
              </a:pathLst>
            </a:custGeom>
            <a:solidFill>
              <a:srgbClr val="2DCC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14" name="Freeform 11"/>
            <p:cNvSpPr>
              <a:spLocks/>
            </p:cNvSpPr>
            <p:nvPr userDrawn="1"/>
          </p:nvSpPr>
          <p:spPr bwMode="auto">
            <a:xfrm>
              <a:off x="7893050" y="6110288"/>
              <a:ext cx="1250950" cy="601662"/>
            </a:xfrm>
            <a:custGeom>
              <a:avLst/>
              <a:gdLst>
                <a:gd name="T0" fmla="*/ 331 w 394"/>
                <a:gd name="T1" fmla="*/ 0 h 189"/>
                <a:gd name="T2" fmla="*/ 0 w 394"/>
                <a:gd name="T3" fmla="*/ 81 h 189"/>
                <a:gd name="T4" fmla="*/ 327 w 394"/>
                <a:gd name="T5" fmla="*/ 189 h 189"/>
                <a:gd name="T6" fmla="*/ 394 w 394"/>
                <a:gd name="T7" fmla="*/ 189 h 189"/>
                <a:gd name="T8" fmla="*/ 394 w 394"/>
                <a:gd name="T9" fmla="*/ 0 h 189"/>
                <a:gd name="T10" fmla="*/ 331 w 394"/>
                <a:gd name="T1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189">
                  <a:moveTo>
                    <a:pt x="331" y="0"/>
                  </a:moveTo>
                  <a:cubicBezTo>
                    <a:pt x="130" y="0"/>
                    <a:pt x="56" y="60"/>
                    <a:pt x="0" y="81"/>
                  </a:cubicBezTo>
                  <a:cubicBezTo>
                    <a:pt x="89" y="131"/>
                    <a:pt x="159" y="189"/>
                    <a:pt x="327" y="189"/>
                  </a:cubicBezTo>
                  <a:cubicBezTo>
                    <a:pt x="368" y="189"/>
                    <a:pt x="394" y="189"/>
                    <a:pt x="394" y="189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331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>
                <a:latin typeface="+mn-lt"/>
                <a:cs typeface="+mn-cs"/>
              </a:endParaRPr>
            </a:p>
          </p:txBody>
        </p:sp>
        <p:sp>
          <p:nvSpPr>
            <p:cNvPr id="15" name="AutoShape 81"/>
            <p:cNvSpPr>
              <a:spLocks noChangeAspect="1" noChangeArrowheads="1" noTextEdit="1"/>
            </p:cNvSpPr>
            <p:nvPr/>
          </p:nvSpPr>
          <p:spPr bwMode="auto">
            <a:xfrm>
              <a:off x="-9525" y="6051550"/>
              <a:ext cx="9169400" cy="849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" name="Rectangle 84"/>
            <p:cNvSpPr>
              <a:spLocks noChangeArrowheads="1"/>
            </p:cNvSpPr>
            <p:nvPr/>
          </p:nvSpPr>
          <p:spPr bwMode="auto">
            <a:xfrm>
              <a:off x="-9525" y="6356350"/>
              <a:ext cx="9167813" cy="544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pic>
          <p:nvPicPr>
            <p:cNvPr id="1044" name="Picture 78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8459788" y="6191250"/>
              <a:ext cx="454025" cy="45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358775" y="274638"/>
            <a:ext cx="8461375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dirty="0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58775" y="1268413"/>
            <a:ext cx="8461375" cy="457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863" y="6503988"/>
            <a:ext cx="6083300" cy="1238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AU" dirty="0" smtClean="0"/>
              <a:t>Ontoserver – Next generation terminology | Michael Lawley</a:t>
            </a:r>
            <a:endParaRPr lang="en-A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3988"/>
            <a:ext cx="288925" cy="127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4AE096-7048-450A-B01C-F306B3C01AB5}" type="slidenum">
              <a:rPr lang="en-AU"/>
              <a:pPr>
                <a:defRPr/>
              </a:pPr>
              <a:t>‹#›</a:t>
            </a:fld>
            <a:r>
              <a:rPr lang="en-AU" dirty="0"/>
              <a:t>  |</a:t>
            </a:r>
          </a:p>
        </p:txBody>
      </p:sp>
      <p:sp>
        <p:nvSpPr>
          <p:cNvPr id="36" name="AutoShape 4"/>
          <p:cNvSpPr>
            <a:spLocks noChangeAspect="1" noChangeArrowheads="1" noTextEdit="1"/>
          </p:cNvSpPr>
          <p:nvPr/>
        </p:nvSpPr>
        <p:spPr bwMode="auto">
          <a:xfrm>
            <a:off x="3175" y="3325813"/>
            <a:ext cx="9161463" cy="80168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AU">
              <a:latin typeface="+mn-lt"/>
              <a:cs typeface="+mn-cs"/>
            </a:endParaRPr>
          </a:p>
        </p:txBody>
      </p:sp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12700" y="3636963"/>
            <a:ext cx="9142413" cy="49053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AU">
              <a:latin typeface="+mn-lt"/>
              <a:cs typeface="+mn-cs"/>
            </a:endParaRPr>
          </a:p>
        </p:txBody>
      </p:sp>
      <p:sp>
        <p:nvSpPr>
          <p:cNvPr id="43" name="AutoShape 81"/>
          <p:cNvSpPr>
            <a:spLocks noChangeAspect="1" noChangeArrowheads="1" noTextEdit="1"/>
          </p:cNvSpPr>
          <p:nvPr/>
        </p:nvSpPr>
        <p:spPr bwMode="auto">
          <a:xfrm>
            <a:off x="1588" y="3321050"/>
            <a:ext cx="9169400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4" name="Rectangle 84"/>
          <p:cNvSpPr>
            <a:spLocks noChangeArrowheads="1"/>
          </p:cNvSpPr>
          <p:nvPr/>
        </p:nvSpPr>
        <p:spPr bwMode="auto">
          <a:xfrm>
            <a:off x="1588" y="3625850"/>
            <a:ext cx="9167812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2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00313C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Calibri" pitchFamily="34" charset="0"/>
        </a:defRPr>
      </a:lvl9pPr>
    </p:titleStyle>
    <p:bodyStyle>
      <a:lvl1pPr marL="215900" indent="-215900" algn="l" rtl="0" eaLnBrk="1" fontAlgn="base" hangingPunct="1">
        <a:lnSpc>
          <a:spcPct val="90000"/>
        </a:lnSpc>
        <a:spcBef>
          <a:spcPts val="6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indent="-215900" algn="l" rtl="0" eaLnBrk="1" fontAlgn="base" hangingPunct="1">
        <a:lnSpc>
          <a:spcPct val="90000"/>
        </a:lnSpc>
        <a:spcBef>
          <a:spcPts val="600"/>
        </a:spcBef>
        <a:spcAft>
          <a:spcPct val="0"/>
        </a:spcAft>
        <a:buFont typeface="Calibri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7700" indent="-215900" algn="l" rtl="0" eaLnBrk="1" fontAlgn="base" hangingPunct="1">
        <a:lnSpc>
          <a:spcPct val="90000"/>
        </a:lnSpc>
        <a:spcBef>
          <a:spcPts val="600"/>
        </a:spcBef>
        <a:spcAft>
          <a:spcPct val="0"/>
        </a:spcAft>
        <a:buFont typeface="Calibr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863600" indent="-215900" algn="l" rtl="0" eaLnBrk="1" fontAlgn="base" hangingPunct="1">
        <a:lnSpc>
          <a:spcPct val="90000"/>
        </a:lnSpc>
        <a:spcBef>
          <a:spcPts val="600"/>
        </a:spcBef>
        <a:spcAft>
          <a:spcPct val="0"/>
        </a:spcAft>
        <a:buFont typeface="Calibr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079500" indent="-215900" algn="l" rtl="0" eaLnBrk="1" fontAlgn="base" hangingPunct="1">
        <a:lnSpc>
          <a:spcPct val="90000"/>
        </a:lnSpc>
        <a:spcBef>
          <a:spcPts val="600"/>
        </a:spcBef>
        <a:spcAft>
          <a:spcPct val="0"/>
        </a:spcAft>
        <a:buFont typeface="Calibri" pitchFamily="34" charset="0"/>
        <a:buChar char="•"/>
        <a:defRPr kern="1200">
          <a:solidFill>
            <a:srgbClr val="00313C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358774" y="4149080"/>
            <a:ext cx="6121438" cy="1296144"/>
          </a:xfrm>
        </p:spPr>
        <p:txBody>
          <a:bodyPr/>
          <a:lstStyle/>
          <a:p>
            <a:r>
              <a:rPr lang="en-US" dirty="0"/>
              <a:t>Michael Lawley, </a:t>
            </a:r>
            <a:r>
              <a:rPr lang="en-US" dirty="0" smtClean="0"/>
              <a:t>PhD</a:t>
            </a:r>
            <a:br>
              <a:rPr lang="en-US" dirty="0" smtClean="0"/>
            </a:br>
            <a:r>
              <a:rPr lang="en-US" dirty="0" smtClean="0"/>
              <a:t>Research Group Leader</a:t>
            </a:r>
            <a:br>
              <a:rPr lang="en-US" dirty="0" smtClean="0"/>
            </a:br>
            <a:r>
              <a:rPr lang="en-US" dirty="0" smtClean="0"/>
              <a:t>Health Informatics</a:t>
            </a:r>
          </a:p>
          <a:p>
            <a:r>
              <a:rPr lang="en-US" dirty="0" smtClean="0"/>
              <a:t>October </a:t>
            </a:r>
            <a:r>
              <a:rPr lang="en-US" dirty="0"/>
              <a:t>18, </a:t>
            </a:r>
            <a:r>
              <a:rPr lang="en-US" dirty="0" smtClean="0"/>
              <a:t>2017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the Australian e-Health research </a:t>
            </a:r>
            <a:r>
              <a:rPr lang="en-US" dirty="0" err="1"/>
              <a:t>centre</a:t>
            </a:r>
            <a:r>
              <a:rPr lang="en-US" dirty="0"/>
              <a:t> | Health &amp; Biosecurity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Impact of DL changes </a:t>
            </a:r>
            <a:r>
              <a:rPr lang="en-US" sz="4000" dirty="0" smtClean="0"/>
              <a:t>on Distribution Normal Form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8573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Necessary Normal Form (NNF)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Just like DNF (all necessarily true relationships), but</a:t>
            </a:r>
          </a:p>
          <a:p>
            <a:r>
              <a:rPr lang="en-US" dirty="0" smtClean="0"/>
              <a:t>no longer suitable for SNF generation, and</a:t>
            </a:r>
            <a:endParaRPr lang="en-US" dirty="0"/>
          </a:p>
          <a:p>
            <a:r>
              <a:rPr lang="en-US" dirty="0" smtClean="0"/>
              <a:t>also includes concrete domain values</a:t>
            </a:r>
          </a:p>
          <a:p>
            <a:endParaRPr lang="en-US" dirty="0"/>
          </a:p>
          <a:p>
            <a:r>
              <a:rPr lang="en-US" dirty="0" smtClean="0"/>
              <a:t>role chains and definition of “redundant relationships”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14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to resolve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Continued support for structural </a:t>
            </a:r>
            <a:r>
              <a:rPr lang="en-US" dirty="0" err="1"/>
              <a:t>subsumption</a:t>
            </a:r>
            <a:r>
              <a:rPr lang="en-US" dirty="0"/>
              <a:t>?</a:t>
            </a:r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Impact on ECL</a:t>
            </a:r>
          </a:p>
          <a:p>
            <a:pPr marL="673100" lvl="1" indent="-457200">
              <a:buFont typeface="+mj-lt"/>
              <a:buAutoNum type="alphaLcPeriod"/>
            </a:pPr>
            <a:r>
              <a:rPr lang="en-US" dirty="0" smtClean="0"/>
              <a:t>cardinality constraints</a:t>
            </a:r>
          </a:p>
          <a:p>
            <a:pPr marL="673100" lvl="1" indent="-457200">
              <a:buFont typeface="+mj-lt"/>
              <a:buAutoNum type="alphaLcPeriod"/>
            </a:pPr>
            <a:r>
              <a:rPr lang="en-US" dirty="0" smtClean="0"/>
              <a:t>role chains</a:t>
            </a:r>
          </a:p>
        </p:txBody>
      </p:sp>
    </p:spTree>
    <p:extLst>
      <p:ext uri="{BB962C8B-B14F-4D97-AF65-F5344CB8AC3E}">
        <p14:creationId xmlns:p14="http://schemas.microsoft.com/office/powerpoint/2010/main" val="137478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body" sz="quarter" idx="10"/>
          </p:nvPr>
        </p:nvSpPr>
        <p:spPr/>
        <p:txBody>
          <a:bodyPr anchor="ctr"/>
          <a:lstStyle/>
          <a:p>
            <a:pPr algn="ctr"/>
            <a:r>
              <a:rPr lang="en-AU" sz="9600" dirty="0" smtClean="0"/>
              <a:t>Discuss</a:t>
            </a:r>
            <a:endParaRPr lang="en-AU" sz="9600" dirty="0"/>
          </a:p>
        </p:txBody>
      </p:sp>
    </p:spTree>
    <p:extLst>
      <p:ext uri="{BB962C8B-B14F-4D97-AF65-F5344CB8AC3E}">
        <p14:creationId xmlns:p14="http://schemas.microsoft.com/office/powerpoint/2010/main" val="158869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are the relevant DL changes?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General Concept Inclusions (CGIs)</a:t>
            </a:r>
          </a:p>
          <a:p>
            <a:r>
              <a:rPr lang="en-US" dirty="0" smtClean="0"/>
              <a:t>also-necessary conditions</a:t>
            </a:r>
          </a:p>
          <a:p>
            <a:r>
              <a:rPr lang="en-US" dirty="0" smtClean="0"/>
              <a:t>multiple sufficient conditions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Concrete domains – covered yesterday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Role chaining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42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 Normal Form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pre-classified hierarchy</a:t>
            </a:r>
          </a:p>
          <a:p>
            <a:r>
              <a:rPr lang="en-US" dirty="0"/>
              <a:t>redundant relationships removed</a:t>
            </a:r>
          </a:p>
          <a:p>
            <a:pPr marL="0" indent="0">
              <a:buNone/>
            </a:pPr>
            <a:r>
              <a:rPr lang="en-US" dirty="0"/>
              <a:t>RF2 Relationships </a:t>
            </a:r>
            <a:r>
              <a:rPr lang="en-US" dirty="0" smtClean="0"/>
              <a:t>file - all </a:t>
            </a:r>
            <a:r>
              <a:rPr lang="en-US" dirty="0"/>
              <a:t>necessary conditions for a concept</a:t>
            </a:r>
          </a:p>
          <a:p>
            <a:pPr marL="0" indent="0">
              <a:buNone/>
            </a:pPr>
            <a:r>
              <a:rPr lang="en-US" dirty="0"/>
              <a:t>RF2 Concepts </a:t>
            </a:r>
            <a:r>
              <a:rPr lang="en-US" dirty="0" smtClean="0"/>
              <a:t>file - whether </a:t>
            </a:r>
            <a:r>
              <a:rPr lang="en-US" dirty="0"/>
              <a:t>they are also </a:t>
            </a:r>
            <a:r>
              <a:rPr lang="en-US" dirty="0" smtClean="0"/>
              <a:t>(collectively) sufficient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Used for</a:t>
            </a:r>
          </a:p>
          <a:p>
            <a:r>
              <a:rPr lang="en-US" dirty="0" smtClean="0"/>
              <a:t>transitive closure</a:t>
            </a:r>
          </a:p>
          <a:p>
            <a:r>
              <a:rPr lang="en-US" dirty="0" smtClean="0"/>
              <a:t>structural </a:t>
            </a:r>
            <a:r>
              <a:rPr lang="en-US" dirty="0" err="1" smtClean="0"/>
              <a:t>subsumption</a:t>
            </a:r>
            <a:endParaRPr lang="en-US" dirty="0" smtClean="0"/>
          </a:p>
          <a:p>
            <a:pPr lvl="1"/>
            <a:r>
              <a:rPr lang="en-US" dirty="0" smtClean="0"/>
              <a:t>short normal forms</a:t>
            </a:r>
          </a:p>
          <a:p>
            <a:r>
              <a:rPr lang="en-US" dirty="0" smtClean="0"/>
              <a:t>Expression Constraint Language (ECL) – default substrate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99792" y="3831431"/>
            <a:ext cx="2412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+mn-lt"/>
              </a:rPr>
              <a:t>(not impacted 😀)</a:t>
            </a:r>
          </a:p>
        </p:txBody>
      </p:sp>
      <p:sp>
        <p:nvSpPr>
          <p:cNvPr id="9" name="Oval 8"/>
          <p:cNvSpPr/>
          <p:nvPr/>
        </p:nvSpPr>
        <p:spPr>
          <a:xfrm>
            <a:off x="5292080" y="2564904"/>
            <a:ext cx="3240360" cy="576064"/>
          </a:xfrm>
          <a:prstGeom prst="ellipse">
            <a:avLst/>
          </a:prstGeom>
          <a:solidFill>
            <a:schemeClr val="accent5">
              <a:alpha val="15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25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dirty="0" smtClean="0"/>
              <a:t>Structural </a:t>
            </a:r>
            <a:r>
              <a:rPr lang="en-US" b="0" dirty="0" err="1" smtClean="0"/>
              <a:t>Subsumption</a:t>
            </a:r>
            <a:endParaRPr lang="en-US" sz="40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predicate, P, is transformed to Short Normal Form</a:t>
            </a:r>
          </a:p>
          <a:p>
            <a:r>
              <a:rPr lang="en-US" dirty="0" smtClean="0"/>
              <a:t>candidate, C,  is transformed to Long Normal Form</a:t>
            </a:r>
          </a:p>
          <a:p>
            <a:endParaRPr lang="en-US" dirty="0" smtClean="0"/>
          </a:p>
          <a:p>
            <a:r>
              <a:rPr lang="en-US" dirty="0" smtClean="0"/>
              <a:t>test that each focus concept in P is a parent of at least one focus concept in C </a:t>
            </a:r>
          </a:p>
          <a:p>
            <a:r>
              <a:rPr lang="en-US" dirty="0" smtClean="0"/>
              <a:t>test that each </a:t>
            </a:r>
            <a:r>
              <a:rPr lang="en-US" dirty="0" smtClean="0"/>
              <a:t>attribute group in P </a:t>
            </a:r>
            <a:r>
              <a:rPr lang="en-US" dirty="0" smtClean="0"/>
              <a:t>is a parent of at least one attribute group in C</a:t>
            </a:r>
            <a:endParaRPr lang="en-US" dirty="0" smtClean="0"/>
          </a:p>
          <a:p>
            <a:r>
              <a:rPr lang="en-US" dirty="0" smtClean="0"/>
              <a:t>test that each ungrouped attribute in P is a parent of at least one ungrouped attribute in C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ALSO, special-case handling of SWEC for dealing with negation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04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775" y="272257"/>
            <a:ext cx="8461375" cy="852487"/>
          </a:xfrm>
        </p:spPr>
        <p:txBody>
          <a:bodyPr/>
          <a:lstStyle/>
          <a:p>
            <a:r>
              <a:rPr lang="en-US" dirty="0" smtClean="0"/>
              <a:t>Structural </a:t>
            </a:r>
            <a:r>
              <a:rPr lang="en-US" dirty="0" err="1" smtClean="0"/>
              <a:t>Subsumption</a:t>
            </a:r>
            <a:r>
              <a:rPr lang="en-US" dirty="0" smtClean="0"/>
              <a:t> impact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predicate</a:t>
            </a:r>
            <a:r>
              <a:rPr lang="en-US" dirty="0"/>
              <a:t>, P, is transformed to Short Normal Form</a:t>
            </a:r>
          </a:p>
          <a:p>
            <a:r>
              <a:rPr lang="en-US" dirty="0"/>
              <a:t>candidate, C,  is transformed to Long Normal </a:t>
            </a:r>
            <a:r>
              <a:rPr lang="en-US" dirty="0" smtClean="0"/>
              <a:t>Form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LNF of an expression tells us all the things that are necessarily true</a:t>
            </a:r>
          </a:p>
          <a:p>
            <a:pPr marL="0" indent="0">
              <a:buNone/>
            </a:pPr>
            <a:r>
              <a:rPr lang="en-US" dirty="0" smtClean="0"/>
              <a:t>SNF of an expression tells us the things that are sufficient to infer the expression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With changes, there are effectively multiple SNF expressions</a:t>
            </a:r>
          </a:p>
          <a:p>
            <a:pPr marL="0" indent="0">
              <a:buNone/>
            </a:pPr>
            <a:r>
              <a:rPr lang="en-US" dirty="0" smtClean="0"/>
              <a:t>RF2 Concepts &amp; Relationships files, on their own, insufficient to produce SNFs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07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alternative </a:t>
            </a:r>
            <a:r>
              <a:rPr lang="en-US" dirty="0" err="1" smtClean="0"/>
              <a:t>BoSS</a:t>
            </a:r>
            <a:endParaRPr lang="en-US" dirty="0"/>
          </a:p>
        </p:txBody>
      </p:sp>
      <p:sp>
        <p:nvSpPr>
          <p:cNvPr id="7" name="Content Placeholder 4"/>
          <p:cNvSpPr>
            <a:spLocks noGrp="1"/>
          </p:cNvSpPr>
          <p:nvPr>
            <p:ph sz="half" idx="1"/>
          </p:nvPr>
        </p:nvSpPr>
        <p:spPr>
          <a:xfrm>
            <a:off x="251520" y="1340768"/>
            <a:ext cx="4104456" cy="4351338"/>
          </a:xfrm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1234 |morphine sulphate 50mg| ===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product 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dose form = tablet,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{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  active ingredient = morphine sulphate,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  boss = morphine sulphate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  strength = “50mg”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}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55331"/>
              </p:ext>
            </p:extLst>
          </p:nvPr>
        </p:nvGraphicFramePr>
        <p:xfrm>
          <a:off x="323688" y="3794255"/>
          <a:ext cx="8496624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156"/>
                <a:gridCol w="2124156"/>
                <a:gridCol w="2124156"/>
                <a:gridCol w="2124156"/>
              </a:tblGrid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Source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Attribute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Target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group</a:t>
                      </a:r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1234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active ingredient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morphine sulphate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</a:t>
                      </a:r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1234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boss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morphine sulphate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</a:t>
                      </a:r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1234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strength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50mg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</a:t>
                      </a:r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071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 – alternative </a:t>
            </a:r>
            <a:r>
              <a:rPr lang="en-US" dirty="0" err="1"/>
              <a:t>BoSS</a:t>
            </a:r>
            <a:endParaRPr lang="en-US" dirty="0"/>
          </a:p>
        </p:txBody>
      </p:sp>
      <p:sp>
        <p:nvSpPr>
          <p:cNvPr id="7" name="Content Placeholder 4"/>
          <p:cNvSpPr>
            <a:spLocks noGrp="1"/>
          </p:cNvSpPr>
          <p:nvPr>
            <p:ph sz="half" idx="1"/>
          </p:nvPr>
        </p:nvSpPr>
        <p:spPr>
          <a:xfrm>
            <a:off x="251520" y="1340768"/>
            <a:ext cx="4104456" cy="4351338"/>
          </a:xfrm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1234 |morphine sulphate 50mg| ===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product 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dose form = tablet,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{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  active ingredient = morphine sulphate,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  </a:t>
            </a:r>
            <a:r>
              <a:rPr lang="en-AU" sz="1800" dirty="0" smtClean="0">
                <a:solidFill>
                  <a:schemeClr val="accent4"/>
                </a:solidFill>
              </a:rPr>
              <a:t>boss = morphine sulphate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>
                <a:solidFill>
                  <a:schemeClr val="accent4"/>
                </a:solidFill>
              </a:rPr>
              <a:t>      strength = “50mg”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}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800" dirty="0"/>
          </a:p>
        </p:txBody>
      </p:sp>
      <p:sp>
        <p:nvSpPr>
          <p:cNvPr id="8" name="Content Placeholder 6"/>
          <p:cNvSpPr txBox="1">
            <a:spLocks/>
          </p:cNvSpPr>
          <p:nvPr/>
        </p:nvSpPr>
        <p:spPr>
          <a:xfrm>
            <a:off x="4682482" y="1340768"/>
            <a:ext cx="4104456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15900" indent="-2159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1800" indent="-2159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Calibri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7700" indent="-2159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Calibri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159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Calibri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9500" indent="-2159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Calibri" pitchFamily="34" charset="0"/>
              <a:buChar char="•"/>
              <a:defRPr kern="1200">
                <a:solidFill>
                  <a:srgbClr val="00313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en-AU" sz="1800" dirty="0" smtClean="0">
                <a:solidFill>
                  <a:schemeClr val="bg1"/>
                </a:solidFill>
              </a:rPr>
              <a:t>1234 |morphine sulphate 50mg| ===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en-AU" sz="1800" dirty="0" smtClean="0">
                <a:solidFill>
                  <a:schemeClr val="bg1"/>
                </a:solidFill>
              </a:rPr>
              <a:t>  product 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en-AU" sz="1800" dirty="0" smtClean="0">
                <a:solidFill>
                  <a:schemeClr val="bg1"/>
                </a:solidFill>
              </a:rPr>
              <a:t>    dose form = tablet,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en-AU" sz="1800" dirty="0" smtClean="0">
                <a:solidFill>
                  <a:schemeClr val="bg1"/>
                </a:solidFill>
              </a:rPr>
              <a:t>    {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en-AU" sz="1800" dirty="0" smtClean="0">
                <a:solidFill>
                  <a:schemeClr val="bg1"/>
                </a:solidFill>
              </a:rPr>
              <a:t>      active ingredient = morphine sulphate,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en-AU" sz="1800" dirty="0" smtClean="0">
                <a:solidFill>
                  <a:schemeClr val="bg1"/>
                </a:solidFill>
              </a:rPr>
              <a:t>      </a:t>
            </a:r>
            <a:r>
              <a:rPr lang="en-AU" sz="1800" dirty="0" smtClean="0">
                <a:solidFill>
                  <a:schemeClr val="accent4"/>
                </a:solidFill>
              </a:rPr>
              <a:t>boss = morphine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en-AU" sz="1800" dirty="0" smtClean="0">
                <a:solidFill>
                  <a:schemeClr val="accent4"/>
                </a:solidFill>
              </a:rPr>
              <a:t>      strength = “48.63mg”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en-AU" sz="1800" dirty="0" smtClean="0">
                <a:solidFill>
                  <a:schemeClr val="bg1"/>
                </a:solidFill>
              </a:rPr>
              <a:t>    }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/>
            </a:pPr>
            <a:endParaRPr lang="en-AU" sz="1800" dirty="0">
              <a:solidFill>
                <a:schemeClr val="bg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254279"/>
              </p:ext>
            </p:extLst>
          </p:nvPr>
        </p:nvGraphicFramePr>
        <p:xfrm>
          <a:off x="323688" y="3794255"/>
          <a:ext cx="8496624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156"/>
                <a:gridCol w="2124156"/>
                <a:gridCol w="2124156"/>
                <a:gridCol w="2124156"/>
              </a:tblGrid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Source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Attribute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Target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group</a:t>
                      </a:r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1234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active ingredient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morphine sulphate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</a:t>
                      </a:r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1234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boss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morphine sulphate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1234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strength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50mg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1234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active ingredient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morphine sulphate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2</a:t>
                      </a:r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1234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boss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morphine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2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1234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strength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48.63mg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2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960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Find all single-ingredient products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&lt;&lt; |product| : </a:t>
            </a:r>
            <a:r>
              <a:rPr lang="en-US" dirty="0" smtClean="0"/>
              <a:t>[1..1] |active </a:t>
            </a:r>
            <a:r>
              <a:rPr lang="en-US" dirty="0"/>
              <a:t>ingredient| = *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161792"/>
              </p:ext>
            </p:extLst>
          </p:nvPr>
        </p:nvGraphicFramePr>
        <p:xfrm>
          <a:off x="323688" y="3794255"/>
          <a:ext cx="8496624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156"/>
                <a:gridCol w="2124156"/>
                <a:gridCol w="2124156"/>
                <a:gridCol w="2124156"/>
              </a:tblGrid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Source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Attribute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Target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group</a:t>
                      </a:r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1234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active ingredient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morphine sulphate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1234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boss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morphine sulphate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</a:t>
                      </a:r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1234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strength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50mg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</a:t>
                      </a:r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1234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active ingredient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morphine sulphate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2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1234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boss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morphine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2</a:t>
                      </a:r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1234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strength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48.63mg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2</a:t>
                      </a:r>
                      <a:endParaRPr lang="en-AU" noProof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032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 – role chain</a:t>
            </a:r>
            <a:endParaRPr lang="en-US" dirty="0"/>
          </a:p>
        </p:txBody>
      </p:sp>
      <p:sp>
        <p:nvSpPr>
          <p:cNvPr id="7" name="Content Placeholder 4"/>
          <p:cNvSpPr>
            <a:spLocks noGrp="1"/>
          </p:cNvSpPr>
          <p:nvPr>
            <p:ph sz="half" idx="1"/>
          </p:nvPr>
        </p:nvSpPr>
        <p:spPr>
          <a:xfrm>
            <a:off x="251520" y="1340768"/>
            <a:ext cx="4104456" cy="4351338"/>
          </a:xfrm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1234 |morphine sulphate 50mg| ===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product 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dose form = tablet,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{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  active ingredient = morphine sulphate,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  boss = morphine sulphate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  strength = “50mg”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dirty="0" smtClean="0"/>
              <a:t>    }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57685"/>
              </p:ext>
            </p:extLst>
          </p:nvPr>
        </p:nvGraphicFramePr>
        <p:xfrm>
          <a:off x="323688" y="3794255"/>
          <a:ext cx="8496624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156"/>
                <a:gridCol w="2124156"/>
                <a:gridCol w="2124156"/>
                <a:gridCol w="2124156"/>
              </a:tblGrid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Source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Attribute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Target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group</a:t>
                      </a:r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1234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active ingredient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morphine sulphate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</a:t>
                      </a:r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1234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boss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morphine sulphate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</a:t>
                      </a:r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1234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strength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50mg</a:t>
                      </a:r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/>
                        <a:t>1</a:t>
                      </a:r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1234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active ingredient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morphine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noProof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AU" noProof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Content Placeholder 6"/>
          <p:cNvSpPr txBox="1">
            <a:spLocks/>
          </p:cNvSpPr>
          <p:nvPr/>
        </p:nvSpPr>
        <p:spPr>
          <a:xfrm>
            <a:off x="4682482" y="1340768"/>
            <a:ext cx="4104456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15900" indent="-2159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1800" indent="-2159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Calibri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7700" indent="-2159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Calibri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159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Calibri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9500" indent="-215900" algn="l" rtl="0" eaLnBrk="1" fontAlgn="base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Calibri" pitchFamily="34" charset="0"/>
              <a:buChar char="•"/>
              <a:defRPr kern="1200">
                <a:solidFill>
                  <a:srgbClr val="00313C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en-AU" sz="1800" dirty="0" smtClean="0">
                <a:solidFill>
                  <a:schemeClr val="bg1"/>
                </a:solidFill>
              </a:rPr>
              <a:t>morphine sulphate ===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en-AU" sz="1800" dirty="0">
                <a:solidFill>
                  <a:schemeClr val="bg1"/>
                </a:solidFill>
              </a:rPr>
              <a:t> </a:t>
            </a:r>
            <a:r>
              <a:rPr lang="en-AU" sz="1800" dirty="0" smtClean="0">
                <a:solidFill>
                  <a:schemeClr val="bg1"/>
                </a:solidFill>
              </a:rPr>
              <a:t> substance 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en-AU" sz="1800" dirty="0">
                <a:solidFill>
                  <a:schemeClr val="bg1"/>
                </a:solidFill>
              </a:rPr>
              <a:t> </a:t>
            </a:r>
            <a:r>
              <a:rPr lang="en-AU" sz="1800" dirty="0" smtClean="0">
                <a:solidFill>
                  <a:schemeClr val="bg1"/>
                </a:solidFill>
              </a:rPr>
              <a:t>   is modification of = morphine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/>
            </a:pPr>
            <a:endParaRPr lang="en-AU" sz="1800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AU" sz="1800" dirty="0">
                <a:solidFill>
                  <a:schemeClr val="accent3"/>
                </a:solidFill>
              </a:rPr>
              <a:t>active </a:t>
            </a:r>
            <a:r>
              <a:rPr lang="en-AU" sz="1800" dirty="0" smtClean="0">
                <a:solidFill>
                  <a:schemeClr val="accent3"/>
                </a:solidFill>
              </a:rPr>
              <a:t>ingredient ◦ </a:t>
            </a:r>
            <a:r>
              <a:rPr lang="en-AU" sz="1800" dirty="0">
                <a:solidFill>
                  <a:schemeClr val="accent3"/>
                </a:solidFill>
              </a:rPr>
              <a:t>is modification </a:t>
            </a:r>
            <a:r>
              <a:rPr lang="en-AU" sz="1800" dirty="0" smtClean="0">
                <a:solidFill>
                  <a:schemeClr val="accent3"/>
                </a:solidFill>
              </a:rPr>
              <a:t>of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AU" sz="1800" dirty="0" smtClean="0">
                <a:solidFill>
                  <a:schemeClr val="accent3"/>
                </a:solidFill>
              </a:rPr>
              <a:t>   ⊑ active ingredient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/>
            </a:pPr>
            <a:endParaRPr lang="en-AU" sz="1800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/>
            </a:pPr>
            <a:endParaRPr lang="en-AU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29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">
  <a:themeElements>
    <a:clrScheme name="CSIRO About us ppt">
      <a:dk1>
        <a:sysClr val="windowText" lastClr="000000"/>
      </a:dk1>
      <a:lt1>
        <a:srgbClr val="FFFFFF"/>
      </a:lt1>
      <a:dk2>
        <a:srgbClr val="008C95"/>
      </a:dk2>
      <a:lt2>
        <a:srgbClr val="2DCCD3"/>
      </a:lt2>
      <a:accent1>
        <a:srgbClr val="00A9CE"/>
      </a:accent1>
      <a:accent2>
        <a:srgbClr val="00313C"/>
      </a:accent2>
      <a:accent3>
        <a:srgbClr val="78BE20"/>
      </a:accent3>
      <a:accent4>
        <a:srgbClr val="71CC98"/>
      </a:accent4>
      <a:accent5>
        <a:srgbClr val="FFB81C"/>
      </a:accent5>
      <a:accent6>
        <a:srgbClr val="E87722"/>
      </a:accent6>
      <a:hlink>
        <a:srgbClr val="9FAEE5"/>
      </a:hlink>
      <a:folHlink>
        <a:srgbClr val="007A53"/>
      </a:folHlink>
    </a:clrScheme>
    <a:fontScheme name="CSIRO font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rkCSIRO" id="{75E387ED-CF5E-FA47-89CA-BCCAE89AA8C3}" vid="{FAE6CEB9-DF15-EE44-928B-D24011E1A35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04D05B9D5D734C8E7AB94C69242DA2" ma:contentTypeVersion="0" ma:contentTypeDescription="Create a new document." ma:contentTypeScope="" ma:versionID="3207b20b405d48f0354593d8d0bd1107">
  <xsd:schema xmlns:xsd="http://www.w3.org/2001/XMLSchema" xmlns:xs="http://www.w3.org/2001/XMLSchema" xmlns:p="http://schemas.microsoft.com/office/2006/metadata/properties" xmlns:ns1="http://schemas.microsoft.com/sharepoint/v3" xmlns:ns2="http://schemas.microsoft.com/sharepoint/v3/fields" targetNamespace="http://schemas.microsoft.com/office/2006/metadata/properties" ma:root="true" ma:fieldsID="0e109755b67d8eb08633e29d0ba5af8a" ns1:_="" ns2:_="">
    <xsd:import namespace="http://schemas.microsoft.com/sharepoint/v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StartDate" minOccurs="0"/>
                <xsd:element ref="ns2:_End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StartDate" ma:index="8" nillable="true" ma:displayName="Start Date" ma:default="[today]" ma:format="DateOnly" ma:internalName="Start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EndDate" ma:index="9" nillable="true" ma:displayName="End Date" ma:default="[today]" ma:format="DateTime" ma:internalName="_End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10" ma:displayName="Comments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EndDate xmlns="http://schemas.microsoft.com/sharepoint/v3/fields">2015-12-03T07:59:00+00:00</_EndDate>
    <StartDate xmlns="http://schemas.microsoft.com/sharepoint/v3">2015-12-02T13:00:00+00:00</StartDate>
  </documentManagement>
</p:properties>
</file>

<file path=customXml/itemProps1.xml><?xml version="1.0" encoding="utf-8"?>
<ds:datastoreItem xmlns:ds="http://schemas.openxmlformats.org/officeDocument/2006/customXml" ds:itemID="{6748BB09-4AD7-416F-9B2F-4A246AE092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4B38496-6907-4C41-80D8-15D3979E6A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502A87-7D3A-4D35-BC02-D94C11D673D6}">
  <ds:schemaRefs>
    <ds:schemaRef ds:uri="http://purl.org/dc/elements/1.1/"/>
    <ds:schemaRef ds:uri="http://purl.org/dc/dcmitype/"/>
    <ds:schemaRef ds:uri="http://schemas.microsoft.com/sharepoint/v3/fields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DarkCSIRO</Template>
  <TotalTime>7511</TotalTime>
  <Words>629</Words>
  <Application>Microsoft Macintosh PowerPoint</Application>
  <PresentationFormat>On-screen Show (4:3)</PresentationFormat>
  <Paragraphs>191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Calibri</vt:lpstr>
      <vt:lpstr>Arial</vt:lpstr>
      <vt:lpstr>PowerPoint</vt:lpstr>
      <vt:lpstr>Impact of DL changes on Distribution Normal Form</vt:lpstr>
      <vt:lpstr>What are the relevant DL changes?</vt:lpstr>
      <vt:lpstr>Distribution Normal Form</vt:lpstr>
      <vt:lpstr>Structural Subsumption</vt:lpstr>
      <vt:lpstr>Structural Subsumption impact</vt:lpstr>
      <vt:lpstr>Example – alternative BoSS</vt:lpstr>
      <vt:lpstr>Example – alternative BoSS</vt:lpstr>
      <vt:lpstr>ECL</vt:lpstr>
      <vt:lpstr>Example – role chain</vt:lpstr>
      <vt:lpstr>Necessary Normal Form (NNF)</vt:lpstr>
      <vt:lpstr>Issues to resolve</vt:lpstr>
      <vt:lpstr>PowerPoint Presentation</vt:lpstr>
    </vt:vector>
  </TitlesOfParts>
  <Company/>
  <LinksUpToDate>false</LinksUpToDate>
  <SharedDoc>false</SharedDoc>
  <HyperlinksChanged>false</HyperlinksChanged>
  <AppVersion>15.0038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Impact of DL changes on subsumption testing of post coordinated expressions</dc:title>
  <dc:creator>Michael Lawley</dc:creator>
  <dc:description/>
  <cp:lastModifiedBy>Michael Lawley</cp:lastModifiedBy>
  <cp:revision>17</cp:revision>
  <dcterms:created xsi:type="dcterms:W3CDTF">2017-10-13T06:22:15Z</dcterms:created>
  <dcterms:modified xsi:type="dcterms:W3CDTF">2017-10-18T11:33:25Z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0x0101001B04D05B9D5D734C8E7AB94C69242DA2</vt:lpwstr>
  </property>
</Properties>
</file>