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6" r:id="rId11"/>
    <p:sldId id="264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67" d="100"/>
          <a:sy n="167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23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06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05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7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5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36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00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66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155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A9FAB-27FC-2C49-B4F3-CBE743815D27}" type="datetimeFigureOut">
              <a:rPr lang="en-US" smtClean="0"/>
              <a:t>12/08/2014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CEB04-F890-F248-848D-D3E7C944A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36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epresentation of multiple conditions as a situation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- scope in due to, and co-occurrent with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17174"/>
            <a:ext cx="6400800" cy="42162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For ECE project discussion - Yongsheng Gao  2014/08/12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75502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223" y="274638"/>
            <a:ext cx="8555567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Pattern J: (X due to Y) and (Y co-occurrent with Z)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216892" y="1593312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068596" y="3289250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01287" y="2353813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1308652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331669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10" idx="3"/>
            <a:endCxn id="13" idx="1"/>
          </p:cNvCxnSpPr>
          <p:nvPr/>
        </p:nvCxnSpPr>
        <p:spPr>
          <a:xfrm>
            <a:off x="4475512" y="3445157"/>
            <a:ext cx="856157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2"/>
            <a:endCxn id="12" idx="0"/>
          </p:cNvCxnSpPr>
          <p:nvPr/>
        </p:nvCxnSpPr>
        <p:spPr>
          <a:xfrm flipH="1">
            <a:off x="1696505" y="2665627"/>
            <a:ext cx="1908240" cy="631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0"/>
          </p:cNvCxnSpPr>
          <p:nvPr/>
        </p:nvCxnSpPr>
        <p:spPr>
          <a:xfrm>
            <a:off x="3604745" y="1905126"/>
            <a:ext cx="0" cy="44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50085" y="3893868"/>
            <a:ext cx="60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(Y and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co-occurrent with Z)</a:t>
            </a:r>
          </a:p>
          <a:p>
            <a:r>
              <a:rPr lang="en-US" dirty="0" smtClean="0"/>
              <a:t>=X due to Y co-occurrent with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4" name="Straight Arrow Connector 53"/>
          <p:cNvCxnSpPr>
            <a:stCxn id="12" idx="3"/>
            <a:endCxn id="10" idx="1"/>
          </p:cNvCxnSpPr>
          <p:nvPr/>
        </p:nvCxnSpPr>
        <p:spPr>
          <a:xfrm flipV="1">
            <a:off x="2084357" y="3445157"/>
            <a:ext cx="984239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5662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Pattern K : (X co-occurrent with and due to Y) and (X co-occurrent with and due to Z)</a:t>
            </a:r>
            <a:endParaRPr lang="en-US" sz="3200" dirty="0"/>
          </a:p>
        </p:txBody>
      </p:sp>
      <p:sp>
        <p:nvSpPr>
          <p:cNvPr id="48" name="TextBox 47"/>
          <p:cNvSpPr txBox="1"/>
          <p:nvPr/>
        </p:nvSpPr>
        <p:spPr>
          <a:xfrm>
            <a:off x="1050085" y="3893868"/>
            <a:ext cx="6053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(X and Z) and (X 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(X co-occurrent with and due to Z)</a:t>
            </a:r>
          </a:p>
          <a:p>
            <a:r>
              <a:rPr lang="en-US" dirty="0" smtClean="0"/>
              <a:t>=X co-occurrent with and due to (Y and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483672" y="1715281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4722681" y="2536358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9" name="Rounded Rectangle 18"/>
          <p:cNvSpPr/>
          <p:nvPr/>
        </p:nvSpPr>
        <p:spPr>
          <a:xfrm>
            <a:off x="4722681" y="3395724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20" name="Rectangle 19"/>
          <p:cNvSpPr/>
          <p:nvPr/>
        </p:nvSpPr>
        <p:spPr>
          <a:xfrm>
            <a:off x="6381161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13197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2" name="Straight Arrow Connector 21"/>
          <p:cNvCxnSpPr>
            <a:stCxn id="17" idx="3"/>
            <a:endCxn id="18" idx="1"/>
          </p:cNvCxnSpPr>
          <p:nvPr/>
        </p:nvCxnSpPr>
        <p:spPr>
          <a:xfrm>
            <a:off x="4259377" y="1871188"/>
            <a:ext cx="463304" cy="82107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8" idx="3"/>
            <a:endCxn id="20" idx="1"/>
          </p:cNvCxnSpPr>
          <p:nvPr/>
        </p:nvCxnSpPr>
        <p:spPr>
          <a:xfrm flipV="1">
            <a:off x="6129597" y="1874695"/>
            <a:ext cx="251564" cy="8175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9" idx="3"/>
            <a:endCxn id="20" idx="2"/>
          </p:cNvCxnSpPr>
          <p:nvPr/>
        </p:nvCxnSpPr>
        <p:spPr>
          <a:xfrm flipV="1">
            <a:off x="6129597" y="2030602"/>
            <a:ext cx="639417" cy="15210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7" idx="2"/>
            <a:endCxn id="19" idx="1"/>
          </p:cNvCxnSpPr>
          <p:nvPr/>
        </p:nvCxnSpPr>
        <p:spPr>
          <a:xfrm>
            <a:off x="3871525" y="2027095"/>
            <a:ext cx="851156" cy="15245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1932260" y="2536358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43" name="Rounded Rectangle 42"/>
          <p:cNvSpPr/>
          <p:nvPr/>
        </p:nvSpPr>
        <p:spPr>
          <a:xfrm>
            <a:off x="1932260" y="3395724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cxnSp>
        <p:nvCxnSpPr>
          <p:cNvPr id="44" name="Straight Arrow Connector 43"/>
          <p:cNvCxnSpPr>
            <a:stCxn id="21" idx="3"/>
            <a:endCxn id="42" idx="1"/>
          </p:cNvCxnSpPr>
          <p:nvPr/>
        </p:nvCxnSpPr>
        <p:spPr>
          <a:xfrm>
            <a:off x="1688902" y="1874695"/>
            <a:ext cx="243358" cy="81757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7" idx="2"/>
            <a:endCxn id="43" idx="3"/>
          </p:cNvCxnSpPr>
          <p:nvPr/>
        </p:nvCxnSpPr>
        <p:spPr>
          <a:xfrm flipH="1">
            <a:off x="3339176" y="2027095"/>
            <a:ext cx="532349" cy="15245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3" idx="1"/>
            <a:endCxn id="21" idx="2"/>
          </p:cNvCxnSpPr>
          <p:nvPr/>
        </p:nvCxnSpPr>
        <p:spPr>
          <a:xfrm flipH="1" flipV="1">
            <a:off x="1301050" y="2030602"/>
            <a:ext cx="631210" cy="15210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7" idx="1"/>
            <a:endCxn id="42" idx="3"/>
          </p:cNvCxnSpPr>
          <p:nvPr/>
        </p:nvCxnSpPr>
        <p:spPr>
          <a:xfrm flipH="1">
            <a:off x="3339176" y="1871188"/>
            <a:ext cx="144496" cy="82107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192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Current DL does not isolate which is due to which in the model. Therefore, the subtle differences between concepts cannot be fully represented. Introducing intermedium concept, such as X due to Y, does not seem to resolve the issue.  </a:t>
            </a:r>
          </a:p>
          <a:p>
            <a:pPr lvl="1"/>
            <a:r>
              <a:rPr lang="en-US" dirty="0" smtClean="0"/>
              <a:t>Multiple conditions as a situation should not be fully defined.</a:t>
            </a:r>
          </a:p>
          <a:p>
            <a:r>
              <a:rPr lang="en-US" dirty="0"/>
              <a:t>D</a:t>
            </a:r>
            <a:r>
              <a:rPr lang="en-US" dirty="0" smtClean="0"/>
              <a:t>ifficult to represent clear meaning by FSN without brackets</a:t>
            </a:r>
          </a:p>
          <a:p>
            <a:r>
              <a:rPr lang="en-US" dirty="0" smtClean="0"/>
              <a:t>It is not easy to determine patterns. Requests should be analysed against patterns to clarify the exact meaning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750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5412"/>
            <a:ext cx="8229600" cy="465075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Possible patterns are presented</a:t>
            </a:r>
          </a:p>
          <a:p>
            <a:pPr lvl="1"/>
            <a:r>
              <a:rPr lang="en-US" dirty="0" smtClean="0"/>
              <a:t>they might not be comprehensive</a:t>
            </a:r>
          </a:p>
          <a:p>
            <a:pPr lvl="1"/>
            <a:r>
              <a:rPr lang="en-US" dirty="0" smtClean="0"/>
              <a:t>some might be rare or useless</a:t>
            </a:r>
          </a:p>
          <a:p>
            <a:r>
              <a:rPr lang="en-US" dirty="0" smtClean="0"/>
              <a:t>Parent concepts are present on top section of each diagram</a:t>
            </a:r>
          </a:p>
          <a:p>
            <a:r>
              <a:rPr lang="en-US" dirty="0" smtClean="0"/>
              <a:t>Co-occurrent should be read as linkage instead of attribute</a:t>
            </a:r>
          </a:p>
          <a:p>
            <a:r>
              <a:rPr lang="en-US" dirty="0" smtClean="0"/>
              <a:t>Curly arrow line with colors are used to facilitate reading of relationship</a:t>
            </a:r>
          </a:p>
          <a:p>
            <a:r>
              <a:rPr lang="en-US" dirty="0" smtClean="0"/>
              <a:t>Co-occurrent is assumed if there is no relationship between two concepts. The assumption is limited to scope for due to, co-occurrent with. It is not suitable for values of After, or Causative agent attribute</a:t>
            </a:r>
          </a:p>
          <a:p>
            <a:r>
              <a:rPr lang="en-US" dirty="0" smtClean="0"/>
              <a:t>Definition is in Manchester syntax for OWL. The issue related to equivalent definition need further investigation.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870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Pattern C: (X co-occurrent with Y) due to Z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1482964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996350" y="2023007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88745" y="2684638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5202386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301150" y="3361505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6" idx="3"/>
            <a:endCxn id="10" idx="1"/>
          </p:cNvCxnSpPr>
          <p:nvPr/>
        </p:nvCxnSpPr>
        <p:spPr>
          <a:xfrm>
            <a:off x="2258669" y="1874695"/>
            <a:ext cx="737681" cy="30421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2" idx="1"/>
          </p:cNvCxnSpPr>
          <p:nvPr/>
        </p:nvCxnSpPr>
        <p:spPr>
          <a:xfrm flipV="1">
            <a:off x="4403266" y="1874695"/>
            <a:ext cx="799120" cy="30421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2" idx="2"/>
            <a:endCxn id="11" idx="3"/>
          </p:cNvCxnSpPr>
          <p:nvPr/>
        </p:nvCxnSpPr>
        <p:spPr>
          <a:xfrm flipH="1">
            <a:off x="4395661" y="2030602"/>
            <a:ext cx="1194578" cy="809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1"/>
          </p:cNvCxnSpPr>
          <p:nvPr/>
        </p:nvCxnSpPr>
        <p:spPr>
          <a:xfrm>
            <a:off x="1870817" y="2030602"/>
            <a:ext cx="1117928" cy="809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1" idx="2"/>
            <a:endCxn id="13" idx="0"/>
          </p:cNvCxnSpPr>
          <p:nvPr/>
        </p:nvCxnSpPr>
        <p:spPr>
          <a:xfrm flipH="1">
            <a:off x="3689003" y="2996452"/>
            <a:ext cx="3200" cy="3650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50085" y="3893868"/>
            <a:ext cx="60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Z)</a:t>
            </a:r>
          </a:p>
          <a:p>
            <a:r>
              <a:rPr lang="en-US" dirty="0" smtClean="0"/>
              <a:t>=X and (due to some Z) and Y and (due to some Z)</a:t>
            </a:r>
          </a:p>
          <a:p>
            <a:r>
              <a:rPr lang="en-US" dirty="0" smtClean="0"/>
              <a:t>=X and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Y) due to Z</a:t>
            </a:r>
          </a:p>
          <a:p>
            <a:r>
              <a:rPr lang="en-US" dirty="0" smtClean="0"/>
              <a:t>=X co-occurrent with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73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Pattern D: (X due to Z) co-occurrent with Y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1482964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985545" y="2106652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88745" y="2760688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5202386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301150" y="3437555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6" idx="3"/>
            <a:endCxn id="10" idx="1"/>
          </p:cNvCxnSpPr>
          <p:nvPr/>
        </p:nvCxnSpPr>
        <p:spPr>
          <a:xfrm>
            <a:off x="2258669" y="1874695"/>
            <a:ext cx="726876" cy="3878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2" idx="1"/>
          </p:cNvCxnSpPr>
          <p:nvPr/>
        </p:nvCxnSpPr>
        <p:spPr>
          <a:xfrm flipV="1">
            <a:off x="4392461" y="1874695"/>
            <a:ext cx="809925" cy="3878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1"/>
          </p:cNvCxnSpPr>
          <p:nvPr/>
        </p:nvCxnSpPr>
        <p:spPr>
          <a:xfrm>
            <a:off x="1870817" y="2030602"/>
            <a:ext cx="1117928" cy="8859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1" idx="2"/>
            <a:endCxn id="13" idx="0"/>
          </p:cNvCxnSpPr>
          <p:nvPr/>
        </p:nvCxnSpPr>
        <p:spPr>
          <a:xfrm flipH="1">
            <a:off x="3689003" y="3072502"/>
            <a:ext cx="3200" cy="3650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44149" y="3893868"/>
            <a:ext cx="74072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 some Z) and (X and Y)</a:t>
            </a:r>
          </a:p>
          <a:p>
            <a:r>
              <a:rPr lang="en-US" dirty="0" smtClean="0"/>
              <a:t>=X and Y and due to some Z. It is equivalent to the pattern C.</a:t>
            </a:r>
          </a:p>
          <a:p>
            <a:r>
              <a:rPr lang="en-US" dirty="0" smtClean="0"/>
              <a:t>Isolation mechanism is needed in DL definition. Introducing concepts( </a:t>
            </a:r>
            <a:r>
              <a:rPr lang="en-US" dirty="0" err="1" smtClean="0"/>
              <a:t>Xco</a:t>
            </a:r>
            <a:r>
              <a:rPr lang="en-US" dirty="0" smtClean="0"/>
              <a:t>-occurrent with Y, </a:t>
            </a:r>
            <a:r>
              <a:rPr lang="en-US" dirty="0" err="1" smtClean="0"/>
              <a:t>XduetoZ</a:t>
            </a:r>
            <a:r>
              <a:rPr lang="en-US" dirty="0" smtClean="0"/>
              <a:t>) does NOT seem to resolve the issue.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844150" y="5272665"/>
            <a:ext cx="5757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Z</a:t>
            </a:r>
            <a:r>
              <a:rPr lang="en-US" dirty="0"/>
              <a:t>)</a:t>
            </a:r>
            <a:r>
              <a:rPr lang="en-US" dirty="0" smtClean="0"/>
              <a:t> co-occurrent with Y</a:t>
            </a:r>
          </a:p>
          <a:p>
            <a:r>
              <a:rPr lang="en-US" dirty="0" smtClean="0"/>
              <a:t>=X due to Z co-occurrent with 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5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Pattern E: (X co-occurrent with and due to Y) and (Y due to Z)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1482964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2996350" y="1958362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88745" y="2684638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5202386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126337" y="3452765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6" idx="3"/>
            <a:endCxn id="10" idx="1"/>
          </p:cNvCxnSpPr>
          <p:nvPr/>
        </p:nvCxnSpPr>
        <p:spPr>
          <a:xfrm>
            <a:off x="2258669" y="1874695"/>
            <a:ext cx="737681" cy="2395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2" idx="1"/>
          </p:cNvCxnSpPr>
          <p:nvPr/>
        </p:nvCxnSpPr>
        <p:spPr>
          <a:xfrm flipV="1">
            <a:off x="4403266" y="1874695"/>
            <a:ext cx="799120" cy="2395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0"/>
            <a:endCxn id="12" idx="2"/>
          </p:cNvCxnSpPr>
          <p:nvPr/>
        </p:nvCxnSpPr>
        <p:spPr>
          <a:xfrm flipV="1">
            <a:off x="3692203" y="2030602"/>
            <a:ext cx="1898036" cy="65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1"/>
          </p:cNvCxnSpPr>
          <p:nvPr/>
        </p:nvCxnSpPr>
        <p:spPr>
          <a:xfrm>
            <a:off x="1870817" y="2030602"/>
            <a:ext cx="1117928" cy="809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50085" y="3893868"/>
            <a:ext cx="60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Y and (due to some Y) and Y and (due to some Z)</a:t>
            </a:r>
          </a:p>
          <a:p>
            <a:r>
              <a:rPr lang="en-US" dirty="0" smtClean="0"/>
              <a:t>=X and Y and (due to  some Y) and (due to some Z) </a:t>
            </a:r>
          </a:p>
          <a:p>
            <a:r>
              <a:rPr lang="en-US" dirty="0" smtClean="0"/>
              <a:t>=X and Y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due to Z</a:t>
            </a:r>
          </a:p>
          <a:p>
            <a:r>
              <a:rPr lang="en-US" dirty="0" smtClean="0"/>
              <a:t>=X co-occurrent with and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20" name="Curved Connector 19"/>
          <p:cNvCxnSpPr>
            <a:stCxn id="12" idx="3"/>
            <a:endCxn id="11" idx="3"/>
          </p:cNvCxnSpPr>
          <p:nvPr/>
        </p:nvCxnSpPr>
        <p:spPr>
          <a:xfrm flipH="1">
            <a:off x="4395661" y="1874695"/>
            <a:ext cx="1582430" cy="965850"/>
          </a:xfrm>
          <a:prstGeom prst="curvedConnector3">
            <a:avLst>
              <a:gd name="adj1" fmla="val -14446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21"/>
          <p:cNvCxnSpPr>
            <a:stCxn id="11" idx="2"/>
            <a:endCxn id="13" idx="1"/>
          </p:cNvCxnSpPr>
          <p:nvPr/>
        </p:nvCxnSpPr>
        <p:spPr>
          <a:xfrm rot="16200000" flipH="1">
            <a:off x="4103160" y="2585495"/>
            <a:ext cx="612220" cy="1434134"/>
          </a:xfrm>
          <a:prstGeom prst="curvedConnector2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251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Pattern F: (X due to Y) and (Y due to Z)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2936112" y="1428312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2620507" y="2441279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5149152" y="183286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997053" y="3331100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32" name="Straight Arrow Connector 31"/>
          <p:cNvCxnSpPr>
            <a:stCxn id="11" idx="3"/>
            <a:endCxn id="12" idx="1"/>
          </p:cNvCxnSpPr>
          <p:nvPr/>
        </p:nvCxnSpPr>
        <p:spPr>
          <a:xfrm flipV="1">
            <a:off x="4027423" y="1988775"/>
            <a:ext cx="1121729" cy="6084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0"/>
          </p:cNvCxnSpPr>
          <p:nvPr/>
        </p:nvCxnSpPr>
        <p:spPr>
          <a:xfrm>
            <a:off x="3323965" y="1740126"/>
            <a:ext cx="0" cy="7011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50085" y="3893868"/>
            <a:ext cx="60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Y and (due to  some Z)</a:t>
            </a:r>
          </a:p>
          <a:p>
            <a:r>
              <a:rPr lang="en-US" dirty="0" smtClean="0"/>
              <a:t>=X and Y and (due to some Y) and (due to some Z)</a:t>
            </a:r>
          </a:p>
          <a:p>
            <a:r>
              <a:rPr lang="en-US" dirty="0" smtClean="0"/>
              <a:t>=X and Y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(Y due to Z)</a:t>
            </a:r>
          </a:p>
          <a:p>
            <a:r>
              <a:rPr lang="en-US" dirty="0" smtClean="0"/>
              <a:t>=X due to Y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62" name="Curved Connector 61"/>
          <p:cNvCxnSpPr>
            <a:stCxn id="12" idx="0"/>
            <a:endCxn id="11" idx="0"/>
          </p:cNvCxnSpPr>
          <p:nvPr/>
        </p:nvCxnSpPr>
        <p:spPr>
          <a:xfrm rot="16200000" flipH="1" flipV="1">
            <a:off x="4126279" y="1030553"/>
            <a:ext cx="608411" cy="2213040"/>
          </a:xfrm>
          <a:prstGeom prst="curvedConnector3">
            <a:avLst>
              <a:gd name="adj1" fmla="val -37573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/>
          <p:cNvCxnSpPr>
            <a:stCxn id="11" idx="2"/>
            <a:endCxn id="13" idx="1"/>
          </p:cNvCxnSpPr>
          <p:nvPr/>
        </p:nvCxnSpPr>
        <p:spPr>
          <a:xfrm rot="16200000" flipH="1">
            <a:off x="3793552" y="2283506"/>
            <a:ext cx="733914" cy="1673088"/>
          </a:xfrm>
          <a:prstGeom prst="curvedConnector2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68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Pattern G: (X co-occurrent with and due to Y) and (Y co-occurrent with and due to Z)</a:t>
            </a:r>
            <a:endParaRPr lang="en-US" sz="3600" dirty="0"/>
          </a:p>
        </p:txBody>
      </p:sp>
      <p:sp>
        <p:nvSpPr>
          <p:cNvPr id="48" name="TextBox 47"/>
          <p:cNvSpPr txBox="1"/>
          <p:nvPr/>
        </p:nvSpPr>
        <p:spPr>
          <a:xfrm>
            <a:off x="897384" y="3893868"/>
            <a:ext cx="71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(X and Y) and (due to  some Y) and (Y and Z) and (due to some Z 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Z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897384" y="5272665"/>
            <a:ext cx="71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co-occurrent with and due to Y) and (Y co-occurrent with and due to Z)</a:t>
            </a:r>
          </a:p>
          <a:p>
            <a:r>
              <a:rPr lang="en-US" dirty="0" smtClean="0"/>
              <a:t>=X co-occurrent with and due to Y co-occurrent with and due to Z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1482964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72" name="Rounded Rectangle 71"/>
          <p:cNvSpPr/>
          <p:nvPr/>
        </p:nvSpPr>
        <p:spPr>
          <a:xfrm>
            <a:off x="2996350" y="2114269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73" name="Rounded Rectangle 72"/>
          <p:cNvSpPr/>
          <p:nvPr/>
        </p:nvSpPr>
        <p:spPr>
          <a:xfrm>
            <a:off x="2996350" y="3011661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74" name="Rectangle 73"/>
          <p:cNvSpPr/>
          <p:nvPr/>
        </p:nvSpPr>
        <p:spPr>
          <a:xfrm>
            <a:off x="5202386" y="1718788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75" name="Rectangle 74"/>
          <p:cNvSpPr/>
          <p:nvPr/>
        </p:nvSpPr>
        <p:spPr>
          <a:xfrm>
            <a:off x="7035179" y="1764427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76" name="Straight Arrow Connector 75"/>
          <p:cNvCxnSpPr>
            <a:stCxn id="71" idx="3"/>
            <a:endCxn id="72" idx="1"/>
          </p:cNvCxnSpPr>
          <p:nvPr/>
        </p:nvCxnSpPr>
        <p:spPr>
          <a:xfrm>
            <a:off x="2258669" y="1874695"/>
            <a:ext cx="737681" cy="39548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72" idx="3"/>
            <a:endCxn id="74" idx="1"/>
          </p:cNvCxnSpPr>
          <p:nvPr/>
        </p:nvCxnSpPr>
        <p:spPr>
          <a:xfrm flipV="1">
            <a:off x="4403266" y="1874695"/>
            <a:ext cx="799120" cy="39548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73" idx="0"/>
            <a:endCxn id="74" idx="2"/>
          </p:cNvCxnSpPr>
          <p:nvPr/>
        </p:nvCxnSpPr>
        <p:spPr>
          <a:xfrm flipV="1">
            <a:off x="3699808" y="2030602"/>
            <a:ext cx="1890431" cy="9810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71" idx="2"/>
            <a:endCxn id="73" idx="1"/>
          </p:cNvCxnSpPr>
          <p:nvPr/>
        </p:nvCxnSpPr>
        <p:spPr>
          <a:xfrm>
            <a:off x="1870817" y="2030602"/>
            <a:ext cx="1125533" cy="11369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/>
          <p:cNvCxnSpPr>
            <a:stCxn id="74" idx="3"/>
            <a:endCxn id="73" idx="3"/>
          </p:cNvCxnSpPr>
          <p:nvPr/>
        </p:nvCxnSpPr>
        <p:spPr>
          <a:xfrm flipH="1">
            <a:off x="4403266" y="1874695"/>
            <a:ext cx="1574825" cy="1292873"/>
          </a:xfrm>
          <a:prstGeom prst="curvedConnector3">
            <a:avLst>
              <a:gd name="adj1" fmla="val -14516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Curved Connector 80"/>
          <p:cNvCxnSpPr>
            <a:stCxn id="73" idx="2"/>
            <a:endCxn id="75" idx="2"/>
          </p:cNvCxnSpPr>
          <p:nvPr/>
        </p:nvCxnSpPr>
        <p:spPr>
          <a:xfrm rot="5400000" flipH="1" flipV="1">
            <a:off x="4937803" y="838246"/>
            <a:ext cx="1247234" cy="3723224"/>
          </a:xfrm>
          <a:prstGeom prst="curvedConnector3">
            <a:avLst>
              <a:gd name="adj1" fmla="val -18329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urved Connector 90"/>
          <p:cNvCxnSpPr>
            <a:stCxn id="74" idx="0"/>
            <a:endCxn id="72" idx="0"/>
          </p:cNvCxnSpPr>
          <p:nvPr/>
        </p:nvCxnSpPr>
        <p:spPr>
          <a:xfrm rot="16200000" flipH="1" flipV="1">
            <a:off x="4447283" y="971312"/>
            <a:ext cx="395481" cy="1890431"/>
          </a:xfrm>
          <a:prstGeom prst="curvedConnector3">
            <a:avLst>
              <a:gd name="adj1" fmla="val -57803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urved Connector 92"/>
          <p:cNvCxnSpPr>
            <a:stCxn id="72" idx="0"/>
            <a:endCxn id="75" idx="0"/>
          </p:cNvCxnSpPr>
          <p:nvPr/>
        </p:nvCxnSpPr>
        <p:spPr>
          <a:xfrm rot="5400000" flipH="1" flipV="1">
            <a:off x="5386499" y="77736"/>
            <a:ext cx="349842" cy="3723224"/>
          </a:xfrm>
          <a:prstGeom prst="curvedConnector3">
            <a:avLst>
              <a:gd name="adj1" fmla="val 165344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07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Pattern H: (X due to Y) and (X due to Z) and (Y co-occurrent with and due to Z)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216892" y="1593312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068596" y="3289250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01287" y="2353813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1308652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331669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10" idx="3"/>
            <a:endCxn id="13" idx="1"/>
          </p:cNvCxnSpPr>
          <p:nvPr/>
        </p:nvCxnSpPr>
        <p:spPr>
          <a:xfrm>
            <a:off x="4475512" y="3445157"/>
            <a:ext cx="856157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2"/>
            <a:endCxn id="12" idx="0"/>
          </p:cNvCxnSpPr>
          <p:nvPr/>
        </p:nvCxnSpPr>
        <p:spPr>
          <a:xfrm flipH="1">
            <a:off x="1696505" y="2665627"/>
            <a:ext cx="1908240" cy="631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0"/>
          </p:cNvCxnSpPr>
          <p:nvPr/>
        </p:nvCxnSpPr>
        <p:spPr>
          <a:xfrm>
            <a:off x="3604745" y="1905126"/>
            <a:ext cx="0" cy="44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1" idx="2"/>
            <a:endCxn id="13" idx="0"/>
          </p:cNvCxnSpPr>
          <p:nvPr/>
        </p:nvCxnSpPr>
        <p:spPr>
          <a:xfrm>
            <a:off x="3604745" y="2665627"/>
            <a:ext cx="2114777" cy="631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50620" y="3893868"/>
            <a:ext cx="6988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(X due to  some Z) and (Y and Z) and (due to some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950620" y="5272665"/>
            <a:ext cx="7080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and due to Z)</a:t>
            </a:r>
          </a:p>
          <a:p>
            <a:r>
              <a:rPr lang="en-US" dirty="0" smtClean="0"/>
              <a:t>=X due to (Y co-occurrent with and due to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4" name="Straight Arrow Connector 53"/>
          <p:cNvCxnSpPr>
            <a:stCxn id="12" idx="3"/>
            <a:endCxn id="10" idx="1"/>
          </p:cNvCxnSpPr>
          <p:nvPr/>
        </p:nvCxnSpPr>
        <p:spPr>
          <a:xfrm flipV="1">
            <a:off x="2084357" y="3445157"/>
            <a:ext cx="984239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12" idx="1"/>
            <a:endCxn id="11" idx="1"/>
          </p:cNvCxnSpPr>
          <p:nvPr/>
        </p:nvCxnSpPr>
        <p:spPr>
          <a:xfrm rot="10800000" flipH="1">
            <a:off x="1308651" y="2509720"/>
            <a:ext cx="1592635" cy="943040"/>
          </a:xfrm>
          <a:prstGeom prst="curvedConnector3">
            <a:avLst>
              <a:gd name="adj1" fmla="val -14354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1" idx="3"/>
            <a:endCxn id="13" idx="3"/>
          </p:cNvCxnSpPr>
          <p:nvPr/>
        </p:nvCxnSpPr>
        <p:spPr>
          <a:xfrm>
            <a:off x="4308203" y="2509720"/>
            <a:ext cx="1799171" cy="943040"/>
          </a:xfrm>
          <a:prstGeom prst="curvedConnector3">
            <a:avLst>
              <a:gd name="adj1" fmla="val 112706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547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Pattern I: (X due to Y) and (X due to Z) and (Y co-occurrent with Z)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216892" y="1593312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068596" y="3289250"/>
            <a:ext cx="1406916" cy="31181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Co-occurrent</a:t>
            </a:r>
            <a:endParaRPr lang="en-US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2901287" y="2353813"/>
            <a:ext cx="1406916" cy="311814"/>
          </a:xfrm>
          <a:prstGeom prst="roundRect">
            <a:avLst/>
          </a:prstGeom>
          <a:solidFill>
            <a:schemeClr val="accent6"/>
          </a:solidFill>
          <a:ln w="25400" cmpd="dbl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Due To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1308652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331669" y="3296853"/>
            <a:ext cx="775705" cy="311814"/>
          </a:xfrm>
          <a:prstGeom prst="rect">
            <a:avLst/>
          </a:prstGeom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Z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10" idx="3"/>
            <a:endCxn id="13" idx="1"/>
          </p:cNvCxnSpPr>
          <p:nvPr/>
        </p:nvCxnSpPr>
        <p:spPr>
          <a:xfrm>
            <a:off x="4475512" y="3445157"/>
            <a:ext cx="856157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1" idx="2"/>
            <a:endCxn id="12" idx="0"/>
          </p:cNvCxnSpPr>
          <p:nvPr/>
        </p:nvCxnSpPr>
        <p:spPr>
          <a:xfrm flipH="1">
            <a:off x="1696505" y="2665627"/>
            <a:ext cx="1908240" cy="631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2"/>
            <a:endCxn id="11" idx="0"/>
          </p:cNvCxnSpPr>
          <p:nvPr/>
        </p:nvCxnSpPr>
        <p:spPr>
          <a:xfrm>
            <a:off x="3604745" y="1905126"/>
            <a:ext cx="0" cy="4486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1" idx="2"/>
            <a:endCxn id="13" idx="0"/>
          </p:cNvCxnSpPr>
          <p:nvPr/>
        </p:nvCxnSpPr>
        <p:spPr>
          <a:xfrm>
            <a:off x="3604745" y="2665627"/>
            <a:ext cx="2114777" cy="631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50085" y="3893868"/>
            <a:ext cx="605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Definition: </a:t>
            </a:r>
          </a:p>
          <a:p>
            <a:r>
              <a:rPr lang="en-US" dirty="0" smtClean="0"/>
              <a:t>X and (due to some Y) and (due to some Z) and (Y and Z)</a:t>
            </a:r>
          </a:p>
          <a:p>
            <a:r>
              <a:rPr lang="en-US" dirty="0" smtClean="0"/>
              <a:t>=X and Y and Z and (due to some Y) and (due to some Z)</a:t>
            </a:r>
          </a:p>
          <a:p>
            <a:r>
              <a:rPr lang="en-US" dirty="0" smtClean="0"/>
              <a:t>=X and Y and due to some Y and due to some Z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050086" y="5272665"/>
            <a:ext cx="5551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FSN: </a:t>
            </a:r>
          </a:p>
          <a:p>
            <a:r>
              <a:rPr lang="en-US" dirty="0" smtClean="0"/>
              <a:t>(X due to Y) and (X due to Z) and (Y co-occurrent with Z)</a:t>
            </a:r>
          </a:p>
          <a:p>
            <a:r>
              <a:rPr lang="en-US" dirty="0" smtClean="0"/>
              <a:t>=X due to (Y co-occurrent with Z)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4" name="Straight Arrow Connector 53"/>
          <p:cNvCxnSpPr>
            <a:stCxn id="12" idx="3"/>
            <a:endCxn id="10" idx="1"/>
          </p:cNvCxnSpPr>
          <p:nvPr/>
        </p:nvCxnSpPr>
        <p:spPr>
          <a:xfrm flipV="1">
            <a:off x="2084357" y="3445157"/>
            <a:ext cx="984239" cy="76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639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1277</Words>
  <Application>Microsoft Macintosh PowerPoint</Application>
  <PresentationFormat>On-screen Show (4:3)</PresentationFormat>
  <Paragraphs>142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Representation of multiple conditions as a situation   - scope in due to, and co-occurrent with</vt:lpstr>
      <vt:lpstr>Notes on diagrams</vt:lpstr>
      <vt:lpstr>Pattern C: (X co-occurrent with Y) due to Z</vt:lpstr>
      <vt:lpstr>Pattern D: (X due to Z) co-occurrent with Y</vt:lpstr>
      <vt:lpstr>Pattern E: (X co-occurrent with and due to Y) and (Y due to Z)</vt:lpstr>
      <vt:lpstr>Pattern F: (X due to Y) and (Y due to Z)</vt:lpstr>
      <vt:lpstr>Pattern G: (X co-occurrent with and due to Y) and (Y co-occurrent with and due to Z)</vt:lpstr>
      <vt:lpstr>Pattern H: (X due to Y) and (X due to Z) and (Y co-occurrent with and due to Z)</vt:lpstr>
      <vt:lpstr>Pattern I: (X due to Y) and (X due to Z) and (Y co-occurrent with Z)</vt:lpstr>
      <vt:lpstr>Pattern J: (X due to Y) and (Y co-occurrent with Z)</vt:lpstr>
      <vt:lpstr>Pattern K : (X co-occurrent with and due to Y) and (X co-occurrent with and due to Z)</vt:lpstr>
      <vt:lpstr>Preliminary thoughts</vt:lpstr>
    </vt:vector>
  </TitlesOfParts>
  <Company>IHTSDO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Formal representation of multiple conditions as a situation</dc:title>
  <dc:creator>Yongsheng Gao</dc:creator>
  <cp:lastModifiedBy>Yongsheng Gao</cp:lastModifiedBy>
  <cp:revision>63</cp:revision>
  <dcterms:created xsi:type="dcterms:W3CDTF">2014-08-12T07:36:36Z</dcterms:created>
  <dcterms:modified xsi:type="dcterms:W3CDTF">2014-08-12T15:31:53Z</dcterms:modified>
</cp:coreProperties>
</file>