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6"/>
  </p:notesMasterIdLst>
  <p:sldIdLst>
    <p:sldId id="258" r:id="rId2"/>
    <p:sldId id="263" r:id="rId3"/>
    <p:sldId id="267" r:id="rId4"/>
    <p:sldId id="268" r:id="rId5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078" autoAdjust="0"/>
    <p:restoredTop sz="94757" autoAdjust="0"/>
  </p:normalViewPr>
  <p:slideViewPr>
    <p:cSldViewPr snapToGrid="0" snapToObjects="1">
      <p:cViewPr>
        <p:scale>
          <a:sx n="62" d="100"/>
          <a:sy n="62" d="100"/>
        </p:scale>
        <p:origin x="-792" y="-4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615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global.gotomeeting.com/join/89158218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Mapping SIG Conference Call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February 9, 2015</a:t>
            </a:r>
            <a:br>
              <a:rPr lang="en-US" sz="3200" dirty="0" smtClean="0"/>
            </a:br>
            <a:r>
              <a:rPr lang="en-US" sz="3200" dirty="0" smtClean="0"/>
              <a:t>2000 UTC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900" y="3895402"/>
            <a:ext cx="8474075" cy="1469528"/>
          </a:xfrm>
        </p:spPr>
        <p:txBody>
          <a:bodyPr/>
          <a:lstStyle/>
          <a:p>
            <a:r>
              <a:rPr lang="en-US" sz="2800" b="1" dirty="0"/>
              <a:t>https://</a:t>
            </a:r>
            <a:r>
              <a:rPr lang="en-US" sz="2800" b="1" dirty="0" smtClean="0"/>
              <a:t>global.gotomeeting.com/join/205642981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65809"/>
            <a:ext cx="8229600" cy="5380979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Welcome, apologies and conflicts of interest (HB)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Notes? (Audio </a:t>
            </a:r>
            <a:r>
              <a:rPr lang="en-US" sz="2200" dirty="0"/>
              <a:t>recording </a:t>
            </a:r>
            <a:r>
              <a:rPr lang="en-US" sz="2200" dirty="0" smtClean="0"/>
              <a:t>underway)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Review and agree agenda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Minutes and actions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Vice-Chair nominations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Update on Allergy/ adverse sensitivity implementation guide (JRC/KWF) </a:t>
            </a:r>
          </a:p>
          <a:p>
            <a:pPr marL="129541" indent="0">
              <a:buNone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Quality Assurance </a:t>
            </a:r>
            <a:r>
              <a:rPr lang="en-US" sz="2200" dirty="0" smtClean="0"/>
              <a:t>Topic (ALL)</a:t>
            </a:r>
            <a:endParaRPr lang="en-US" sz="22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Assignment of .8 vs .9 when using </a:t>
            </a:r>
            <a:r>
              <a:rPr lang="en-US" sz="1800" dirty="0" smtClean="0"/>
              <a:t>ICD-10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Mapping </a:t>
            </a:r>
            <a:r>
              <a:rPr lang="en-US" sz="2200" dirty="0"/>
              <a:t>Service Team report </a:t>
            </a:r>
            <a:r>
              <a:rPr lang="en-US" sz="2200" dirty="0" smtClean="0"/>
              <a:t>(KG)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NRC Extension Maps report  </a:t>
            </a:r>
            <a:r>
              <a:rPr lang="en-US" sz="2200" dirty="0" smtClean="0"/>
              <a:t>(NLM-KWF, CIHI-GT, UKTC-GC)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2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258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5257411"/>
          </a:xfrm>
        </p:spPr>
        <p:txBody>
          <a:bodyPr/>
          <a:lstStyle/>
          <a:p>
            <a:pPr marL="129541" indent="0">
              <a:buNone/>
            </a:pPr>
            <a:r>
              <a:rPr lang="en-GB" sz="2800" b="1" dirty="0" smtClean="0">
                <a:latin typeface="+mn-lt"/>
              </a:rPr>
              <a:t>Next meeting:</a:t>
            </a:r>
          </a:p>
          <a:p>
            <a:r>
              <a:rPr lang="en-GB" b="1" dirty="0" smtClean="0">
                <a:latin typeface="+mn-lt"/>
              </a:rPr>
              <a:t>9th March 2015 20:00 UTC</a:t>
            </a: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r>
              <a:rPr lang="en-GB" sz="2000" b="1" dirty="0" smtClean="0">
                <a:latin typeface="+mn-lt"/>
              </a:rPr>
              <a:t>IHTSDO Business Meeting  April 26th-29th 2015 in Copenhagen</a:t>
            </a:r>
          </a:p>
          <a:p>
            <a:pPr marL="129541" indent="0">
              <a:buNone/>
            </a:pPr>
            <a:endParaRPr lang="en-GB" sz="1000" b="1" dirty="0">
              <a:latin typeface="+mn-lt"/>
            </a:endParaRPr>
          </a:p>
          <a:p>
            <a:pPr marL="129541" indent="0">
              <a:buNone/>
            </a:pPr>
            <a:r>
              <a:rPr lang="en-GB" sz="2000" b="1" dirty="0" smtClean="0">
                <a:latin typeface="+mn-lt"/>
              </a:rPr>
              <a:t>IHTSDO Business Meeting &amp; Showcase October 25</a:t>
            </a:r>
            <a:r>
              <a:rPr lang="en-GB" sz="2000" b="1" baseline="30000" dirty="0" smtClean="0">
                <a:latin typeface="+mn-lt"/>
              </a:rPr>
              <a:t>th</a:t>
            </a:r>
            <a:r>
              <a:rPr lang="en-GB" sz="2000" b="1" dirty="0" smtClean="0">
                <a:latin typeface="+mn-lt"/>
              </a:rPr>
              <a:t>-30</a:t>
            </a:r>
            <a:r>
              <a:rPr lang="en-GB" sz="2000" b="1" baseline="30000" dirty="0" smtClean="0">
                <a:latin typeface="+mn-lt"/>
              </a:rPr>
              <a:t>th</a:t>
            </a:r>
            <a:r>
              <a:rPr lang="en-GB" sz="2000" b="1" dirty="0" smtClean="0">
                <a:latin typeface="+mn-lt"/>
              </a:rPr>
              <a:t> 2015 in Uruguay</a:t>
            </a:r>
            <a:endParaRPr lang="en-GB" sz="2000" b="1" dirty="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Upcoming Meetings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67" y="2407251"/>
            <a:ext cx="307657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030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ImpSIG</a:t>
            </a:r>
            <a:r>
              <a:rPr lang="en-US" dirty="0" smtClean="0"/>
              <a:t> call is second and fourth Tuesday of </a:t>
            </a:r>
            <a:r>
              <a:rPr lang="en-US" smtClean="0"/>
              <a:t>month from 2100-2230</a:t>
            </a:r>
          </a:p>
          <a:p>
            <a:r>
              <a:rPr lang="en-US" dirty="0" smtClean="0"/>
              <a:t>Subject</a:t>
            </a:r>
            <a:r>
              <a:rPr lang="en-US" dirty="0"/>
              <a:t>: IHTSDO </a:t>
            </a:r>
            <a:r>
              <a:rPr lang="en-US" dirty="0" err="1"/>
              <a:t>ImpSIG</a:t>
            </a:r>
            <a:r>
              <a:rPr lang="en-US" dirty="0"/>
              <a:t>: Implementation SIG Meeting Feb 11 2100-2230 </a:t>
            </a:r>
            <a:r>
              <a:rPr lang="en-US" dirty="0" smtClean="0"/>
              <a:t>UTC</a:t>
            </a:r>
            <a:endParaRPr lang="en-US" dirty="0"/>
          </a:p>
          <a:p>
            <a:r>
              <a:rPr lang="en-US" sz="1400" dirty="0"/>
              <a:t>D</a:t>
            </a:r>
            <a:r>
              <a:rPr lang="en-US" sz="1400" dirty="0" smtClean="0"/>
              <a:t>raft </a:t>
            </a:r>
            <a:r>
              <a:rPr lang="en-US" sz="1400" dirty="0"/>
              <a:t>agenda for this call which will focus on the Adverse Sensitivity topic</a:t>
            </a:r>
          </a:p>
          <a:p>
            <a:r>
              <a:rPr lang="en-US" sz="1400" dirty="0"/>
              <a:t>  1.    Welcome</a:t>
            </a:r>
          </a:p>
          <a:p>
            <a:r>
              <a:rPr lang="en-US" sz="1400" dirty="0"/>
              <a:t>2.      Brief update from the last meeting with a focus on the process to keep this work moving</a:t>
            </a:r>
          </a:p>
          <a:p>
            <a:r>
              <a:rPr lang="en-US" sz="1400" dirty="0"/>
              <a:t>3.      Discuss the scope of the adverse sensitivity implementation guide</a:t>
            </a:r>
          </a:p>
          <a:p>
            <a:r>
              <a:rPr lang="en-US" sz="1400" dirty="0"/>
              <a:t>4.      AOB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Go To Meeting ID: 891 582 </a:t>
            </a:r>
            <a:r>
              <a:rPr lang="en-US" dirty="0" smtClean="0"/>
              <a:t>181</a:t>
            </a:r>
            <a:endParaRPr lang="en-US" dirty="0"/>
          </a:p>
          <a:p>
            <a:r>
              <a:rPr lang="en-US" u="sng" dirty="0">
                <a:hlinkClick r:id="rId2"/>
              </a:rPr>
              <a:t>https://global.gotomeeting.com/join/891582181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Allergy/Adverse Sensitivity Team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134606"/>
      </p:ext>
    </p:extLst>
  </p:cSld>
  <p:clrMapOvr>
    <a:masterClrMapping/>
  </p:clrMapOvr>
</p:sld>
</file>

<file path=ppt/theme/theme1.xml><?xml version="1.0" encoding="utf-8"?>
<a:theme xmlns:a="http://schemas.openxmlformats.org/drawingml/2006/main" name="MappingSIG_Agenda_20141027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MappingSIG_Agenda_20141027</Template>
  <TotalTime>1107</TotalTime>
  <Words>184</Words>
  <Application>Microsoft Office PowerPoint</Application>
  <PresentationFormat>On-screen Show (4:3)</PresentationFormat>
  <Paragraphs>49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MappingSIG_Agenda_20141027</vt:lpstr>
      <vt:lpstr>Mapping SIG Conference Call February 9, 2015 2000 UTC</vt:lpstr>
      <vt:lpstr>Agenda</vt:lpstr>
      <vt:lpstr>Upcoming Meetings</vt:lpstr>
      <vt:lpstr>Allergy/Adverse Sensitivity Team Meeting</vt:lpstr>
    </vt:vector>
  </TitlesOfParts>
  <Company>Health &amp; Social Care Information Centre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 Face-to-Face Meeting</dc:title>
  <dc:creator>habr2</dc:creator>
  <cp:lastModifiedBy>Administrator</cp:lastModifiedBy>
  <cp:revision>84</cp:revision>
  <dcterms:created xsi:type="dcterms:W3CDTF">2014-10-03T08:09:49Z</dcterms:created>
  <dcterms:modified xsi:type="dcterms:W3CDTF">2015-02-09T21:12:56Z</dcterms:modified>
</cp:coreProperties>
</file>