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emf" ContentType="image/x-emf"/>
  <Default Extension="rels" ContentType="application/vnd.openxmlformats-package.relationships+xml"/>
  <Default Extension="gif" ContentType="image/gif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76"/>
  </p:notesMasterIdLst>
  <p:handoutMasterIdLst>
    <p:handoutMasterId r:id="rId77"/>
  </p:handoutMasterIdLst>
  <p:sldIdLst>
    <p:sldId id="299" r:id="rId2"/>
    <p:sldId id="665" r:id="rId3"/>
    <p:sldId id="257" r:id="rId4"/>
    <p:sldId id="746" r:id="rId5"/>
    <p:sldId id="575" r:id="rId6"/>
    <p:sldId id="428" r:id="rId7"/>
    <p:sldId id="496" r:id="rId8"/>
    <p:sldId id="576" r:id="rId9"/>
    <p:sldId id="497" r:id="rId10"/>
    <p:sldId id="582" r:id="rId11"/>
    <p:sldId id="500" r:id="rId12"/>
    <p:sldId id="785" r:id="rId13"/>
    <p:sldId id="786" r:id="rId14"/>
    <p:sldId id="583" r:id="rId15"/>
    <p:sldId id="578" r:id="rId16"/>
    <p:sldId id="579" r:id="rId17"/>
    <p:sldId id="580" r:id="rId18"/>
    <p:sldId id="666" r:id="rId19"/>
    <p:sldId id="686" r:id="rId20"/>
    <p:sldId id="685" r:id="rId21"/>
    <p:sldId id="671" r:id="rId22"/>
    <p:sldId id="717" r:id="rId23"/>
    <p:sldId id="753" r:id="rId24"/>
    <p:sldId id="719" r:id="rId25"/>
    <p:sldId id="754" r:id="rId26"/>
    <p:sldId id="755" r:id="rId27"/>
    <p:sldId id="756" r:id="rId28"/>
    <p:sldId id="762" r:id="rId29"/>
    <p:sldId id="757" r:id="rId30"/>
    <p:sldId id="763" r:id="rId31"/>
    <p:sldId id="758" r:id="rId32"/>
    <p:sldId id="759" r:id="rId33"/>
    <p:sldId id="760" r:id="rId34"/>
    <p:sldId id="761" r:id="rId35"/>
    <p:sldId id="764" r:id="rId36"/>
    <p:sldId id="765" r:id="rId37"/>
    <p:sldId id="782" r:id="rId38"/>
    <p:sldId id="789" r:id="rId39"/>
    <p:sldId id="790" r:id="rId40"/>
    <p:sldId id="791" r:id="rId41"/>
    <p:sldId id="783" r:id="rId42"/>
    <p:sldId id="784" r:id="rId43"/>
    <p:sldId id="787" r:id="rId44"/>
    <p:sldId id="788" r:id="rId45"/>
    <p:sldId id="793" r:id="rId46"/>
    <p:sldId id="794" r:id="rId47"/>
    <p:sldId id="795" r:id="rId48"/>
    <p:sldId id="796" r:id="rId49"/>
    <p:sldId id="723" r:id="rId50"/>
    <p:sldId id="772" r:id="rId51"/>
    <p:sldId id="766" r:id="rId52"/>
    <p:sldId id="767" r:id="rId53"/>
    <p:sldId id="768" r:id="rId54"/>
    <p:sldId id="769" r:id="rId55"/>
    <p:sldId id="770" r:id="rId56"/>
    <p:sldId id="771" r:id="rId57"/>
    <p:sldId id="715" r:id="rId58"/>
    <p:sldId id="724" r:id="rId59"/>
    <p:sldId id="773" r:id="rId60"/>
    <p:sldId id="774" r:id="rId61"/>
    <p:sldId id="776" r:id="rId62"/>
    <p:sldId id="775" r:id="rId63"/>
    <p:sldId id="777" r:id="rId64"/>
    <p:sldId id="778" r:id="rId65"/>
    <p:sldId id="733" r:id="rId66"/>
    <p:sldId id="779" r:id="rId67"/>
    <p:sldId id="780" r:id="rId68"/>
    <p:sldId id="751" r:id="rId69"/>
    <p:sldId id="735" r:id="rId70"/>
    <p:sldId id="740" r:id="rId71"/>
    <p:sldId id="781" r:id="rId72"/>
    <p:sldId id="683" r:id="rId73"/>
    <p:sldId id="680" r:id="rId74"/>
    <p:sldId id="566" r:id="rId7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DDBAD7E-EE99-064A-9DD3-E26BD25BE8EE}">
          <p14:sldIdLst>
            <p14:sldId id="299"/>
            <p14:sldId id="665"/>
            <p14:sldId id="257"/>
            <p14:sldId id="746"/>
            <p14:sldId id="575"/>
            <p14:sldId id="428"/>
            <p14:sldId id="496"/>
            <p14:sldId id="576"/>
            <p14:sldId id="497"/>
            <p14:sldId id="582"/>
            <p14:sldId id="500"/>
            <p14:sldId id="785"/>
            <p14:sldId id="786"/>
            <p14:sldId id="583"/>
            <p14:sldId id="578"/>
            <p14:sldId id="579"/>
            <p14:sldId id="580"/>
            <p14:sldId id="666"/>
            <p14:sldId id="686"/>
            <p14:sldId id="685"/>
            <p14:sldId id="671"/>
            <p14:sldId id="717"/>
            <p14:sldId id="753"/>
            <p14:sldId id="719"/>
            <p14:sldId id="754"/>
            <p14:sldId id="755"/>
            <p14:sldId id="756"/>
            <p14:sldId id="762"/>
            <p14:sldId id="757"/>
            <p14:sldId id="763"/>
            <p14:sldId id="758"/>
            <p14:sldId id="759"/>
            <p14:sldId id="760"/>
            <p14:sldId id="761"/>
            <p14:sldId id="764"/>
            <p14:sldId id="765"/>
            <p14:sldId id="782"/>
            <p14:sldId id="789"/>
            <p14:sldId id="790"/>
            <p14:sldId id="791"/>
            <p14:sldId id="783"/>
            <p14:sldId id="784"/>
            <p14:sldId id="787"/>
            <p14:sldId id="788"/>
            <p14:sldId id="793"/>
            <p14:sldId id="794"/>
            <p14:sldId id="795"/>
            <p14:sldId id="796"/>
            <p14:sldId id="723"/>
            <p14:sldId id="772"/>
            <p14:sldId id="766"/>
            <p14:sldId id="767"/>
            <p14:sldId id="768"/>
            <p14:sldId id="769"/>
            <p14:sldId id="770"/>
            <p14:sldId id="771"/>
            <p14:sldId id="715"/>
            <p14:sldId id="724"/>
            <p14:sldId id="773"/>
            <p14:sldId id="774"/>
            <p14:sldId id="776"/>
            <p14:sldId id="775"/>
            <p14:sldId id="777"/>
            <p14:sldId id="778"/>
            <p14:sldId id="733"/>
            <p14:sldId id="779"/>
            <p14:sldId id="780"/>
            <p14:sldId id="751"/>
            <p14:sldId id="735"/>
            <p14:sldId id="740"/>
            <p14:sldId id="781"/>
            <p14:sldId id="683"/>
            <p14:sldId id="680"/>
            <p14:sldId id="56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nda Bird" initials="LB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EA2DE"/>
    <a:srgbClr val="B5E984"/>
    <a:srgbClr val="93DCE9"/>
    <a:srgbClr val="FF6300"/>
    <a:srgbClr val="FBA1A3"/>
    <a:srgbClr val="FF0000"/>
    <a:srgbClr val="FF8800"/>
    <a:srgbClr val="AD8CC1"/>
    <a:srgbClr val="EAB9DA"/>
    <a:srgbClr val="FF9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038"/>
    <p:restoredTop sz="92365"/>
  </p:normalViewPr>
  <p:slideViewPr>
    <p:cSldViewPr snapToGrid="0" snapToObjects="1">
      <p:cViewPr>
        <p:scale>
          <a:sx n="110" d="100"/>
          <a:sy n="110" d="100"/>
        </p:scale>
        <p:origin x="92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80" Type="http://schemas.openxmlformats.org/officeDocument/2006/relationships/viewProps" Target="viewProps.xml"/><Relationship Id="rId81" Type="http://schemas.openxmlformats.org/officeDocument/2006/relationships/theme" Target="theme/theme1.xml"/><Relationship Id="rId82" Type="http://schemas.openxmlformats.org/officeDocument/2006/relationships/tableStyles" Target="tableStyles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notesMaster" Target="notesMasters/notesMaster1.xml"/><Relationship Id="rId77" Type="http://schemas.openxmlformats.org/officeDocument/2006/relationships/handoutMaster" Target="handoutMasters/handoutMaster1.xml"/><Relationship Id="rId78" Type="http://schemas.openxmlformats.org/officeDocument/2006/relationships/commentAuthors" Target="commentAuthors.xml"/><Relationship Id="rId79" Type="http://schemas.openxmlformats.org/officeDocument/2006/relationships/presProps" Target="presProp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C38D4D-82BF-364B-9276-4FFE3474ACE8}" type="datetimeFigureOut">
              <a:rPr lang="en-US" smtClean="0"/>
              <a:t>10/30/19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6BD27-1D83-F14F-85F5-19F57E37A4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847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D90D6C-3635-334B-A710-8A00355AAB1B}" type="datetimeFigureOut">
              <a:rPr lang="en-US" smtClean="0"/>
              <a:t>10/30/19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377C71-0588-4647-BEAF-657D2A3A35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8897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77C71-0588-4647-BEAF-657D2A3A355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474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77C71-0588-4647-BEAF-657D2A3A355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0852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23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775590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77C71-0588-4647-BEAF-657D2A3A355B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729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77C71-0588-4647-BEAF-657D2A3A355B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335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377C71-0588-4647-BEAF-657D2A3A355B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4406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tags" Target="../tags/tag1.xml"/><Relationship Id="rId2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tags" Target="../tags/tag2.xml"/><Relationship Id="rId2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tags" Target="../tags/tag3.xml"/><Relationship Id="rId2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8149" y="1823972"/>
            <a:ext cx="3784606" cy="3784311"/>
          </a:xfrm>
        </p:spPr>
        <p:txBody>
          <a:bodyPr anchor="t" anchorCtr="0"/>
          <a:lstStyle>
            <a:lvl1pPr algn="l">
              <a:defRPr sz="2700" b="1" i="0" cap="none">
                <a:latin typeface="+mj-lt"/>
                <a:cs typeface="Trebuchet MS Bold"/>
              </a:defRPr>
            </a:lvl1pPr>
          </a:lstStyle>
          <a:p>
            <a:r>
              <a:rPr lang="en-US" dirty="0"/>
              <a:t>Click to Add Section Title</a:t>
            </a:r>
            <a:endParaRPr lang="da-DK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0" hasCustomPrompt="1"/>
          </p:nvPr>
        </p:nvSpPr>
        <p:spPr>
          <a:xfrm>
            <a:off x="5114332" y="1968865"/>
            <a:ext cx="3528890" cy="3443384"/>
          </a:xfrm>
        </p:spPr>
        <p:txBody>
          <a:bodyPr vert="horz"/>
          <a:lstStyle>
            <a:lvl1pPr marL="97156" indent="0">
              <a:buNone/>
              <a:defRPr sz="1350"/>
            </a:lvl1pPr>
            <a:lvl2pPr>
              <a:defRPr sz="1200"/>
            </a:lvl2pPr>
          </a:lstStyle>
          <a:p>
            <a:pPr lvl="0"/>
            <a:r>
              <a:rPr lang="en-GB" dirty="0"/>
              <a:t>Optional image</a:t>
            </a:r>
          </a:p>
        </p:txBody>
      </p:sp>
      <p:sp>
        <p:nvSpPr>
          <p:cNvPr id="10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319315" y="6429398"/>
            <a:ext cx="367486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1439A131-75D0-4942-ADDB-D6A95E1F7E2C}" type="slidenum">
              <a:rPr lang="en-US" smtClean="0"/>
              <a:t>‹#›</a:t>
            </a:fld>
            <a:endParaRPr lang="en-US"/>
          </a:p>
        </p:txBody>
      </p:sp>
    </p:spTree>
    <p:custDataLst>
      <p:tags r:id="rId1"/>
    </p:custDataLst>
    <p:extLst/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0A3129-E875-6648-A0B3-8ABAE574B04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463549" y="2060125"/>
            <a:ext cx="4745760" cy="4103608"/>
          </a:xfrm>
        </p:spPr>
        <p:txBody>
          <a:bodyPr/>
          <a:lstStyle>
            <a:lvl1pPr>
              <a:spcBef>
                <a:spcPts val="1200"/>
              </a:spcBef>
              <a:defRPr sz="1400"/>
            </a:lvl1pPr>
            <a:lvl2pPr marL="457189" indent="0">
              <a:spcBef>
                <a:spcPts val="1200"/>
              </a:spcBef>
              <a:defRPr sz="1400">
                <a:latin typeface="Arial"/>
              </a:defRPr>
            </a:lvl2pPr>
          </a:lstStyle>
          <a:p>
            <a:pPr lvl="0"/>
            <a:r>
              <a:rPr lang="en-CA"/>
              <a:t>Click to edit Master text styles</a:t>
            </a:r>
          </a:p>
          <a:p>
            <a:pPr lvl="1"/>
            <a:r>
              <a:rPr lang="en-CA" dirty="0"/>
              <a:t>Second level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5333999" y="2060124"/>
            <a:ext cx="3352800" cy="4103608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713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8"/>
          <p:cNvSpPr>
            <a:spLocks noGrp="1"/>
          </p:cNvSpPr>
          <p:nvPr>
            <p:ph type="pic" sz="quarter" idx="15"/>
          </p:nvPr>
        </p:nvSpPr>
        <p:spPr>
          <a:xfrm flipH="1">
            <a:off x="3941791" y="-38100"/>
            <a:ext cx="5202209" cy="6962500"/>
          </a:xfrm>
          <a:custGeom>
            <a:avLst/>
            <a:gdLst>
              <a:gd name="connsiteX0" fmla="*/ 8955694 w 11724934"/>
              <a:gd name="connsiteY0" fmla="*/ 2976334 h 13428667"/>
              <a:gd name="connsiteX1" fmla="*/ 3330999 w 11724934"/>
              <a:gd name="connsiteY1" fmla="*/ 12125956 h 13428667"/>
              <a:gd name="connsiteX2" fmla="*/ 3074428 w 11724934"/>
              <a:gd name="connsiteY2" fmla="*/ 11690634 h 13428667"/>
              <a:gd name="connsiteX3" fmla="*/ 8133670 w 11724934"/>
              <a:gd name="connsiteY3" fmla="*/ 3460824 h 13428667"/>
              <a:gd name="connsiteX4" fmla="*/ 6613112 w 11724934"/>
              <a:gd name="connsiteY4" fmla="*/ 2045671 h 13428667"/>
              <a:gd name="connsiteX5" fmla="*/ 988418 w 11724934"/>
              <a:gd name="connsiteY5" fmla="*/ 11195294 h 13428667"/>
              <a:gd name="connsiteX6" fmla="*/ 731845 w 11724934"/>
              <a:gd name="connsiteY6" fmla="*/ 10759973 h 13428667"/>
              <a:gd name="connsiteX7" fmla="*/ 5791089 w 11724934"/>
              <a:gd name="connsiteY7" fmla="*/ 2530161 h 13428667"/>
              <a:gd name="connsiteX8" fmla="*/ 10347090 w 11724934"/>
              <a:gd name="connsiteY8" fmla="*/ 1955479 h 13428667"/>
              <a:gd name="connsiteX9" fmla="*/ 3290281 w 11724934"/>
              <a:gd name="connsiteY9" fmla="*/ 13428667 h 13428667"/>
              <a:gd name="connsiteX10" fmla="*/ 2991235 w 11724934"/>
              <a:gd name="connsiteY10" fmla="*/ 12921283 h 13428667"/>
              <a:gd name="connsiteX11" fmla="*/ 9388443 w 11724934"/>
              <a:gd name="connsiteY11" fmla="*/ 2520493 h 13428667"/>
              <a:gd name="connsiteX12" fmla="*/ 9016568 w 11724934"/>
              <a:gd name="connsiteY12" fmla="*/ 1717422 h 13428667"/>
              <a:gd name="connsiteX13" fmla="*/ 3391873 w 11724934"/>
              <a:gd name="connsiteY13" fmla="*/ 10867044 h 13428667"/>
              <a:gd name="connsiteX14" fmla="*/ 3135302 w 11724934"/>
              <a:gd name="connsiteY14" fmla="*/ 10431723 h 13428667"/>
              <a:gd name="connsiteX15" fmla="*/ 8194543 w 11724934"/>
              <a:gd name="connsiteY15" fmla="*/ 2201912 h 13428667"/>
              <a:gd name="connsiteX16" fmla="*/ 8004509 w 11724934"/>
              <a:gd name="connsiteY16" fmla="*/ 1024816 h 13428667"/>
              <a:gd name="connsiteX17" fmla="*/ 947699 w 11724934"/>
              <a:gd name="connsiteY17" fmla="*/ 12498007 h 13428667"/>
              <a:gd name="connsiteX18" fmla="*/ 648653 w 11724934"/>
              <a:gd name="connsiteY18" fmla="*/ 11990622 h 13428667"/>
              <a:gd name="connsiteX19" fmla="*/ 7045862 w 11724934"/>
              <a:gd name="connsiteY19" fmla="*/ 1589830 h 13428667"/>
              <a:gd name="connsiteX20" fmla="*/ 11724934 w 11724934"/>
              <a:gd name="connsiteY20" fmla="*/ 930662 h 13428667"/>
              <a:gd name="connsiteX21" fmla="*/ 4668125 w 11724934"/>
              <a:gd name="connsiteY21" fmla="*/ 12403851 h 13428667"/>
              <a:gd name="connsiteX22" fmla="*/ 4369080 w 11724934"/>
              <a:gd name="connsiteY22" fmla="*/ 11896466 h 13428667"/>
              <a:gd name="connsiteX23" fmla="*/ 10766288 w 11724934"/>
              <a:gd name="connsiteY23" fmla="*/ 1495676 h 13428667"/>
              <a:gd name="connsiteX24" fmla="*/ 6673985 w 11724934"/>
              <a:gd name="connsiteY24" fmla="*/ 786761 h 13428667"/>
              <a:gd name="connsiteX25" fmla="*/ 1049293 w 11724934"/>
              <a:gd name="connsiteY25" fmla="*/ 9936384 h 13428667"/>
              <a:gd name="connsiteX26" fmla="*/ 792719 w 11724934"/>
              <a:gd name="connsiteY26" fmla="*/ 9501062 h 13428667"/>
              <a:gd name="connsiteX27" fmla="*/ 5851961 w 11724934"/>
              <a:gd name="connsiteY27" fmla="*/ 1271251 h 13428667"/>
              <a:gd name="connsiteX28" fmla="*/ 6440843 w 11724934"/>
              <a:gd name="connsiteY28" fmla="*/ 94156 h 13428667"/>
              <a:gd name="connsiteX29" fmla="*/ 278218 w 11724934"/>
              <a:gd name="connsiteY29" fmla="*/ 10053030 h 13428667"/>
              <a:gd name="connsiteX30" fmla="*/ 0 w 11724934"/>
              <a:gd name="connsiteY30" fmla="*/ 9580984 h 13428667"/>
              <a:gd name="connsiteX31" fmla="*/ 5543097 w 11724934"/>
              <a:gd name="connsiteY31" fmla="*/ 623276 h 13428667"/>
              <a:gd name="connsiteX32" fmla="*/ 9382354 w 11724934"/>
              <a:gd name="connsiteY32" fmla="*/ 0 h 13428667"/>
              <a:gd name="connsiteX33" fmla="*/ 2325545 w 11724934"/>
              <a:gd name="connsiteY33" fmla="*/ 11473190 h 13428667"/>
              <a:gd name="connsiteX34" fmla="*/ 2026498 w 11724934"/>
              <a:gd name="connsiteY34" fmla="*/ 10965805 h 13428667"/>
              <a:gd name="connsiteX35" fmla="*/ 8423706 w 11724934"/>
              <a:gd name="connsiteY35" fmla="*/ 565013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8741190 w 15797999"/>
              <a:gd name="connsiteY26" fmla="*/ 12403851 h 13428667"/>
              <a:gd name="connsiteX27" fmla="*/ 8442145 w 15797999"/>
              <a:gd name="connsiteY27" fmla="*/ 11896466 h 13428667"/>
              <a:gd name="connsiteX28" fmla="*/ 14839353 w 15797999"/>
              <a:gd name="connsiteY28" fmla="*/ 1495676 h 13428667"/>
              <a:gd name="connsiteX29" fmla="*/ 15797999 w 15797999"/>
              <a:gd name="connsiteY29" fmla="*/ 930662 h 13428667"/>
              <a:gd name="connsiteX30" fmla="*/ 10747050 w 15797999"/>
              <a:gd name="connsiteY30" fmla="*/ 786761 h 13428667"/>
              <a:gd name="connsiteX31" fmla="*/ 5122358 w 15797999"/>
              <a:gd name="connsiteY31" fmla="*/ 9936384 h 13428667"/>
              <a:gd name="connsiteX32" fmla="*/ 4865784 w 15797999"/>
              <a:gd name="connsiteY32" fmla="*/ 9501062 h 13428667"/>
              <a:gd name="connsiteX33" fmla="*/ 9925026 w 15797999"/>
              <a:gd name="connsiteY33" fmla="*/ 1271251 h 13428667"/>
              <a:gd name="connsiteX34" fmla="*/ 10747050 w 15797999"/>
              <a:gd name="connsiteY34" fmla="*/ 786761 h 13428667"/>
              <a:gd name="connsiteX35" fmla="*/ 10513908 w 15797999"/>
              <a:gd name="connsiteY35" fmla="*/ 94156 h 13428667"/>
              <a:gd name="connsiteX36" fmla="*/ 0 w 15797999"/>
              <a:gd name="connsiteY36" fmla="*/ 5008065 h 13428667"/>
              <a:gd name="connsiteX37" fmla="*/ 4073065 w 15797999"/>
              <a:gd name="connsiteY37" fmla="*/ 9580984 h 13428667"/>
              <a:gd name="connsiteX38" fmla="*/ 9616162 w 15797999"/>
              <a:gd name="connsiteY38" fmla="*/ 623276 h 13428667"/>
              <a:gd name="connsiteX39" fmla="*/ 10513908 w 15797999"/>
              <a:gd name="connsiteY39" fmla="*/ 94156 h 13428667"/>
              <a:gd name="connsiteX40" fmla="*/ 13455419 w 15797999"/>
              <a:gd name="connsiteY40" fmla="*/ 0 h 13428667"/>
              <a:gd name="connsiteX41" fmla="*/ 6398610 w 15797999"/>
              <a:gd name="connsiteY41" fmla="*/ 11473190 h 13428667"/>
              <a:gd name="connsiteX42" fmla="*/ 6099563 w 15797999"/>
              <a:gd name="connsiteY42" fmla="*/ 10965805 h 13428667"/>
              <a:gd name="connsiteX43" fmla="*/ 12496771 w 15797999"/>
              <a:gd name="connsiteY43" fmla="*/ 565013 h 13428667"/>
              <a:gd name="connsiteX44" fmla="*/ 13455419 w 15797999"/>
              <a:gd name="connsiteY44" fmla="*/ 0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8741190 w 15797999"/>
              <a:gd name="connsiteY26" fmla="*/ 12403851 h 13428667"/>
              <a:gd name="connsiteX27" fmla="*/ 8442145 w 15797999"/>
              <a:gd name="connsiteY27" fmla="*/ 11896466 h 13428667"/>
              <a:gd name="connsiteX28" fmla="*/ 14839353 w 15797999"/>
              <a:gd name="connsiteY28" fmla="*/ 1495676 h 13428667"/>
              <a:gd name="connsiteX29" fmla="*/ 15797999 w 15797999"/>
              <a:gd name="connsiteY29" fmla="*/ 930662 h 13428667"/>
              <a:gd name="connsiteX30" fmla="*/ 10747050 w 15797999"/>
              <a:gd name="connsiteY30" fmla="*/ 786761 h 13428667"/>
              <a:gd name="connsiteX31" fmla="*/ 5122358 w 15797999"/>
              <a:gd name="connsiteY31" fmla="*/ 9936384 h 13428667"/>
              <a:gd name="connsiteX32" fmla="*/ 4865784 w 15797999"/>
              <a:gd name="connsiteY32" fmla="*/ 9501062 h 13428667"/>
              <a:gd name="connsiteX33" fmla="*/ 9925026 w 15797999"/>
              <a:gd name="connsiteY33" fmla="*/ 1271251 h 13428667"/>
              <a:gd name="connsiteX34" fmla="*/ 10747050 w 15797999"/>
              <a:gd name="connsiteY34" fmla="*/ 786761 h 13428667"/>
              <a:gd name="connsiteX35" fmla="*/ 10513908 w 15797999"/>
              <a:gd name="connsiteY35" fmla="*/ 94156 h 13428667"/>
              <a:gd name="connsiteX36" fmla="*/ 6330280 w 15797999"/>
              <a:gd name="connsiteY36" fmla="*/ 2021759 h 13428667"/>
              <a:gd name="connsiteX37" fmla="*/ 0 w 15797999"/>
              <a:gd name="connsiteY37" fmla="*/ 5008065 h 13428667"/>
              <a:gd name="connsiteX38" fmla="*/ 4073065 w 15797999"/>
              <a:gd name="connsiteY38" fmla="*/ 9580984 h 13428667"/>
              <a:gd name="connsiteX39" fmla="*/ 9616162 w 15797999"/>
              <a:gd name="connsiteY39" fmla="*/ 623276 h 13428667"/>
              <a:gd name="connsiteX40" fmla="*/ 10513908 w 15797999"/>
              <a:gd name="connsiteY40" fmla="*/ 94156 h 13428667"/>
              <a:gd name="connsiteX41" fmla="*/ 13455419 w 15797999"/>
              <a:gd name="connsiteY41" fmla="*/ 0 h 13428667"/>
              <a:gd name="connsiteX42" fmla="*/ 6398610 w 15797999"/>
              <a:gd name="connsiteY42" fmla="*/ 11473190 h 13428667"/>
              <a:gd name="connsiteX43" fmla="*/ 6099563 w 15797999"/>
              <a:gd name="connsiteY43" fmla="*/ 10965805 h 13428667"/>
              <a:gd name="connsiteX44" fmla="*/ 12496771 w 15797999"/>
              <a:gd name="connsiteY44" fmla="*/ 565013 h 13428667"/>
              <a:gd name="connsiteX45" fmla="*/ 13455419 w 15797999"/>
              <a:gd name="connsiteY45" fmla="*/ 0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8741190 w 15797999"/>
              <a:gd name="connsiteY26" fmla="*/ 12403851 h 13428667"/>
              <a:gd name="connsiteX27" fmla="*/ 8442145 w 15797999"/>
              <a:gd name="connsiteY27" fmla="*/ 11896466 h 13428667"/>
              <a:gd name="connsiteX28" fmla="*/ 14839353 w 15797999"/>
              <a:gd name="connsiteY28" fmla="*/ 1495676 h 13428667"/>
              <a:gd name="connsiteX29" fmla="*/ 15797999 w 15797999"/>
              <a:gd name="connsiteY29" fmla="*/ 930662 h 13428667"/>
              <a:gd name="connsiteX30" fmla="*/ 10747050 w 15797999"/>
              <a:gd name="connsiteY30" fmla="*/ 786761 h 13428667"/>
              <a:gd name="connsiteX31" fmla="*/ 5122358 w 15797999"/>
              <a:gd name="connsiteY31" fmla="*/ 9936384 h 13428667"/>
              <a:gd name="connsiteX32" fmla="*/ 4865784 w 15797999"/>
              <a:gd name="connsiteY32" fmla="*/ 9501062 h 13428667"/>
              <a:gd name="connsiteX33" fmla="*/ 9925026 w 15797999"/>
              <a:gd name="connsiteY33" fmla="*/ 1271251 h 13428667"/>
              <a:gd name="connsiteX34" fmla="*/ 10747050 w 15797999"/>
              <a:gd name="connsiteY34" fmla="*/ 786761 h 13428667"/>
              <a:gd name="connsiteX35" fmla="*/ 10513908 w 15797999"/>
              <a:gd name="connsiteY35" fmla="*/ 94156 h 13428667"/>
              <a:gd name="connsiteX36" fmla="*/ 5447411 w 15797999"/>
              <a:gd name="connsiteY36" fmla="*/ 1044297 h 13428667"/>
              <a:gd name="connsiteX37" fmla="*/ 0 w 15797999"/>
              <a:gd name="connsiteY37" fmla="*/ 5008065 h 13428667"/>
              <a:gd name="connsiteX38" fmla="*/ 4073065 w 15797999"/>
              <a:gd name="connsiteY38" fmla="*/ 9580984 h 13428667"/>
              <a:gd name="connsiteX39" fmla="*/ 9616162 w 15797999"/>
              <a:gd name="connsiteY39" fmla="*/ 623276 h 13428667"/>
              <a:gd name="connsiteX40" fmla="*/ 10513908 w 15797999"/>
              <a:gd name="connsiteY40" fmla="*/ 94156 h 13428667"/>
              <a:gd name="connsiteX41" fmla="*/ 13455419 w 15797999"/>
              <a:gd name="connsiteY41" fmla="*/ 0 h 13428667"/>
              <a:gd name="connsiteX42" fmla="*/ 6398610 w 15797999"/>
              <a:gd name="connsiteY42" fmla="*/ 11473190 h 13428667"/>
              <a:gd name="connsiteX43" fmla="*/ 6099563 w 15797999"/>
              <a:gd name="connsiteY43" fmla="*/ 10965805 h 13428667"/>
              <a:gd name="connsiteX44" fmla="*/ 12496771 w 15797999"/>
              <a:gd name="connsiteY44" fmla="*/ 565013 h 13428667"/>
              <a:gd name="connsiteX45" fmla="*/ 13455419 w 15797999"/>
              <a:gd name="connsiteY45" fmla="*/ 0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12321177 w 15797999"/>
              <a:gd name="connsiteY26" fmla="*/ 6562228 h 13428667"/>
              <a:gd name="connsiteX27" fmla="*/ 8741190 w 15797999"/>
              <a:gd name="connsiteY27" fmla="*/ 12403851 h 13428667"/>
              <a:gd name="connsiteX28" fmla="*/ 8442145 w 15797999"/>
              <a:gd name="connsiteY28" fmla="*/ 11896466 h 13428667"/>
              <a:gd name="connsiteX29" fmla="*/ 14839353 w 15797999"/>
              <a:gd name="connsiteY29" fmla="*/ 1495676 h 13428667"/>
              <a:gd name="connsiteX30" fmla="*/ 15797999 w 15797999"/>
              <a:gd name="connsiteY30" fmla="*/ 930662 h 13428667"/>
              <a:gd name="connsiteX31" fmla="*/ 10747050 w 15797999"/>
              <a:gd name="connsiteY31" fmla="*/ 786761 h 13428667"/>
              <a:gd name="connsiteX32" fmla="*/ 5122358 w 15797999"/>
              <a:gd name="connsiteY32" fmla="*/ 9936384 h 13428667"/>
              <a:gd name="connsiteX33" fmla="*/ 4865784 w 15797999"/>
              <a:gd name="connsiteY33" fmla="*/ 9501062 h 13428667"/>
              <a:gd name="connsiteX34" fmla="*/ 9925026 w 15797999"/>
              <a:gd name="connsiteY34" fmla="*/ 1271251 h 13428667"/>
              <a:gd name="connsiteX35" fmla="*/ 10747050 w 15797999"/>
              <a:gd name="connsiteY35" fmla="*/ 786761 h 13428667"/>
              <a:gd name="connsiteX36" fmla="*/ 10513908 w 15797999"/>
              <a:gd name="connsiteY36" fmla="*/ 94156 h 13428667"/>
              <a:gd name="connsiteX37" fmla="*/ 5447411 w 15797999"/>
              <a:gd name="connsiteY37" fmla="*/ 1044297 h 13428667"/>
              <a:gd name="connsiteX38" fmla="*/ 0 w 15797999"/>
              <a:gd name="connsiteY38" fmla="*/ 5008065 h 13428667"/>
              <a:gd name="connsiteX39" fmla="*/ 4073065 w 15797999"/>
              <a:gd name="connsiteY39" fmla="*/ 9580984 h 13428667"/>
              <a:gd name="connsiteX40" fmla="*/ 9616162 w 15797999"/>
              <a:gd name="connsiteY40" fmla="*/ 623276 h 13428667"/>
              <a:gd name="connsiteX41" fmla="*/ 10513908 w 15797999"/>
              <a:gd name="connsiteY41" fmla="*/ 94156 h 13428667"/>
              <a:gd name="connsiteX42" fmla="*/ 13455419 w 15797999"/>
              <a:gd name="connsiteY42" fmla="*/ 0 h 13428667"/>
              <a:gd name="connsiteX43" fmla="*/ 6398610 w 15797999"/>
              <a:gd name="connsiteY43" fmla="*/ 11473190 h 13428667"/>
              <a:gd name="connsiteX44" fmla="*/ 6099563 w 15797999"/>
              <a:gd name="connsiteY44" fmla="*/ 10965805 h 13428667"/>
              <a:gd name="connsiteX45" fmla="*/ 12496771 w 15797999"/>
              <a:gd name="connsiteY45" fmla="*/ 565013 h 13428667"/>
              <a:gd name="connsiteX46" fmla="*/ 13455419 w 15797999"/>
              <a:gd name="connsiteY46" fmla="*/ 0 h 13428667"/>
              <a:gd name="connsiteX0" fmla="*/ 13028759 w 15797999"/>
              <a:gd name="connsiteY0" fmla="*/ 2976334 h 13428667"/>
              <a:gd name="connsiteX1" fmla="*/ 7404064 w 15797999"/>
              <a:gd name="connsiteY1" fmla="*/ 12125956 h 13428667"/>
              <a:gd name="connsiteX2" fmla="*/ 7147493 w 15797999"/>
              <a:gd name="connsiteY2" fmla="*/ 11690634 h 13428667"/>
              <a:gd name="connsiteX3" fmla="*/ 12206735 w 15797999"/>
              <a:gd name="connsiteY3" fmla="*/ 3460824 h 13428667"/>
              <a:gd name="connsiteX4" fmla="*/ 13028759 w 15797999"/>
              <a:gd name="connsiteY4" fmla="*/ 2976334 h 13428667"/>
              <a:gd name="connsiteX5" fmla="*/ 10686177 w 15797999"/>
              <a:gd name="connsiteY5" fmla="*/ 2045671 h 13428667"/>
              <a:gd name="connsiteX6" fmla="*/ 5061483 w 15797999"/>
              <a:gd name="connsiteY6" fmla="*/ 11195294 h 13428667"/>
              <a:gd name="connsiteX7" fmla="*/ 4804910 w 15797999"/>
              <a:gd name="connsiteY7" fmla="*/ 10759973 h 13428667"/>
              <a:gd name="connsiteX8" fmla="*/ 9864154 w 15797999"/>
              <a:gd name="connsiteY8" fmla="*/ 2530161 h 13428667"/>
              <a:gd name="connsiteX9" fmla="*/ 10686177 w 15797999"/>
              <a:gd name="connsiteY9" fmla="*/ 2045671 h 13428667"/>
              <a:gd name="connsiteX10" fmla="*/ 14420155 w 15797999"/>
              <a:gd name="connsiteY10" fmla="*/ 1955479 h 13428667"/>
              <a:gd name="connsiteX11" fmla="*/ 7363346 w 15797999"/>
              <a:gd name="connsiteY11" fmla="*/ 13428667 h 13428667"/>
              <a:gd name="connsiteX12" fmla="*/ 7064300 w 15797999"/>
              <a:gd name="connsiteY12" fmla="*/ 12921283 h 13428667"/>
              <a:gd name="connsiteX13" fmla="*/ 13461508 w 15797999"/>
              <a:gd name="connsiteY13" fmla="*/ 2520493 h 13428667"/>
              <a:gd name="connsiteX14" fmla="*/ 14420155 w 15797999"/>
              <a:gd name="connsiteY14" fmla="*/ 1955479 h 13428667"/>
              <a:gd name="connsiteX15" fmla="*/ 13089633 w 15797999"/>
              <a:gd name="connsiteY15" fmla="*/ 1717422 h 13428667"/>
              <a:gd name="connsiteX16" fmla="*/ 7464938 w 15797999"/>
              <a:gd name="connsiteY16" fmla="*/ 10867044 h 13428667"/>
              <a:gd name="connsiteX17" fmla="*/ 7208367 w 15797999"/>
              <a:gd name="connsiteY17" fmla="*/ 10431723 h 13428667"/>
              <a:gd name="connsiteX18" fmla="*/ 12267608 w 15797999"/>
              <a:gd name="connsiteY18" fmla="*/ 2201912 h 13428667"/>
              <a:gd name="connsiteX19" fmla="*/ 13089633 w 15797999"/>
              <a:gd name="connsiteY19" fmla="*/ 1717422 h 13428667"/>
              <a:gd name="connsiteX20" fmla="*/ 12077574 w 15797999"/>
              <a:gd name="connsiteY20" fmla="*/ 1024816 h 13428667"/>
              <a:gd name="connsiteX21" fmla="*/ 5020764 w 15797999"/>
              <a:gd name="connsiteY21" fmla="*/ 12498007 h 13428667"/>
              <a:gd name="connsiteX22" fmla="*/ 4721718 w 15797999"/>
              <a:gd name="connsiteY22" fmla="*/ 11990622 h 13428667"/>
              <a:gd name="connsiteX23" fmla="*/ 11118927 w 15797999"/>
              <a:gd name="connsiteY23" fmla="*/ 1589830 h 13428667"/>
              <a:gd name="connsiteX24" fmla="*/ 12077574 w 15797999"/>
              <a:gd name="connsiteY24" fmla="*/ 1024816 h 13428667"/>
              <a:gd name="connsiteX25" fmla="*/ 15797999 w 15797999"/>
              <a:gd name="connsiteY25" fmla="*/ 930662 h 13428667"/>
              <a:gd name="connsiteX26" fmla="*/ 15158970 w 15797999"/>
              <a:gd name="connsiteY26" fmla="*/ 6246918 h 13428667"/>
              <a:gd name="connsiteX27" fmla="*/ 8741190 w 15797999"/>
              <a:gd name="connsiteY27" fmla="*/ 12403851 h 13428667"/>
              <a:gd name="connsiteX28" fmla="*/ 8442145 w 15797999"/>
              <a:gd name="connsiteY28" fmla="*/ 11896466 h 13428667"/>
              <a:gd name="connsiteX29" fmla="*/ 14839353 w 15797999"/>
              <a:gd name="connsiteY29" fmla="*/ 1495676 h 13428667"/>
              <a:gd name="connsiteX30" fmla="*/ 15797999 w 15797999"/>
              <a:gd name="connsiteY30" fmla="*/ 930662 h 13428667"/>
              <a:gd name="connsiteX31" fmla="*/ 10747050 w 15797999"/>
              <a:gd name="connsiteY31" fmla="*/ 786761 h 13428667"/>
              <a:gd name="connsiteX32" fmla="*/ 5122358 w 15797999"/>
              <a:gd name="connsiteY32" fmla="*/ 9936384 h 13428667"/>
              <a:gd name="connsiteX33" fmla="*/ 4865784 w 15797999"/>
              <a:gd name="connsiteY33" fmla="*/ 9501062 h 13428667"/>
              <a:gd name="connsiteX34" fmla="*/ 9925026 w 15797999"/>
              <a:gd name="connsiteY34" fmla="*/ 1271251 h 13428667"/>
              <a:gd name="connsiteX35" fmla="*/ 10747050 w 15797999"/>
              <a:gd name="connsiteY35" fmla="*/ 786761 h 13428667"/>
              <a:gd name="connsiteX36" fmla="*/ 10513908 w 15797999"/>
              <a:gd name="connsiteY36" fmla="*/ 94156 h 13428667"/>
              <a:gd name="connsiteX37" fmla="*/ 5447411 w 15797999"/>
              <a:gd name="connsiteY37" fmla="*/ 1044297 h 13428667"/>
              <a:gd name="connsiteX38" fmla="*/ 0 w 15797999"/>
              <a:gd name="connsiteY38" fmla="*/ 5008065 h 13428667"/>
              <a:gd name="connsiteX39" fmla="*/ 4073065 w 15797999"/>
              <a:gd name="connsiteY39" fmla="*/ 9580984 h 13428667"/>
              <a:gd name="connsiteX40" fmla="*/ 9616162 w 15797999"/>
              <a:gd name="connsiteY40" fmla="*/ 623276 h 13428667"/>
              <a:gd name="connsiteX41" fmla="*/ 10513908 w 15797999"/>
              <a:gd name="connsiteY41" fmla="*/ 94156 h 13428667"/>
              <a:gd name="connsiteX42" fmla="*/ 13455419 w 15797999"/>
              <a:gd name="connsiteY42" fmla="*/ 0 h 13428667"/>
              <a:gd name="connsiteX43" fmla="*/ 6398610 w 15797999"/>
              <a:gd name="connsiteY43" fmla="*/ 11473190 h 13428667"/>
              <a:gd name="connsiteX44" fmla="*/ 6099563 w 15797999"/>
              <a:gd name="connsiteY44" fmla="*/ 10965805 h 13428667"/>
              <a:gd name="connsiteX45" fmla="*/ 12496771 w 15797999"/>
              <a:gd name="connsiteY45" fmla="*/ 565013 h 13428667"/>
              <a:gd name="connsiteX46" fmla="*/ 13455419 w 15797999"/>
              <a:gd name="connsiteY46" fmla="*/ 0 h 13428667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020764 w 15797999"/>
              <a:gd name="connsiteY21" fmla="*/ 12498007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513908 w 15797999"/>
              <a:gd name="connsiteY36" fmla="*/ 94156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9616162 w 15797999"/>
              <a:gd name="connsiteY40" fmla="*/ 623276 h 12921283"/>
              <a:gd name="connsiteX41" fmla="*/ 10513908 w 15797999"/>
              <a:gd name="connsiteY41" fmla="*/ 94156 h 12921283"/>
              <a:gd name="connsiteX42" fmla="*/ 13455419 w 15797999"/>
              <a:gd name="connsiteY42" fmla="*/ 0 h 12921283"/>
              <a:gd name="connsiteX43" fmla="*/ 6398610 w 15797999"/>
              <a:gd name="connsiteY43" fmla="*/ 11473190 h 12921283"/>
              <a:gd name="connsiteX44" fmla="*/ 6099563 w 15797999"/>
              <a:gd name="connsiteY44" fmla="*/ 10965805 h 12921283"/>
              <a:gd name="connsiteX45" fmla="*/ 12496771 w 15797999"/>
              <a:gd name="connsiteY45" fmla="*/ 565013 h 12921283"/>
              <a:gd name="connsiteX46" fmla="*/ 13455419 w 15797999"/>
              <a:gd name="connsiteY46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513908 w 15797999"/>
              <a:gd name="connsiteY36" fmla="*/ 94156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9616162 w 15797999"/>
              <a:gd name="connsiteY40" fmla="*/ 623276 h 12921283"/>
              <a:gd name="connsiteX41" fmla="*/ 10513908 w 15797999"/>
              <a:gd name="connsiteY41" fmla="*/ 94156 h 12921283"/>
              <a:gd name="connsiteX42" fmla="*/ 13455419 w 15797999"/>
              <a:gd name="connsiteY42" fmla="*/ 0 h 12921283"/>
              <a:gd name="connsiteX43" fmla="*/ 6398610 w 15797999"/>
              <a:gd name="connsiteY43" fmla="*/ 11473190 h 12921283"/>
              <a:gd name="connsiteX44" fmla="*/ 6099563 w 15797999"/>
              <a:gd name="connsiteY44" fmla="*/ 10965805 h 12921283"/>
              <a:gd name="connsiteX45" fmla="*/ 12496771 w 15797999"/>
              <a:gd name="connsiteY45" fmla="*/ 565013 h 12921283"/>
              <a:gd name="connsiteX46" fmla="*/ 13455419 w 15797999"/>
              <a:gd name="connsiteY46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513908 w 15797999"/>
              <a:gd name="connsiteY36" fmla="*/ 94156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10513908 w 15797999"/>
              <a:gd name="connsiteY40" fmla="*/ 94156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104004 w 15797999"/>
              <a:gd name="connsiteY36" fmla="*/ 251812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10104004 w 15797999"/>
              <a:gd name="connsiteY40" fmla="*/ 251812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9946349 w 15797999"/>
              <a:gd name="connsiteY36" fmla="*/ 283343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9580984 h 12921283"/>
              <a:gd name="connsiteX40" fmla="*/ 9946349 w 15797999"/>
              <a:gd name="connsiteY40" fmla="*/ 283343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9946349 w 15797999"/>
              <a:gd name="connsiteY36" fmla="*/ 283343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10369260 h 12921283"/>
              <a:gd name="connsiteX40" fmla="*/ 9946349 w 15797999"/>
              <a:gd name="connsiteY40" fmla="*/ 283343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198597 w 15797999"/>
              <a:gd name="connsiteY36" fmla="*/ 251812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10369260 h 12921283"/>
              <a:gd name="connsiteX40" fmla="*/ 10198597 w 15797999"/>
              <a:gd name="connsiteY40" fmla="*/ 251812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028759 w 15797999"/>
              <a:gd name="connsiteY0" fmla="*/ 2976334 h 12921283"/>
              <a:gd name="connsiteX1" fmla="*/ 7404064 w 15797999"/>
              <a:gd name="connsiteY1" fmla="*/ 12125956 h 12921283"/>
              <a:gd name="connsiteX2" fmla="*/ 7147493 w 15797999"/>
              <a:gd name="connsiteY2" fmla="*/ 11690634 h 12921283"/>
              <a:gd name="connsiteX3" fmla="*/ 12206735 w 15797999"/>
              <a:gd name="connsiteY3" fmla="*/ 3460824 h 12921283"/>
              <a:gd name="connsiteX4" fmla="*/ 13028759 w 15797999"/>
              <a:gd name="connsiteY4" fmla="*/ 2976334 h 12921283"/>
              <a:gd name="connsiteX5" fmla="*/ 10686177 w 15797999"/>
              <a:gd name="connsiteY5" fmla="*/ 2045671 h 12921283"/>
              <a:gd name="connsiteX6" fmla="*/ 5061483 w 15797999"/>
              <a:gd name="connsiteY6" fmla="*/ 11195294 h 12921283"/>
              <a:gd name="connsiteX7" fmla="*/ 4804910 w 15797999"/>
              <a:gd name="connsiteY7" fmla="*/ 10759973 h 12921283"/>
              <a:gd name="connsiteX8" fmla="*/ 9864154 w 15797999"/>
              <a:gd name="connsiteY8" fmla="*/ 2530161 h 12921283"/>
              <a:gd name="connsiteX9" fmla="*/ 10686177 w 15797999"/>
              <a:gd name="connsiteY9" fmla="*/ 2045671 h 12921283"/>
              <a:gd name="connsiteX10" fmla="*/ 14420155 w 15797999"/>
              <a:gd name="connsiteY10" fmla="*/ 1955479 h 12921283"/>
              <a:gd name="connsiteX11" fmla="*/ 7804781 w 15797999"/>
              <a:gd name="connsiteY11" fmla="*/ 12640391 h 12921283"/>
              <a:gd name="connsiteX12" fmla="*/ 7064300 w 15797999"/>
              <a:gd name="connsiteY12" fmla="*/ 12921283 h 12921283"/>
              <a:gd name="connsiteX13" fmla="*/ 13461508 w 15797999"/>
              <a:gd name="connsiteY13" fmla="*/ 2520493 h 12921283"/>
              <a:gd name="connsiteX14" fmla="*/ 14420155 w 15797999"/>
              <a:gd name="connsiteY14" fmla="*/ 1955479 h 12921283"/>
              <a:gd name="connsiteX15" fmla="*/ 13089633 w 15797999"/>
              <a:gd name="connsiteY15" fmla="*/ 1717422 h 12921283"/>
              <a:gd name="connsiteX16" fmla="*/ 7464938 w 15797999"/>
              <a:gd name="connsiteY16" fmla="*/ 10867044 h 12921283"/>
              <a:gd name="connsiteX17" fmla="*/ 7208367 w 15797999"/>
              <a:gd name="connsiteY17" fmla="*/ 10431723 h 12921283"/>
              <a:gd name="connsiteX18" fmla="*/ 12267608 w 15797999"/>
              <a:gd name="connsiteY18" fmla="*/ 2201912 h 12921283"/>
              <a:gd name="connsiteX19" fmla="*/ 13089633 w 15797999"/>
              <a:gd name="connsiteY19" fmla="*/ 1717422 h 12921283"/>
              <a:gd name="connsiteX20" fmla="*/ 12077574 w 15797999"/>
              <a:gd name="connsiteY20" fmla="*/ 1024816 h 12921283"/>
              <a:gd name="connsiteX21" fmla="*/ 5462198 w 15797999"/>
              <a:gd name="connsiteY21" fmla="*/ 11709731 h 12921283"/>
              <a:gd name="connsiteX22" fmla="*/ 4721718 w 15797999"/>
              <a:gd name="connsiteY22" fmla="*/ 11990622 h 12921283"/>
              <a:gd name="connsiteX23" fmla="*/ 11118927 w 15797999"/>
              <a:gd name="connsiteY23" fmla="*/ 1589830 h 12921283"/>
              <a:gd name="connsiteX24" fmla="*/ 12077574 w 15797999"/>
              <a:gd name="connsiteY24" fmla="*/ 1024816 h 12921283"/>
              <a:gd name="connsiteX25" fmla="*/ 15797999 w 15797999"/>
              <a:gd name="connsiteY25" fmla="*/ 930662 h 12921283"/>
              <a:gd name="connsiteX26" fmla="*/ 15158970 w 15797999"/>
              <a:gd name="connsiteY26" fmla="*/ 6246918 h 12921283"/>
              <a:gd name="connsiteX27" fmla="*/ 8741190 w 15797999"/>
              <a:gd name="connsiteY27" fmla="*/ 12403851 h 12921283"/>
              <a:gd name="connsiteX28" fmla="*/ 8442145 w 15797999"/>
              <a:gd name="connsiteY28" fmla="*/ 11896466 h 12921283"/>
              <a:gd name="connsiteX29" fmla="*/ 14839353 w 15797999"/>
              <a:gd name="connsiteY29" fmla="*/ 1495676 h 12921283"/>
              <a:gd name="connsiteX30" fmla="*/ 15797999 w 15797999"/>
              <a:gd name="connsiteY30" fmla="*/ 930662 h 12921283"/>
              <a:gd name="connsiteX31" fmla="*/ 10747050 w 15797999"/>
              <a:gd name="connsiteY31" fmla="*/ 786761 h 12921283"/>
              <a:gd name="connsiteX32" fmla="*/ 5122358 w 15797999"/>
              <a:gd name="connsiteY32" fmla="*/ 9936384 h 12921283"/>
              <a:gd name="connsiteX33" fmla="*/ 4865784 w 15797999"/>
              <a:gd name="connsiteY33" fmla="*/ 9501062 h 12921283"/>
              <a:gd name="connsiteX34" fmla="*/ 9925026 w 15797999"/>
              <a:gd name="connsiteY34" fmla="*/ 1271251 h 12921283"/>
              <a:gd name="connsiteX35" fmla="*/ 10747050 w 15797999"/>
              <a:gd name="connsiteY35" fmla="*/ 786761 h 12921283"/>
              <a:gd name="connsiteX36" fmla="*/ 10324722 w 15797999"/>
              <a:gd name="connsiteY36" fmla="*/ 251812 h 12921283"/>
              <a:gd name="connsiteX37" fmla="*/ 5447411 w 15797999"/>
              <a:gd name="connsiteY37" fmla="*/ 1044297 h 12921283"/>
              <a:gd name="connsiteX38" fmla="*/ 0 w 15797999"/>
              <a:gd name="connsiteY38" fmla="*/ 5008065 h 12921283"/>
              <a:gd name="connsiteX39" fmla="*/ 4073065 w 15797999"/>
              <a:gd name="connsiteY39" fmla="*/ 10369260 h 12921283"/>
              <a:gd name="connsiteX40" fmla="*/ 10324722 w 15797999"/>
              <a:gd name="connsiteY40" fmla="*/ 251812 h 12921283"/>
              <a:gd name="connsiteX41" fmla="*/ 13455419 w 15797999"/>
              <a:gd name="connsiteY41" fmla="*/ 0 h 12921283"/>
              <a:gd name="connsiteX42" fmla="*/ 6398610 w 15797999"/>
              <a:gd name="connsiteY42" fmla="*/ 11473190 h 12921283"/>
              <a:gd name="connsiteX43" fmla="*/ 6099563 w 15797999"/>
              <a:gd name="connsiteY43" fmla="*/ 10965805 h 12921283"/>
              <a:gd name="connsiteX44" fmla="*/ 12496771 w 15797999"/>
              <a:gd name="connsiteY44" fmla="*/ 565013 h 12921283"/>
              <a:gd name="connsiteX45" fmla="*/ 13455419 w 15797999"/>
              <a:gd name="connsiteY45" fmla="*/ 0 h 12921283"/>
              <a:gd name="connsiteX0" fmla="*/ 13572244 w 16341484"/>
              <a:gd name="connsiteY0" fmla="*/ 3413996 h 13358945"/>
              <a:gd name="connsiteX1" fmla="*/ 7947549 w 16341484"/>
              <a:gd name="connsiteY1" fmla="*/ 12563618 h 13358945"/>
              <a:gd name="connsiteX2" fmla="*/ 7690978 w 16341484"/>
              <a:gd name="connsiteY2" fmla="*/ 12128296 h 13358945"/>
              <a:gd name="connsiteX3" fmla="*/ 12750220 w 16341484"/>
              <a:gd name="connsiteY3" fmla="*/ 3898486 h 13358945"/>
              <a:gd name="connsiteX4" fmla="*/ 13572244 w 16341484"/>
              <a:gd name="connsiteY4" fmla="*/ 3413996 h 13358945"/>
              <a:gd name="connsiteX5" fmla="*/ 11229662 w 16341484"/>
              <a:gd name="connsiteY5" fmla="*/ 2483333 h 13358945"/>
              <a:gd name="connsiteX6" fmla="*/ 5604968 w 16341484"/>
              <a:gd name="connsiteY6" fmla="*/ 11632956 h 13358945"/>
              <a:gd name="connsiteX7" fmla="*/ 5348395 w 16341484"/>
              <a:gd name="connsiteY7" fmla="*/ 11197635 h 13358945"/>
              <a:gd name="connsiteX8" fmla="*/ 10407639 w 16341484"/>
              <a:gd name="connsiteY8" fmla="*/ 2967823 h 13358945"/>
              <a:gd name="connsiteX9" fmla="*/ 11229662 w 16341484"/>
              <a:gd name="connsiteY9" fmla="*/ 2483333 h 13358945"/>
              <a:gd name="connsiteX10" fmla="*/ 14963640 w 16341484"/>
              <a:gd name="connsiteY10" fmla="*/ 2393141 h 13358945"/>
              <a:gd name="connsiteX11" fmla="*/ 8348266 w 16341484"/>
              <a:gd name="connsiteY11" fmla="*/ 13078053 h 13358945"/>
              <a:gd name="connsiteX12" fmla="*/ 7607785 w 16341484"/>
              <a:gd name="connsiteY12" fmla="*/ 13358945 h 13358945"/>
              <a:gd name="connsiteX13" fmla="*/ 14004993 w 16341484"/>
              <a:gd name="connsiteY13" fmla="*/ 2958155 h 13358945"/>
              <a:gd name="connsiteX14" fmla="*/ 14963640 w 16341484"/>
              <a:gd name="connsiteY14" fmla="*/ 2393141 h 13358945"/>
              <a:gd name="connsiteX15" fmla="*/ 13633118 w 16341484"/>
              <a:gd name="connsiteY15" fmla="*/ 2155084 h 13358945"/>
              <a:gd name="connsiteX16" fmla="*/ 8008423 w 16341484"/>
              <a:gd name="connsiteY16" fmla="*/ 11304706 h 13358945"/>
              <a:gd name="connsiteX17" fmla="*/ 7751852 w 16341484"/>
              <a:gd name="connsiteY17" fmla="*/ 10869385 h 13358945"/>
              <a:gd name="connsiteX18" fmla="*/ 12811093 w 16341484"/>
              <a:gd name="connsiteY18" fmla="*/ 2639574 h 13358945"/>
              <a:gd name="connsiteX19" fmla="*/ 13633118 w 16341484"/>
              <a:gd name="connsiteY19" fmla="*/ 2155084 h 13358945"/>
              <a:gd name="connsiteX20" fmla="*/ 12621059 w 16341484"/>
              <a:gd name="connsiteY20" fmla="*/ 1462478 h 13358945"/>
              <a:gd name="connsiteX21" fmla="*/ 6005683 w 16341484"/>
              <a:gd name="connsiteY21" fmla="*/ 12147393 h 13358945"/>
              <a:gd name="connsiteX22" fmla="*/ 5265203 w 16341484"/>
              <a:gd name="connsiteY22" fmla="*/ 12428284 h 13358945"/>
              <a:gd name="connsiteX23" fmla="*/ 11662412 w 16341484"/>
              <a:gd name="connsiteY23" fmla="*/ 2027492 h 13358945"/>
              <a:gd name="connsiteX24" fmla="*/ 12621059 w 16341484"/>
              <a:gd name="connsiteY24" fmla="*/ 1462478 h 13358945"/>
              <a:gd name="connsiteX25" fmla="*/ 16341484 w 16341484"/>
              <a:gd name="connsiteY25" fmla="*/ 1368324 h 13358945"/>
              <a:gd name="connsiteX26" fmla="*/ 15702455 w 16341484"/>
              <a:gd name="connsiteY26" fmla="*/ 6684580 h 13358945"/>
              <a:gd name="connsiteX27" fmla="*/ 9284675 w 16341484"/>
              <a:gd name="connsiteY27" fmla="*/ 12841513 h 13358945"/>
              <a:gd name="connsiteX28" fmla="*/ 8985630 w 16341484"/>
              <a:gd name="connsiteY28" fmla="*/ 12334128 h 13358945"/>
              <a:gd name="connsiteX29" fmla="*/ 15382838 w 16341484"/>
              <a:gd name="connsiteY29" fmla="*/ 1933338 h 13358945"/>
              <a:gd name="connsiteX30" fmla="*/ 16341484 w 16341484"/>
              <a:gd name="connsiteY30" fmla="*/ 1368324 h 13358945"/>
              <a:gd name="connsiteX31" fmla="*/ 11290535 w 16341484"/>
              <a:gd name="connsiteY31" fmla="*/ 1224423 h 13358945"/>
              <a:gd name="connsiteX32" fmla="*/ 5665843 w 16341484"/>
              <a:gd name="connsiteY32" fmla="*/ 10374046 h 13358945"/>
              <a:gd name="connsiteX33" fmla="*/ 5409269 w 16341484"/>
              <a:gd name="connsiteY33" fmla="*/ 9938724 h 13358945"/>
              <a:gd name="connsiteX34" fmla="*/ 10468511 w 16341484"/>
              <a:gd name="connsiteY34" fmla="*/ 1708913 h 13358945"/>
              <a:gd name="connsiteX35" fmla="*/ 11290535 w 16341484"/>
              <a:gd name="connsiteY35" fmla="*/ 1224423 h 13358945"/>
              <a:gd name="connsiteX36" fmla="*/ 10868207 w 16341484"/>
              <a:gd name="connsiteY36" fmla="*/ 689474 h 13358945"/>
              <a:gd name="connsiteX37" fmla="*/ 0 w 16341484"/>
              <a:gd name="connsiteY37" fmla="*/ 0 h 13358945"/>
              <a:gd name="connsiteX38" fmla="*/ 543485 w 16341484"/>
              <a:gd name="connsiteY38" fmla="*/ 5445727 h 13358945"/>
              <a:gd name="connsiteX39" fmla="*/ 4616550 w 16341484"/>
              <a:gd name="connsiteY39" fmla="*/ 10806922 h 13358945"/>
              <a:gd name="connsiteX40" fmla="*/ 10868207 w 16341484"/>
              <a:gd name="connsiteY40" fmla="*/ 689474 h 13358945"/>
              <a:gd name="connsiteX41" fmla="*/ 13998904 w 16341484"/>
              <a:gd name="connsiteY41" fmla="*/ 437662 h 13358945"/>
              <a:gd name="connsiteX42" fmla="*/ 6942095 w 16341484"/>
              <a:gd name="connsiteY42" fmla="*/ 11910852 h 13358945"/>
              <a:gd name="connsiteX43" fmla="*/ 6643048 w 16341484"/>
              <a:gd name="connsiteY43" fmla="*/ 11403467 h 13358945"/>
              <a:gd name="connsiteX44" fmla="*/ 13040256 w 16341484"/>
              <a:gd name="connsiteY44" fmla="*/ 1002675 h 13358945"/>
              <a:gd name="connsiteX45" fmla="*/ 13998904 w 16341484"/>
              <a:gd name="connsiteY45" fmla="*/ 437662 h 13358945"/>
              <a:gd name="connsiteX0" fmla="*/ 13572244 w 16341484"/>
              <a:gd name="connsiteY0" fmla="*/ 3418205 h 13363154"/>
              <a:gd name="connsiteX1" fmla="*/ 7947549 w 16341484"/>
              <a:gd name="connsiteY1" fmla="*/ 12567827 h 13363154"/>
              <a:gd name="connsiteX2" fmla="*/ 7690978 w 16341484"/>
              <a:gd name="connsiteY2" fmla="*/ 12132505 h 13363154"/>
              <a:gd name="connsiteX3" fmla="*/ 12750220 w 16341484"/>
              <a:gd name="connsiteY3" fmla="*/ 3902695 h 13363154"/>
              <a:gd name="connsiteX4" fmla="*/ 13572244 w 16341484"/>
              <a:gd name="connsiteY4" fmla="*/ 3418205 h 13363154"/>
              <a:gd name="connsiteX5" fmla="*/ 11229662 w 16341484"/>
              <a:gd name="connsiteY5" fmla="*/ 2487542 h 13363154"/>
              <a:gd name="connsiteX6" fmla="*/ 5604968 w 16341484"/>
              <a:gd name="connsiteY6" fmla="*/ 11637165 h 13363154"/>
              <a:gd name="connsiteX7" fmla="*/ 5348395 w 16341484"/>
              <a:gd name="connsiteY7" fmla="*/ 11201844 h 13363154"/>
              <a:gd name="connsiteX8" fmla="*/ 10407639 w 16341484"/>
              <a:gd name="connsiteY8" fmla="*/ 2972032 h 13363154"/>
              <a:gd name="connsiteX9" fmla="*/ 11229662 w 16341484"/>
              <a:gd name="connsiteY9" fmla="*/ 2487542 h 13363154"/>
              <a:gd name="connsiteX10" fmla="*/ 14963640 w 16341484"/>
              <a:gd name="connsiteY10" fmla="*/ 2397350 h 13363154"/>
              <a:gd name="connsiteX11" fmla="*/ 8348266 w 16341484"/>
              <a:gd name="connsiteY11" fmla="*/ 13082262 h 13363154"/>
              <a:gd name="connsiteX12" fmla="*/ 7607785 w 16341484"/>
              <a:gd name="connsiteY12" fmla="*/ 13363154 h 13363154"/>
              <a:gd name="connsiteX13" fmla="*/ 14004993 w 16341484"/>
              <a:gd name="connsiteY13" fmla="*/ 2962364 h 13363154"/>
              <a:gd name="connsiteX14" fmla="*/ 14963640 w 16341484"/>
              <a:gd name="connsiteY14" fmla="*/ 2397350 h 13363154"/>
              <a:gd name="connsiteX15" fmla="*/ 13633118 w 16341484"/>
              <a:gd name="connsiteY15" fmla="*/ 2159293 h 13363154"/>
              <a:gd name="connsiteX16" fmla="*/ 8008423 w 16341484"/>
              <a:gd name="connsiteY16" fmla="*/ 11308915 h 13363154"/>
              <a:gd name="connsiteX17" fmla="*/ 7751852 w 16341484"/>
              <a:gd name="connsiteY17" fmla="*/ 10873594 h 13363154"/>
              <a:gd name="connsiteX18" fmla="*/ 12811093 w 16341484"/>
              <a:gd name="connsiteY18" fmla="*/ 2643783 h 13363154"/>
              <a:gd name="connsiteX19" fmla="*/ 13633118 w 16341484"/>
              <a:gd name="connsiteY19" fmla="*/ 2159293 h 13363154"/>
              <a:gd name="connsiteX20" fmla="*/ 12621059 w 16341484"/>
              <a:gd name="connsiteY20" fmla="*/ 1466687 h 13363154"/>
              <a:gd name="connsiteX21" fmla="*/ 6005683 w 16341484"/>
              <a:gd name="connsiteY21" fmla="*/ 12151602 h 13363154"/>
              <a:gd name="connsiteX22" fmla="*/ 5265203 w 16341484"/>
              <a:gd name="connsiteY22" fmla="*/ 12432493 h 13363154"/>
              <a:gd name="connsiteX23" fmla="*/ 11662412 w 16341484"/>
              <a:gd name="connsiteY23" fmla="*/ 2031701 h 13363154"/>
              <a:gd name="connsiteX24" fmla="*/ 12621059 w 16341484"/>
              <a:gd name="connsiteY24" fmla="*/ 1466687 h 13363154"/>
              <a:gd name="connsiteX25" fmla="*/ 16341484 w 16341484"/>
              <a:gd name="connsiteY25" fmla="*/ 1372533 h 13363154"/>
              <a:gd name="connsiteX26" fmla="*/ 15702455 w 16341484"/>
              <a:gd name="connsiteY26" fmla="*/ 6688789 h 13363154"/>
              <a:gd name="connsiteX27" fmla="*/ 9284675 w 16341484"/>
              <a:gd name="connsiteY27" fmla="*/ 12845722 h 13363154"/>
              <a:gd name="connsiteX28" fmla="*/ 8985630 w 16341484"/>
              <a:gd name="connsiteY28" fmla="*/ 12338337 h 13363154"/>
              <a:gd name="connsiteX29" fmla="*/ 15382838 w 16341484"/>
              <a:gd name="connsiteY29" fmla="*/ 1937547 h 13363154"/>
              <a:gd name="connsiteX30" fmla="*/ 16341484 w 16341484"/>
              <a:gd name="connsiteY30" fmla="*/ 1372533 h 13363154"/>
              <a:gd name="connsiteX31" fmla="*/ 11290535 w 16341484"/>
              <a:gd name="connsiteY31" fmla="*/ 1228632 h 13363154"/>
              <a:gd name="connsiteX32" fmla="*/ 5665843 w 16341484"/>
              <a:gd name="connsiteY32" fmla="*/ 10378255 h 13363154"/>
              <a:gd name="connsiteX33" fmla="*/ 5409269 w 16341484"/>
              <a:gd name="connsiteY33" fmla="*/ 9942933 h 13363154"/>
              <a:gd name="connsiteX34" fmla="*/ 10468511 w 16341484"/>
              <a:gd name="connsiteY34" fmla="*/ 1713122 h 13363154"/>
              <a:gd name="connsiteX35" fmla="*/ 11290535 w 16341484"/>
              <a:gd name="connsiteY35" fmla="*/ 1228632 h 13363154"/>
              <a:gd name="connsiteX36" fmla="*/ 11151986 w 16341484"/>
              <a:gd name="connsiteY36" fmla="*/ 0 h 13363154"/>
              <a:gd name="connsiteX37" fmla="*/ 0 w 16341484"/>
              <a:gd name="connsiteY37" fmla="*/ 4209 h 13363154"/>
              <a:gd name="connsiteX38" fmla="*/ 543485 w 16341484"/>
              <a:gd name="connsiteY38" fmla="*/ 5449936 h 13363154"/>
              <a:gd name="connsiteX39" fmla="*/ 4616550 w 16341484"/>
              <a:gd name="connsiteY39" fmla="*/ 10811131 h 13363154"/>
              <a:gd name="connsiteX40" fmla="*/ 11151986 w 16341484"/>
              <a:gd name="connsiteY40" fmla="*/ 0 h 13363154"/>
              <a:gd name="connsiteX41" fmla="*/ 13998904 w 16341484"/>
              <a:gd name="connsiteY41" fmla="*/ 441871 h 13363154"/>
              <a:gd name="connsiteX42" fmla="*/ 6942095 w 16341484"/>
              <a:gd name="connsiteY42" fmla="*/ 11915061 h 13363154"/>
              <a:gd name="connsiteX43" fmla="*/ 6643048 w 16341484"/>
              <a:gd name="connsiteY43" fmla="*/ 11407676 h 13363154"/>
              <a:gd name="connsiteX44" fmla="*/ 13040256 w 16341484"/>
              <a:gd name="connsiteY44" fmla="*/ 1006884 h 13363154"/>
              <a:gd name="connsiteX45" fmla="*/ 13998904 w 16341484"/>
              <a:gd name="connsiteY45" fmla="*/ 441871 h 13363154"/>
              <a:gd name="connsiteX0" fmla="*/ 13572244 w 16341484"/>
              <a:gd name="connsiteY0" fmla="*/ 3418205 h 13805660"/>
              <a:gd name="connsiteX1" fmla="*/ 7947549 w 16341484"/>
              <a:gd name="connsiteY1" fmla="*/ 12567827 h 13805660"/>
              <a:gd name="connsiteX2" fmla="*/ 7690978 w 16341484"/>
              <a:gd name="connsiteY2" fmla="*/ 12132505 h 13805660"/>
              <a:gd name="connsiteX3" fmla="*/ 12750220 w 16341484"/>
              <a:gd name="connsiteY3" fmla="*/ 3902695 h 13805660"/>
              <a:gd name="connsiteX4" fmla="*/ 13572244 w 16341484"/>
              <a:gd name="connsiteY4" fmla="*/ 3418205 h 13805660"/>
              <a:gd name="connsiteX5" fmla="*/ 11229662 w 16341484"/>
              <a:gd name="connsiteY5" fmla="*/ 2487542 h 13805660"/>
              <a:gd name="connsiteX6" fmla="*/ 5604968 w 16341484"/>
              <a:gd name="connsiteY6" fmla="*/ 11637165 h 13805660"/>
              <a:gd name="connsiteX7" fmla="*/ 5348395 w 16341484"/>
              <a:gd name="connsiteY7" fmla="*/ 11201844 h 13805660"/>
              <a:gd name="connsiteX8" fmla="*/ 10407639 w 16341484"/>
              <a:gd name="connsiteY8" fmla="*/ 2972032 h 13805660"/>
              <a:gd name="connsiteX9" fmla="*/ 11229662 w 16341484"/>
              <a:gd name="connsiteY9" fmla="*/ 2487542 h 13805660"/>
              <a:gd name="connsiteX10" fmla="*/ 14963640 w 16341484"/>
              <a:gd name="connsiteY10" fmla="*/ 2397350 h 13805660"/>
              <a:gd name="connsiteX11" fmla="*/ 8348266 w 16341484"/>
              <a:gd name="connsiteY11" fmla="*/ 13082262 h 13805660"/>
              <a:gd name="connsiteX12" fmla="*/ 7607785 w 16341484"/>
              <a:gd name="connsiteY12" fmla="*/ 13363154 h 13805660"/>
              <a:gd name="connsiteX13" fmla="*/ 14004993 w 16341484"/>
              <a:gd name="connsiteY13" fmla="*/ 2962364 h 13805660"/>
              <a:gd name="connsiteX14" fmla="*/ 14963640 w 16341484"/>
              <a:gd name="connsiteY14" fmla="*/ 2397350 h 13805660"/>
              <a:gd name="connsiteX15" fmla="*/ 13633118 w 16341484"/>
              <a:gd name="connsiteY15" fmla="*/ 2159293 h 13805660"/>
              <a:gd name="connsiteX16" fmla="*/ 8008423 w 16341484"/>
              <a:gd name="connsiteY16" fmla="*/ 11308915 h 13805660"/>
              <a:gd name="connsiteX17" fmla="*/ 7751852 w 16341484"/>
              <a:gd name="connsiteY17" fmla="*/ 10873594 h 13805660"/>
              <a:gd name="connsiteX18" fmla="*/ 12811093 w 16341484"/>
              <a:gd name="connsiteY18" fmla="*/ 2643783 h 13805660"/>
              <a:gd name="connsiteX19" fmla="*/ 13633118 w 16341484"/>
              <a:gd name="connsiteY19" fmla="*/ 2159293 h 13805660"/>
              <a:gd name="connsiteX20" fmla="*/ 12621059 w 16341484"/>
              <a:gd name="connsiteY20" fmla="*/ 1466687 h 13805660"/>
              <a:gd name="connsiteX21" fmla="*/ 6005683 w 16341484"/>
              <a:gd name="connsiteY21" fmla="*/ 12151602 h 13805660"/>
              <a:gd name="connsiteX22" fmla="*/ 5265203 w 16341484"/>
              <a:gd name="connsiteY22" fmla="*/ 12432493 h 13805660"/>
              <a:gd name="connsiteX23" fmla="*/ 11662412 w 16341484"/>
              <a:gd name="connsiteY23" fmla="*/ 2031701 h 13805660"/>
              <a:gd name="connsiteX24" fmla="*/ 12621059 w 16341484"/>
              <a:gd name="connsiteY24" fmla="*/ 1466687 h 13805660"/>
              <a:gd name="connsiteX25" fmla="*/ 16341484 w 16341484"/>
              <a:gd name="connsiteY25" fmla="*/ 1372533 h 13805660"/>
              <a:gd name="connsiteX26" fmla="*/ 15702455 w 16341484"/>
              <a:gd name="connsiteY26" fmla="*/ 6688789 h 13805660"/>
              <a:gd name="connsiteX27" fmla="*/ 9284675 w 16341484"/>
              <a:gd name="connsiteY27" fmla="*/ 12845722 h 13805660"/>
              <a:gd name="connsiteX28" fmla="*/ 8985630 w 16341484"/>
              <a:gd name="connsiteY28" fmla="*/ 12338337 h 13805660"/>
              <a:gd name="connsiteX29" fmla="*/ 15382838 w 16341484"/>
              <a:gd name="connsiteY29" fmla="*/ 1937547 h 13805660"/>
              <a:gd name="connsiteX30" fmla="*/ 16341484 w 16341484"/>
              <a:gd name="connsiteY30" fmla="*/ 1372533 h 13805660"/>
              <a:gd name="connsiteX31" fmla="*/ 11290535 w 16341484"/>
              <a:gd name="connsiteY31" fmla="*/ 1228632 h 13805660"/>
              <a:gd name="connsiteX32" fmla="*/ 5665843 w 16341484"/>
              <a:gd name="connsiteY32" fmla="*/ 10378255 h 13805660"/>
              <a:gd name="connsiteX33" fmla="*/ 5409269 w 16341484"/>
              <a:gd name="connsiteY33" fmla="*/ 9942933 h 13805660"/>
              <a:gd name="connsiteX34" fmla="*/ 10468511 w 16341484"/>
              <a:gd name="connsiteY34" fmla="*/ 1713122 h 13805660"/>
              <a:gd name="connsiteX35" fmla="*/ 11290535 w 16341484"/>
              <a:gd name="connsiteY35" fmla="*/ 1228632 h 13805660"/>
              <a:gd name="connsiteX36" fmla="*/ 11151986 w 16341484"/>
              <a:gd name="connsiteY36" fmla="*/ 0 h 13805660"/>
              <a:gd name="connsiteX37" fmla="*/ 0 w 16341484"/>
              <a:gd name="connsiteY37" fmla="*/ 4209 h 13805660"/>
              <a:gd name="connsiteX38" fmla="*/ 7458 w 16341484"/>
              <a:gd name="connsiteY38" fmla="*/ 13805660 h 13805660"/>
              <a:gd name="connsiteX39" fmla="*/ 4616550 w 16341484"/>
              <a:gd name="connsiteY39" fmla="*/ 10811131 h 13805660"/>
              <a:gd name="connsiteX40" fmla="*/ 11151986 w 16341484"/>
              <a:gd name="connsiteY40" fmla="*/ 0 h 13805660"/>
              <a:gd name="connsiteX41" fmla="*/ 13998904 w 16341484"/>
              <a:gd name="connsiteY41" fmla="*/ 441871 h 13805660"/>
              <a:gd name="connsiteX42" fmla="*/ 6942095 w 16341484"/>
              <a:gd name="connsiteY42" fmla="*/ 11915061 h 13805660"/>
              <a:gd name="connsiteX43" fmla="*/ 6643048 w 16341484"/>
              <a:gd name="connsiteY43" fmla="*/ 11407676 h 13805660"/>
              <a:gd name="connsiteX44" fmla="*/ 13040256 w 16341484"/>
              <a:gd name="connsiteY44" fmla="*/ 1006884 h 13805660"/>
              <a:gd name="connsiteX45" fmla="*/ 13998904 w 16341484"/>
              <a:gd name="connsiteY45" fmla="*/ 441871 h 13805660"/>
              <a:gd name="connsiteX0" fmla="*/ 13572244 w 16341484"/>
              <a:gd name="connsiteY0" fmla="*/ 3418205 h 13805660"/>
              <a:gd name="connsiteX1" fmla="*/ 7947549 w 16341484"/>
              <a:gd name="connsiteY1" fmla="*/ 12567827 h 13805660"/>
              <a:gd name="connsiteX2" fmla="*/ 7690978 w 16341484"/>
              <a:gd name="connsiteY2" fmla="*/ 12132505 h 13805660"/>
              <a:gd name="connsiteX3" fmla="*/ 12750220 w 16341484"/>
              <a:gd name="connsiteY3" fmla="*/ 3902695 h 13805660"/>
              <a:gd name="connsiteX4" fmla="*/ 13572244 w 16341484"/>
              <a:gd name="connsiteY4" fmla="*/ 3418205 h 13805660"/>
              <a:gd name="connsiteX5" fmla="*/ 11229662 w 16341484"/>
              <a:gd name="connsiteY5" fmla="*/ 2487542 h 13805660"/>
              <a:gd name="connsiteX6" fmla="*/ 5604968 w 16341484"/>
              <a:gd name="connsiteY6" fmla="*/ 11637165 h 13805660"/>
              <a:gd name="connsiteX7" fmla="*/ 5348395 w 16341484"/>
              <a:gd name="connsiteY7" fmla="*/ 11201844 h 13805660"/>
              <a:gd name="connsiteX8" fmla="*/ 10407639 w 16341484"/>
              <a:gd name="connsiteY8" fmla="*/ 2972032 h 13805660"/>
              <a:gd name="connsiteX9" fmla="*/ 11229662 w 16341484"/>
              <a:gd name="connsiteY9" fmla="*/ 2487542 h 13805660"/>
              <a:gd name="connsiteX10" fmla="*/ 14963640 w 16341484"/>
              <a:gd name="connsiteY10" fmla="*/ 2397350 h 13805660"/>
              <a:gd name="connsiteX11" fmla="*/ 8348266 w 16341484"/>
              <a:gd name="connsiteY11" fmla="*/ 13082262 h 13805660"/>
              <a:gd name="connsiteX12" fmla="*/ 7607785 w 16341484"/>
              <a:gd name="connsiteY12" fmla="*/ 13363154 h 13805660"/>
              <a:gd name="connsiteX13" fmla="*/ 14004993 w 16341484"/>
              <a:gd name="connsiteY13" fmla="*/ 2962364 h 13805660"/>
              <a:gd name="connsiteX14" fmla="*/ 14963640 w 16341484"/>
              <a:gd name="connsiteY14" fmla="*/ 2397350 h 13805660"/>
              <a:gd name="connsiteX15" fmla="*/ 13633118 w 16341484"/>
              <a:gd name="connsiteY15" fmla="*/ 2159293 h 13805660"/>
              <a:gd name="connsiteX16" fmla="*/ 8008423 w 16341484"/>
              <a:gd name="connsiteY16" fmla="*/ 11308915 h 13805660"/>
              <a:gd name="connsiteX17" fmla="*/ 7751852 w 16341484"/>
              <a:gd name="connsiteY17" fmla="*/ 10873594 h 13805660"/>
              <a:gd name="connsiteX18" fmla="*/ 12811093 w 16341484"/>
              <a:gd name="connsiteY18" fmla="*/ 2643783 h 13805660"/>
              <a:gd name="connsiteX19" fmla="*/ 13633118 w 16341484"/>
              <a:gd name="connsiteY19" fmla="*/ 2159293 h 13805660"/>
              <a:gd name="connsiteX20" fmla="*/ 12621059 w 16341484"/>
              <a:gd name="connsiteY20" fmla="*/ 1466687 h 13805660"/>
              <a:gd name="connsiteX21" fmla="*/ 6005683 w 16341484"/>
              <a:gd name="connsiteY21" fmla="*/ 12151602 h 13805660"/>
              <a:gd name="connsiteX22" fmla="*/ 5265203 w 16341484"/>
              <a:gd name="connsiteY22" fmla="*/ 12432493 h 13805660"/>
              <a:gd name="connsiteX23" fmla="*/ 11662412 w 16341484"/>
              <a:gd name="connsiteY23" fmla="*/ 2031701 h 13805660"/>
              <a:gd name="connsiteX24" fmla="*/ 12621059 w 16341484"/>
              <a:gd name="connsiteY24" fmla="*/ 1466687 h 13805660"/>
              <a:gd name="connsiteX25" fmla="*/ 16341484 w 16341484"/>
              <a:gd name="connsiteY25" fmla="*/ 1372533 h 13805660"/>
              <a:gd name="connsiteX26" fmla="*/ 15702455 w 16341484"/>
              <a:gd name="connsiteY26" fmla="*/ 6688789 h 13805660"/>
              <a:gd name="connsiteX27" fmla="*/ 9284675 w 16341484"/>
              <a:gd name="connsiteY27" fmla="*/ 12845722 h 13805660"/>
              <a:gd name="connsiteX28" fmla="*/ 8985630 w 16341484"/>
              <a:gd name="connsiteY28" fmla="*/ 12338337 h 13805660"/>
              <a:gd name="connsiteX29" fmla="*/ 15382838 w 16341484"/>
              <a:gd name="connsiteY29" fmla="*/ 1937547 h 13805660"/>
              <a:gd name="connsiteX30" fmla="*/ 16341484 w 16341484"/>
              <a:gd name="connsiteY30" fmla="*/ 1372533 h 13805660"/>
              <a:gd name="connsiteX31" fmla="*/ 11290535 w 16341484"/>
              <a:gd name="connsiteY31" fmla="*/ 1228632 h 13805660"/>
              <a:gd name="connsiteX32" fmla="*/ 5665843 w 16341484"/>
              <a:gd name="connsiteY32" fmla="*/ 10378255 h 13805660"/>
              <a:gd name="connsiteX33" fmla="*/ 5409269 w 16341484"/>
              <a:gd name="connsiteY33" fmla="*/ 9942933 h 13805660"/>
              <a:gd name="connsiteX34" fmla="*/ 10468511 w 16341484"/>
              <a:gd name="connsiteY34" fmla="*/ 1713122 h 13805660"/>
              <a:gd name="connsiteX35" fmla="*/ 11290535 w 16341484"/>
              <a:gd name="connsiteY35" fmla="*/ 1228632 h 13805660"/>
              <a:gd name="connsiteX36" fmla="*/ 11151986 w 16341484"/>
              <a:gd name="connsiteY36" fmla="*/ 0 h 13805660"/>
              <a:gd name="connsiteX37" fmla="*/ 0 w 16341484"/>
              <a:gd name="connsiteY37" fmla="*/ 4209 h 13805660"/>
              <a:gd name="connsiteX38" fmla="*/ 7458 w 16341484"/>
              <a:gd name="connsiteY38" fmla="*/ 13805660 h 13805660"/>
              <a:gd name="connsiteX39" fmla="*/ 2440909 w 16341484"/>
              <a:gd name="connsiteY39" fmla="*/ 13711986 h 13805660"/>
              <a:gd name="connsiteX40" fmla="*/ 11151986 w 16341484"/>
              <a:gd name="connsiteY40" fmla="*/ 0 h 13805660"/>
              <a:gd name="connsiteX41" fmla="*/ 13998904 w 16341484"/>
              <a:gd name="connsiteY41" fmla="*/ 441871 h 13805660"/>
              <a:gd name="connsiteX42" fmla="*/ 6942095 w 16341484"/>
              <a:gd name="connsiteY42" fmla="*/ 11915061 h 13805660"/>
              <a:gd name="connsiteX43" fmla="*/ 6643048 w 16341484"/>
              <a:gd name="connsiteY43" fmla="*/ 11407676 h 13805660"/>
              <a:gd name="connsiteX44" fmla="*/ 13040256 w 16341484"/>
              <a:gd name="connsiteY44" fmla="*/ 1006884 h 13805660"/>
              <a:gd name="connsiteX45" fmla="*/ 13998904 w 16341484"/>
              <a:gd name="connsiteY45" fmla="*/ 441871 h 13805660"/>
              <a:gd name="connsiteX0" fmla="*/ 13659379 w 16428619"/>
              <a:gd name="connsiteY0" fmla="*/ 3418205 h 13742598"/>
              <a:gd name="connsiteX1" fmla="*/ 8034684 w 16428619"/>
              <a:gd name="connsiteY1" fmla="*/ 12567827 h 13742598"/>
              <a:gd name="connsiteX2" fmla="*/ 7778113 w 16428619"/>
              <a:gd name="connsiteY2" fmla="*/ 12132505 h 13742598"/>
              <a:gd name="connsiteX3" fmla="*/ 12837355 w 16428619"/>
              <a:gd name="connsiteY3" fmla="*/ 3902695 h 13742598"/>
              <a:gd name="connsiteX4" fmla="*/ 13659379 w 16428619"/>
              <a:gd name="connsiteY4" fmla="*/ 3418205 h 13742598"/>
              <a:gd name="connsiteX5" fmla="*/ 11316797 w 16428619"/>
              <a:gd name="connsiteY5" fmla="*/ 2487542 h 13742598"/>
              <a:gd name="connsiteX6" fmla="*/ 5692103 w 16428619"/>
              <a:gd name="connsiteY6" fmla="*/ 11637165 h 13742598"/>
              <a:gd name="connsiteX7" fmla="*/ 5435530 w 16428619"/>
              <a:gd name="connsiteY7" fmla="*/ 11201844 h 13742598"/>
              <a:gd name="connsiteX8" fmla="*/ 10494774 w 16428619"/>
              <a:gd name="connsiteY8" fmla="*/ 2972032 h 13742598"/>
              <a:gd name="connsiteX9" fmla="*/ 11316797 w 16428619"/>
              <a:gd name="connsiteY9" fmla="*/ 2487542 h 13742598"/>
              <a:gd name="connsiteX10" fmla="*/ 15050775 w 16428619"/>
              <a:gd name="connsiteY10" fmla="*/ 2397350 h 13742598"/>
              <a:gd name="connsiteX11" fmla="*/ 8435401 w 16428619"/>
              <a:gd name="connsiteY11" fmla="*/ 13082262 h 13742598"/>
              <a:gd name="connsiteX12" fmla="*/ 7694920 w 16428619"/>
              <a:gd name="connsiteY12" fmla="*/ 13363154 h 13742598"/>
              <a:gd name="connsiteX13" fmla="*/ 14092128 w 16428619"/>
              <a:gd name="connsiteY13" fmla="*/ 2962364 h 13742598"/>
              <a:gd name="connsiteX14" fmla="*/ 15050775 w 16428619"/>
              <a:gd name="connsiteY14" fmla="*/ 2397350 h 13742598"/>
              <a:gd name="connsiteX15" fmla="*/ 13720253 w 16428619"/>
              <a:gd name="connsiteY15" fmla="*/ 2159293 h 13742598"/>
              <a:gd name="connsiteX16" fmla="*/ 8095558 w 16428619"/>
              <a:gd name="connsiteY16" fmla="*/ 11308915 h 13742598"/>
              <a:gd name="connsiteX17" fmla="*/ 7838987 w 16428619"/>
              <a:gd name="connsiteY17" fmla="*/ 10873594 h 13742598"/>
              <a:gd name="connsiteX18" fmla="*/ 12898228 w 16428619"/>
              <a:gd name="connsiteY18" fmla="*/ 2643783 h 13742598"/>
              <a:gd name="connsiteX19" fmla="*/ 13720253 w 16428619"/>
              <a:gd name="connsiteY19" fmla="*/ 2159293 h 13742598"/>
              <a:gd name="connsiteX20" fmla="*/ 12708194 w 16428619"/>
              <a:gd name="connsiteY20" fmla="*/ 1466687 h 13742598"/>
              <a:gd name="connsiteX21" fmla="*/ 6092818 w 16428619"/>
              <a:gd name="connsiteY21" fmla="*/ 12151602 h 13742598"/>
              <a:gd name="connsiteX22" fmla="*/ 5352338 w 16428619"/>
              <a:gd name="connsiteY22" fmla="*/ 12432493 h 13742598"/>
              <a:gd name="connsiteX23" fmla="*/ 11749547 w 16428619"/>
              <a:gd name="connsiteY23" fmla="*/ 2031701 h 13742598"/>
              <a:gd name="connsiteX24" fmla="*/ 12708194 w 16428619"/>
              <a:gd name="connsiteY24" fmla="*/ 1466687 h 13742598"/>
              <a:gd name="connsiteX25" fmla="*/ 16428619 w 16428619"/>
              <a:gd name="connsiteY25" fmla="*/ 1372533 h 13742598"/>
              <a:gd name="connsiteX26" fmla="*/ 15789590 w 16428619"/>
              <a:gd name="connsiteY26" fmla="*/ 6688789 h 13742598"/>
              <a:gd name="connsiteX27" fmla="*/ 9371810 w 16428619"/>
              <a:gd name="connsiteY27" fmla="*/ 12845722 h 13742598"/>
              <a:gd name="connsiteX28" fmla="*/ 9072765 w 16428619"/>
              <a:gd name="connsiteY28" fmla="*/ 12338337 h 13742598"/>
              <a:gd name="connsiteX29" fmla="*/ 15469973 w 16428619"/>
              <a:gd name="connsiteY29" fmla="*/ 1937547 h 13742598"/>
              <a:gd name="connsiteX30" fmla="*/ 16428619 w 16428619"/>
              <a:gd name="connsiteY30" fmla="*/ 1372533 h 13742598"/>
              <a:gd name="connsiteX31" fmla="*/ 11377670 w 16428619"/>
              <a:gd name="connsiteY31" fmla="*/ 1228632 h 13742598"/>
              <a:gd name="connsiteX32" fmla="*/ 5752978 w 16428619"/>
              <a:gd name="connsiteY32" fmla="*/ 10378255 h 13742598"/>
              <a:gd name="connsiteX33" fmla="*/ 5496404 w 16428619"/>
              <a:gd name="connsiteY33" fmla="*/ 9942933 h 13742598"/>
              <a:gd name="connsiteX34" fmla="*/ 10555646 w 16428619"/>
              <a:gd name="connsiteY34" fmla="*/ 1713122 h 13742598"/>
              <a:gd name="connsiteX35" fmla="*/ 11377670 w 16428619"/>
              <a:gd name="connsiteY35" fmla="*/ 1228632 h 13742598"/>
              <a:gd name="connsiteX36" fmla="*/ 11239121 w 16428619"/>
              <a:gd name="connsiteY36" fmla="*/ 0 h 13742598"/>
              <a:gd name="connsiteX37" fmla="*/ 87135 w 16428619"/>
              <a:gd name="connsiteY37" fmla="*/ 4209 h 13742598"/>
              <a:gd name="connsiteX38" fmla="*/ 0 w 16428619"/>
              <a:gd name="connsiteY38" fmla="*/ 13742598 h 13742598"/>
              <a:gd name="connsiteX39" fmla="*/ 2528044 w 16428619"/>
              <a:gd name="connsiteY39" fmla="*/ 13711986 h 13742598"/>
              <a:gd name="connsiteX40" fmla="*/ 11239121 w 16428619"/>
              <a:gd name="connsiteY40" fmla="*/ 0 h 13742598"/>
              <a:gd name="connsiteX41" fmla="*/ 14086039 w 16428619"/>
              <a:gd name="connsiteY41" fmla="*/ 441871 h 13742598"/>
              <a:gd name="connsiteX42" fmla="*/ 7029230 w 16428619"/>
              <a:gd name="connsiteY42" fmla="*/ 11915061 h 13742598"/>
              <a:gd name="connsiteX43" fmla="*/ 6730183 w 16428619"/>
              <a:gd name="connsiteY43" fmla="*/ 11407676 h 13742598"/>
              <a:gd name="connsiteX44" fmla="*/ 13127391 w 16428619"/>
              <a:gd name="connsiteY44" fmla="*/ 1006884 h 13742598"/>
              <a:gd name="connsiteX45" fmla="*/ 14086039 w 16428619"/>
              <a:gd name="connsiteY45" fmla="*/ 441871 h 13742598"/>
              <a:gd name="connsiteX0" fmla="*/ 13659379 w 16428619"/>
              <a:gd name="connsiteY0" fmla="*/ 3418205 h 13742598"/>
              <a:gd name="connsiteX1" fmla="*/ 8034684 w 16428619"/>
              <a:gd name="connsiteY1" fmla="*/ 12567827 h 13742598"/>
              <a:gd name="connsiteX2" fmla="*/ 7778113 w 16428619"/>
              <a:gd name="connsiteY2" fmla="*/ 12132505 h 13742598"/>
              <a:gd name="connsiteX3" fmla="*/ 12837355 w 16428619"/>
              <a:gd name="connsiteY3" fmla="*/ 3902695 h 13742598"/>
              <a:gd name="connsiteX4" fmla="*/ 13659379 w 16428619"/>
              <a:gd name="connsiteY4" fmla="*/ 3418205 h 13742598"/>
              <a:gd name="connsiteX5" fmla="*/ 11316797 w 16428619"/>
              <a:gd name="connsiteY5" fmla="*/ 2487542 h 13742598"/>
              <a:gd name="connsiteX6" fmla="*/ 5692103 w 16428619"/>
              <a:gd name="connsiteY6" fmla="*/ 11637165 h 13742598"/>
              <a:gd name="connsiteX7" fmla="*/ 5435530 w 16428619"/>
              <a:gd name="connsiteY7" fmla="*/ 11201844 h 13742598"/>
              <a:gd name="connsiteX8" fmla="*/ 10494774 w 16428619"/>
              <a:gd name="connsiteY8" fmla="*/ 2972032 h 13742598"/>
              <a:gd name="connsiteX9" fmla="*/ 11316797 w 16428619"/>
              <a:gd name="connsiteY9" fmla="*/ 2487542 h 13742598"/>
              <a:gd name="connsiteX10" fmla="*/ 15050775 w 16428619"/>
              <a:gd name="connsiteY10" fmla="*/ 2397350 h 13742598"/>
              <a:gd name="connsiteX11" fmla="*/ 8435401 w 16428619"/>
              <a:gd name="connsiteY11" fmla="*/ 13082262 h 13742598"/>
              <a:gd name="connsiteX12" fmla="*/ 7694920 w 16428619"/>
              <a:gd name="connsiteY12" fmla="*/ 13363154 h 13742598"/>
              <a:gd name="connsiteX13" fmla="*/ 14092128 w 16428619"/>
              <a:gd name="connsiteY13" fmla="*/ 2962364 h 13742598"/>
              <a:gd name="connsiteX14" fmla="*/ 15050775 w 16428619"/>
              <a:gd name="connsiteY14" fmla="*/ 2397350 h 13742598"/>
              <a:gd name="connsiteX15" fmla="*/ 13720253 w 16428619"/>
              <a:gd name="connsiteY15" fmla="*/ 2159293 h 13742598"/>
              <a:gd name="connsiteX16" fmla="*/ 8095558 w 16428619"/>
              <a:gd name="connsiteY16" fmla="*/ 11308915 h 13742598"/>
              <a:gd name="connsiteX17" fmla="*/ 7838987 w 16428619"/>
              <a:gd name="connsiteY17" fmla="*/ 10873594 h 13742598"/>
              <a:gd name="connsiteX18" fmla="*/ 12898228 w 16428619"/>
              <a:gd name="connsiteY18" fmla="*/ 2643783 h 13742598"/>
              <a:gd name="connsiteX19" fmla="*/ 13720253 w 16428619"/>
              <a:gd name="connsiteY19" fmla="*/ 2159293 h 13742598"/>
              <a:gd name="connsiteX20" fmla="*/ 12708194 w 16428619"/>
              <a:gd name="connsiteY20" fmla="*/ 1466687 h 13742598"/>
              <a:gd name="connsiteX21" fmla="*/ 6092818 w 16428619"/>
              <a:gd name="connsiteY21" fmla="*/ 12151602 h 13742598"/>
              <a:gd name="connsiteX22" fmla="*/ 5352338 w 16428619"/>
              <a:gd name="connsiteY22" fmla="*/ 12432493 h 13742598"/>
              <a:gd name="connsiteX23" fmla="*/ 11749547 w 16428619"/>
              <a:gd name="connsiteY23" fmla="*/ 2031701 h 13742598"/>
              <a:gd name="connsiteX24" fmla="*/ 12708194 w 16428619"/>
              <a:gd name="connsiteY24" fmla="*/ 1466687 h 13742598"/>
              <a:gd name="connsiteX25" fmla="*/ 16428619 w 16428619"/>
              <a:gd name="connsiteY25" fmla="*/ 1372533 h 13742598"/>
              <a:gd name="connsiteX26" fmla="*/ 9371810 w 16428619"/>
              <a:gd name="connsiteY26" fmla="*/ 12845722 h 13742598"/>
              <a:gd name="connsiteX27" fmla="*/ 9072765 w 16428619"/>
              <a:gd name="connsiteY27" fmla="*/ 12338337 h 13742598"/>
              <a:gd name="connsiteX28" fmla="*/ 15469973 w 16428619"/>
              <a:gd name="connsiteY28" fmla="*/ 1937547 h 13742598"/>
              <a:gd name="connsiteX29" fmla="*/ 16428619 w 16428619"/>
              <a:gd name="connsiteY29" fmla="*/ 1372533 h 13742598"/>
              <a:gd name="connsiteX30" fmla="*/ 11377670 w 16428619"/>
              <a:gd name="connsiteY30" fmla="*/ 1228632 h 13742598"/>
              <a:gd name="connsiteX31" fmla="*/ 5752978 w 16428619"/>
              <a:gd name="connsiteY31" fmla="*/ 10378255 h 13742598"/>
              <a:gd name="connsiteX32" fmla="*/ 5496404 w 16428619"/>
              <a:gd name="connsiteY32" fmla="*/ 9942933 h 13742598"/>
              <a:gd name="connsiteX33" fmla="*/ 10555646 w 16428619"/>
              <a:gd name="connsiteY33" fmla="*/ 1713122 h 13742598"/>
              <a:gd name="connsiteX34" fmla="*/ 11377670 w 16428619"/>
              <a:gd name="connsiteY34" fmla="*/ 1228632 h 13742598"/>
              <a:gd name="connsiteX35" fmla="*/ 11239121 w 16428619"/>
              <a:gd name="connsiteY35" fmla="*/ 0 h 13742598"/>
              <a:gd name="connsiteX36" fmla="*/ 87135 w 16428619"/>
              <a:gd name="connsiteY36" fmla="*/ 4209 h 13742598"/>
              <a:gd name="connsiteX37" fmla="*/ 0 w 16428619"/>
              <a:gd name="connsiteY37" fmla="*/ 13742598 h 13742598"/>
              <a:gd name="connsiteX38" fmla="*/ 2528044 w 16428619"/>
              <a:gd name="connsiteY38" fmla="*/ 13711986 h 13742598"/>
              <a:gd name="connsiteX39" fmla="*/ 11239121 w 16428619"/>
              <a:gd name="connsiteY39" fmla="*/ 0 h 13742598"/>
              <a:gd name="connsiteX40" fmla="*/ 14086039 w 16428619"/>
              <a:gd name="connsiteY40" fmla="*/ 441871 h 13742598"/>
              <a:gd name="connsiteX41" fmla="*/ 7029230 w 16428619"/>
              <a:gd name="connsiteY41" fmla="*/ 11915061 h 13742598"/>
              <a:gd name="connsiteX42" fmla="*/ 6730183 w 16428619"/>
              <a:gd name="connsiteY42" fmla="*/ 11407676 h 13742598"/>
              <a:gd name="connsiteX43" fmla="*/ 13127391 w 16428619"/>
              <a:gd name="connsiteY43" fmla="*/ 1006884 h 13742598"/>
              <a:gd name="connsiteX44" fmla="*/ 14086039 w 16428619"/>
              <a:gd name="connsiteY44" fmla="*/ 441871 h 13742598"/>
              <a:gd name="connsiteX0" fmla="*/ 13659379 w 15469973"/>
              <a:gd name="connsiteY0" fmla="*/ 3418205 h 13742598"/>
              <a:gd name="connsiteX1" fmla="*/ 8034684 w 15469973"/>
              <a:gd name="connsiteY1" fmla="*/ 12567827 h 13742598"/>
              <a:gd name="connsiteX2" fmla="*/ 7778113 w 15469973"/>
              <a:gd name="connsiteY2" fmla="*/ 12132505 h 13742598"/>
              <a:gd name="connsiteX3" fmla="*/ 12837355 w 15469973"/>
              <a:gd name="connsiteY3" fmla="*/ 3902695 h 13742598"/>
              <a:gd name="connsiteX4" fmla="*/ 13659379 w 15469973"/>
              <a:gd name="connsiteY4" fmla="*/ 3418205 h 13742598"/>
              <a:gd name="connsiteX5" fmla="*/ 11316797 w 15469973"/>
              <a:gd name="connsiteY5" fmla="*/ 2487542 h 13742598"/>
              <a:gd name="connsiteX6" fmla="*/ 5692103 w 15469973"/>
              <a:gd name="connsiteY6" fmla="*/ 11637165 h 13742598"/>
              <a:gd name="connsiteX7" fmla="*/ 5435530 w 15469973"/>
              <a:gd name="connsiteY7" fmla="*/ 11201844 h 13742598"/>
              <a:gd name="connsiteX8" fmla="*/ 10494774 w 15469973"/>
              <a:gd name="connsiteY8" fmla="*/ 2972032 h 13742598"/>
              <a:gd name="connsiteX9" fmla="*/ 11316797 w 15469973"/>
              <a:gd name="connsiteY9" fmla="*/ 2487542 h 13742598"/>
              <a:gd name="connsiteX10" fmla="*/ 15050775 w 15469973"/>
              <a:gd name="connsiteY10" fmla="*/ 2397350 h 13742598"/>
              <a:gd name="connsiteX11" fmla="*/ 8435401 w 15469973"/>
              <a:gd name="connsiteY11" fmla="*/ 13082262 h 13742598"/>
              <a:gd name="connsiteX12" fmla="*/ 7694920 w 15469973"/>
              <a:gd name="connsiteY12" fmla="*/ 13363154 h 13742598"/>
              <a:gd name="connsiteX13" fmla="*/ 14092128 w 15469973"/>
              <a:gd name="connsiteY13" fmla="*/ 2962364 h 13742598"/>
              <a:gd name="connsiteX14" fmla="*/ 15050775 w 15469973"/>
              <a:gd name="connsiteY14" fmla="*/ 2397350 h 13742598"/>
              <a:gd name="connsiteX15" fmla="*/ 13720253 w 15469973"/>
              <a:gd name="connsiteY15" fmla="*/ 2159293 h 13742598"/>
              <a:gd name="connsiteX16" fmla="*/ 8095558 w 15469973"/>
              <a:gd name="connsiteY16" fmla="*/ 11308915 h 13742598"/>
              <a:gd name="connsiteX17" fmla="*/ 7838987 w 15469973"/>
              <a:gd name="connsiteY17" fmla="*/ 10873594 h 13742598"/>
              <a:gd name="connsiteX18" fmla="*/ 12898228 w 15469973"/>
              <a:gd name="connsiteY18" fmla="*/ 2643783 h 13742598"/>
              <a:gd name="connsiteX19" fmla="*/ 13720253 w 15469973"/>
              <a:gd name="connsiteY19" fmla="*/ 2159293 h 13742598"/>
              <a:gd name="connsiteX20" fmla="*/ 12708194 w 15469973"/>
              <a:gd name="connsiteY20" fmla="*/ 1466687 h 13742598"/>
              <a:gd name="connsiteX21" fmla="*/ 6092818 w 15469973"/>
              <a:gd name="connsiteY21" fmla="*/ 12151602 h 13742598"/>
              <a:gd name="connsiteX22" fmla="*/ 5352338 w 15469973"/>
              <a:gd name="connsiteY22" fmla="*/ 12432493 h 13742598"/>
              <a:gd name="connsiteX23" fmla="*/ 11749547 w 15469973"/>
              <a:gd name="connsiteY23" fmla="*/ 2031701 h 13742598"/>
              <a:gd name="connsiteX24" fmla="*/ 12708194 w 15469973"/>
              <a:gd name="connsiteY24" fmla="*/ 1466687 h 13742598"/>
              <a:gd name="connsiteX25" fmla="*/ 15469973 w 15469973"/>
              <a:gd name="connsiteY25" fmla="*/ 1937547 h 13742598"/>
              <a:gd name="connsiteX26" fmla="*/ 9371810 w 15469973"/>
              <a:gd name="connsiteY26" fmla="*/ 12845722 h 13742598"/>
              <a:gd name="connsiteX27" fmla="*/ 9072765 w 15469973"/>
              <a:gd name="connsiteY27" fmla="*/ 12338337 h 13742598"/>
              <a:gd name="connsiteX28" fmla="*/ 15469973 w 15469973"/>
              <a:gd name="connsiteY28" fmla="*/ 1937547 h 13742598"/>
              <a:gd name="connsiteX29" fmla="*/ 11377670 w 15469973"/>
              <a:gd name="connsiteY29" fmla="*/ 1228632 h 13742598"/>
              <a:gd name="connsiteX30" fmla="*/ 5752978 w 15469973"/>
              <a:gd name="connsiteY30" fmla="*/ 10378255 h 13742598"/>
              <a:gd name="connsiteX31" fmla="*/ 5496404 w 15469973"/>
              <a:gd name="connsiteY31" fmla="*/ 9942933 h 13742598"/>
              <a:gd name="connsiteX32" fmla="*/ 10555646 w 15469973"/>
              <a:gd name="connsiteY32" fmla="*/ 1713122 h 13742598"/>
              <a:gd name="connsiteX33" fmla="*/ 11377670 w 15469973"/>
              <a:gd name="connsiteY33" fmla="*/ 1228632 h 13742598"/>
              <a:gd name="connsiteX34" fmla="*/ 11239121 w 15469973"/>
              <a:gd name="connsiteY34" fmla="*/ 0 h 13742598"/>
              <a:gd name="connsiteX35" fmla="*/ 87135 w 15469973"/>
              <a:gd name="connsiteY35" fmla="*/ 4209 h 13742598"/>
              <a:gd name="connsiteX36" fmla="*/ 0 w 15469973"/>
              <a:gd name="connsiteY36" fmla="*/ 13742598 h 13742598"/>
              <a:gd name="connsiteX37" fmla="*/ 2528044 w 15469973"/>
              <a:gd name="connsiteY37" fmla="*/ 13711986 h 13742598"/>
              <a:gd name="connsiteX38" fmla="*/ 11239121 w 15469973"/>
              <a:gd name="connsiteY38" fmla="*/ 0 h 13742598"/>
              <a:gd name="connsiteX39" fmla="*/ 14086039 w 15469973"/>
              <a:gd name="connsiteY39" fmla="*/ 441871 h 13742598"/>
              <a:gd name="connsiteX40" fmla="*/ 7029230 w 15469973"/>
              <a:gd name="connsiteY40" fmla="*/ 11915061 h 13742598"/>
              <a:gd name="connsiteX41" fmla="*/ 6730183 w 15469973"/>
              <a:gd name="connsiteY41" fmla="*/ 11407676 h 13742598"/>
              <a:gd name="connsiteX42" fmla="*/ 13127391 w 15469973"/>
              <a:gd name="connsiteY42" fmla="*/ 1006884 h 13742598"/>
              <a:gd name="connsiteX43" fmla="*/ 14086039 w 15469973"/>
              <a:gd name="connsiteY43" fmla="*/ 441871 h 13742598"/>
              <a:gd name="connsiteX0" fmla="*/ 13659379 w 15050775"/>
              <a:gd name="connsiteY0" fmla="*/ 3418205 h 13742598"/>
              <a:gd name="connsiteX1" fmla="*/ 8034684 w 15050775"/>
              <a:gd name="connsiteY1" fmla="*/ 12567827 h 13742598"/>
              <a:gd name="connsiteX2" fmla="*/ 7778113 w 15050775"/>
              <a:gd name="connsiteY2" fmla="*/ 12132505 h 13742598"/>
              <a:gd name="connsiteX3" fmla="*/ 12837355 w 15050775"/>
              <a:gd name="connsiteY3" fmla="*/ 3902695 h 13742598"/>
              <a:gd name="connsiteX4" fmla="*/ 13659379 w 15050775"/>
              <a:gd name="connsiteY4" fmla="*/ 3418205 h 13742598"/>
              <a:gd name="connsiteX5" fmla="*/ 11316797 w 15050775"/>
              <a:gd name="connsiteY5" fmla="*/ 2487542 h 13742598"/>
              <a:gd name="connsiteX6" fmla="*/ 5692103 w 15050775"/>
              <a:gd name="connsiteY6" fmla="*/ 11637165 h 13742598"/>
              <a:gd name="connsiteX7" fmla="*/ 5435530 w 15050775"/>
              <a:gd name="connsiteY7" fmla="*/ 11201844 h 13742598"/>
              <a:gd name="connsiteX8" fmla="*/ 10494774 w 15050775"/>
              <a:gd name="connsiteY8" fmla="*/ 2972032 h 13742598"/>
              <a:gd name="connsiteX9" fmla="*/ 11316797 w 15050775"/>
              <a:gd name="connsiteY9" fmla="*/ 2487542 h 13742598"/>
              <a:gd name="connsiteX10" fmla="*/ 15050775 w 15050775"/>
              <a:gd name="connsiteY10" fmla="*/ 2397350 h 13742598"/>
              <a:gd name="connsiteX11" fmla="*/ 8435401 w 15050775"/>
              <a:gd name="connsiteY11" fmla="*/ 13082262 h 13742598"/>
              <a:gd name="connsiteX12" fmla="*/ 7694920 w 15050775"/>
              <a:gd name="connsiteY12" fmla="*/ 13363154 h 13742598"/>
              <a:gd name="connsiteX13" fmla="*/ 14092128 w 15050775"/>
              <a:gd name="connsiteY13" fmla="*/ 2962364 h 13742598"/>
              <a:gd name="connsiteX14" fmla="*/ 15050775 w 15050775"/>
              <a:gd name="connsiteY14" fmla="*/ 2397350 h 13742598"/>
              <a:gd name="connsiteX15" fmla="*/ 13720253 w 15050775"/>
              <a:gd name="connsiteY15" fmla="*/ 2159293 h 13742598"/>
              <a:gd name="connsiteX16" fmla="*/ 8095558 w 15050775"/>
              <a:gd name="connsiteY16" fmla="*/ 11308915 h 13742598"/>
              <a:gd name="connsiteX17" fmla="*/ 7838987 w 15050775"/>
              <a:gd name="connsiteY17" fmla="*/ 10873594 h 13742598"/>
              <a:gd name="connsiteX18" fmla="*/ 12898228 w 15050775"/>
              <a:gd name="connsiteY18" fmla="*/ 2643783 h 13742598"/>
              <a:gd name="connsiteX19" fmla="*/ 13720253 w 15050775"/>
              <a:gd name="connsiteY19" fmla="*/ 2159293 h 13742598"/>
              <a:gd name="connsiteX20" fmla="*/ 12708194 w 15050775"/>
              <a:gd name="connsiteY20" fmla="*/ 1466687 h 13742598"/>
              <a:gd name="connsiteX21" fmla="*/ 6092818 w 15050775"/>
              <a:gd name="connsiteY21" fmla="*/ 12151602 h 13742598"/>
              <a:gd name="connsiteX22" fmla="*/ 5352338 w 15050775"/>
              <a:gd name="connsiteY22" fmla="*/ 12432493 h 13742598"/>
              <a:gd name="connsiteX23" fmla="*/ 11749547 w 15050775"/>
              <a:gd name="connsiteY23" fmla="*/ 2031701 h 13742598"/>
              <a:gd name="connsiteX24" fmla="*/ 12708194 w 15050775"/>
              <a:gd name="connsiteY24" fmla="*/ 1466687 h 13742598"/>
              <a:gd name="connsiteX25" fmla="*/ 9072765 w 15050775"/>
              <a:gd name="connsiteY25" fmla="*/ 12338337 h 13742598"/>
              <a:gd name="connsiteX26" fmla="*/ 9371810 w 15050775"/>
              <a:gd name="connsiteY26" fmla="*/ 12845722 h 13742598"/>
              <a:gd name="connsiteX27" fmla="*/ 9072765 w 15050775"/>
              <a:gd name="connsiteY27" fmla="*/ 12338337 h 13742598"/>
              <a:gd name="connsiteX28" fmla="*/ 11377670 w 15050775"/>
              <a:gd name="connsiteY28" fmla="*/ 1228632 h 13742598"/>
              <a:gd name="connsiteX29" fmla="*/ 5752978 w 15050775"/>
              <a:gd name="connsiteY29" fmla="*/ 10378255 h 13742598"/>
              <a:gd name="connsiteX30" fmla="*/ 5496404 w 15050775"/>
              <a:gd name="connsiteY30" fmla="*/ 9942933 h 13742598"/>
              <a:gd name="connsiteX31" fmla="*/ 10555646 w 15050775"/>
              <a:gd name="connsiteY31" fmla="*/ 1713122 h 13742598"/>
              <a:gd name="connsiteX32" fmla="*/ 11377670 w 15050775"/>
              <a:gd name="connsiteY32" fmla="*/ 1228632 h 13742598"/>
              <a:gd name="connsiteX33" fmla="*/ 11239121 w 15050775"/>
              <a:gd name="connsiteY33" fmla="*/ 0 h 13742598"/>
              <a:gd name="connsiteX34" fmla="*/ 87135 w 15050775"/>
              <a:gd name="connsiteY34" fmla="*/ 4209 h 13742598"/>
              <a:gd name="connsiteX35" fmla="*/ 0 w 15050775"/>
              <a:gd name="connsiteY35" fmla="*/ 13742598 h 13742598"/>
              <a:gd name="connsiteX36" fmla="*/ 2528044 w 15050775"/>
              <a:gd name="connsiteY36" fmla="*/ 13711986 h 13742598"/>
              <a:gd name="connsiteX37" fmla="*/ 11239121 w 15050775"/>
              <a:gd name="connsiteY37" fmla="*/ 0 h 13742598"/>
              <a:gd name="connsiteX38" fmla="*/ 14086039 w 15050775"/>
              <a:gd name="connsiteY38" fmla="*/ 441871 h 13742598"/>
              <a:gd name="connsiteX39" fmla="*/ 7029230 w 15050775"/>
              <a:gd name="connsiteY39" fmla="*/ 11915061 h 13742598"/>
              <a:gd name="connsiteX40" fmla="*/ 6730183 w 15050775"/>
              <a:gd name="connsiteY40" fmla="*/ 11407676 h 13742598"/>
              <a:gd name="connsiteX41" fmla="*/ 13127391 w 15050775"/>
              <a:gd name="connsiteY41" fmla="*/ 1006884 h 13742598"/>
              <a:gd name="connsiteX42" fmla="*/ 14086039 w 15050775"/>
              <a:gd name="connsiteY42" fmla="*/ 441871 h 13742598"/>
              <a:gd name="connsiteX0" fmla="*/ 13659379 w 15050775"/>
              <a:gd name="connsiteY0" fmla="*/ 3418205 h 13742598"/>
              <a:gd name="connsiteX1" fmla="*/ 8034684 w 15050775"/>
              <a:gd name="connsiteY1" fmla="*/ 12567827 h 13742598"/>
              <a:gd name="connsiteX2" fmla="*/ 7778113 w 15050775"/>
              <a:gd name="connsiteY2" fmla="*/ 12132505 h 13742598"/>
              <a:gd name="connsiteX3" fmla="*/ 12837355 w 15050775"/>
              <a:gd name="connsiteY3" fmla="*/ 3902695 h 13742598"/>
              <a:gd name="connsiteX4" fmla="*/ 13659379 w 15050775"/>
              <a:gd name="connsiteY4" fmla="*/ 3418205 h 13742598"/>
              <a:gd name="connsiteX5" fmla="*/ 11316797 w 15050775"/>
              <a:gd name="connsiteY5" fmla="*/ 2487542 h 13742598"/>
              <a:gd name="connsiteX6" fmla="*/ 5692103 w 15050775"/>
              <a:gd name="connsiteY6" fmla="*/ 11637165 h 13742598"/>
              <a:gd name="connsiteX7" fmla="*/ 5435530 w 15050775"/>
              <a:gd name="connsiteY7" fmla="*/ 11201844 h 13742598"/>
              <a:gd name="connsiteX8" fmla="*/ 10494774 w 15050775"/>
              <a:gd name="connsiteY8" fmla="*/ 2972032 h 13742598"/>
              <a:gd name="connsiteX9" fmla="*/ 11316797 w 15050775"/>
              <a:gd name="connsiteY9" fmla="*/ 2487542 h 13742598"/>
              <a:gd name="connsiteX10" fmla="*/ 15050775 w 15050775"/>
              <a:gd name="connsiteY10" fmla="*/ 2397350 h 13742598"/>
              <a:gd name="connsiteX11" fmla="*/ 8435401 w 15050775"/>
              <a:gd name="connsiteY11" fmla="*/ 13082262 h 13742598"/>
              <a:gd name="connsiteX12" fmla="*/ 7694920 w 15050775"/>
              <a:gd name="connsiteY12" fmla="*/ 13363154 h 13742598"/>
              <a:gd name="connsiteX13" fmla="*/ 14092128 w 15050775"/>
              <a:gd name="connsiteY13" fmla="*/ 2962364 h 13742598"/>
              <a:gd name="connsiteX14" fmla="*/ 15050775 w 15050775"/>
              <a:gd name="connsiteY14" fmla="*/ 2397350 h 13742598"/>
              <a:gd name="connsiteX15" fmla="*/ 13720253 w 15050775"/>
              <a:gd name="connsiteY15" fmla="*/ 2159293 h 13742598"/>
              <a:gd name="connsiteX16" fmla="*/ 8095558 w 15050775"/>
              <a:gd name="connsiteY16" fmla="*/ 11308915 h 13742598"/>
              <a:gd name="connsiteX17" fmla="*/ 7838987 w 15050775"/>
              <a:gd name="connsiteY17" fmla="*/ 10873594 h 13742598"/>
              <a:gd name="connsiteX18" fmla="*/ 12898228 w 15050775"/>
              <a:gd name="connsiteY18" fmla="*/ 2643783 h 13742598"/>
              <a:gd name="connsiteX19" fmla="*/ 13720253 w 15050775"/>
              <a:gd name="connsiteY19" fmla="*/ 2159293 h 13742598"/>
              <a:gd name="connsiteX20" fmla="*/ 12708194 w 15050775"/>
              <a:gd name="connsiteY20" fmla="*/ 1466687 h 13742598"/>
              <a:gd name="connsiteX21" fmla="*/ 6092818 w 15050775"/>
              <a:gd name="connsiteY21" fmla="*/ 12151602 h 13742598"/>
              <a:gd name="connsiteX22" fmla="*/ 5352338 w 15050775"/>
              <a:gd name="connsiteY22" fmla="*/ 12432493 h 13742598"/>
              <a:gd name="connsiteX23" fmla="*/ 11749547 w 15050775"/>
              <a:gd name="connsiteY23" fmla="*/ 2031701 h 13742598"/>
              <a:gd name="connsiteX24" fmla="*/ 12708194 w 15050775"/>
              <a:gd name="connsiteY24" fmla="*/ 1466687 h 13742598"/>
              <a:gd name="connsiteX25" fmla="*/ 11377670 w 15050775"/>
              <a:gd name="connsiteY25" fmla="*/ 1228632 h 13742598"/>
              <a:gd name="connsiteX26" fmla="*/ 5752978 w 15050775"/>
              <a:gd name="connsiteY26" fmla="*/ 10378255 h 13742598"/>
              <a:gd name="connsiteX27" fmla="*/ 5496404 w 15050775"/>
              <a:gd name="connsiteY27" fmla="*/ 9942933 h 13742598"/>
              <a:gd name="connsiteX28" fmla="*/ 10555646 w 15050775"/>
              <a:gd name="connsiteY28" fmla="*/ 1713122 h 13742598"/>
              <a:gd name="connsiteX29" fmla="*/ 11377670 w 15050775"/>
              <a:gd name="connsiteY29" fmla="*/ 1228632 h 13742598"/>
              <a:gd name="connsiteX30" fmla="*/ 11239121 w 15050775"/>
              <a:gd name="connsiteY30" fmla="*/ 0 h 13742598"/>
              <a:gd name="connsiteX31" fmla="*/ 87135 w 15050775"/>
              <a:gd name="connsiteY31" fmla="*/ 4209 h 13742598"/>
              <a:gd name="connsiteX32" fmla="*/ 0 w 15050775"/>
              <a:gd name="connsiteY32" fmla="*/ 13742598 h 13742598"/>
              <a:gd name="connsiteX33" fmla="*/ 2528044 w 15050775"/>
              <a:gd name="connsiteY33" fmla="*/ 13711986 h 13742598"/>
              <a:gd name="connsiteX34" fmla="*/ 11239121 w 15050775"/>
              <a:gd name="connsiteY34" fmla="*/ 0 h 13742598"/>
              <a:gd name="connsiteX35" fmla="*/ 14086039 w 15050775"/>
              <a:gd name="connsiteY35" fmla="*/ 441871 h 13742598"/>
              <a:gd name="connsiteX36" fmla="*/ 7029230 w 15050775"/>
              <a:gd name="connsiteY36" fmla="*/ 11915061 h 13742598"/>
              <a:gd name="connsiteX37" fmla="*/ 6730183 w 15050775"/>
              <a:gd name="connsiteY37" fmla="*/ 11407676 h 13742598"/>
              <a:gd name="connsiteX38" fmla="*/ 13127391 w 15050775"/>
              <a:gd name="connsiteY38" fmla="*/ 1006884 h 13742598"/>
              <a:gd name="connsiteX39" fmla="*/ 14086039 w 15050775"/>
              <a:gd name="connsiteY39" fmla="*/ 441871 h 13742598"/>
              <a:gd name="connsiteX0" fmla="*/ 13659379 w 22334444"/>
              <a:gd name="connsiteY0" fmla="*/ 3448745 h 13773138"/>
              <a:gd name="connsiteX1" fmla="*/ 8034684 w 22334444"/>
              <a:gd name="connsiteY1" fmla="*/ 12598367 h 13773138"/>
              <a:gd name="connsiteX2" fmla="*/ 7778113 w 22334444"/>
              <a:gd name="connsiteY2" fmla="*/ 12163045 h 13773138"/>
              <a:gd name="connsiteX3" fmla="*/ 12837355 w 22334444"/>
              <a:gd name="connsiteY3" fmla="*/ 3933235 h 13773138"/>
              <a:gd name="connsiteX4" fmla="*/ 13659379 w 22334444"/>
              <a:gd name="connsiteY4" fmla="*/ 3448745 h 13773138"/>
              <a:gd name="connsiteX5" fmla="*/ 11316797 w 22334444"/>
              <a:gd name="connsiteY5" fmla="*/ 2518082 h 13773138"/>
              <a:gd name="connsiteX6" fmla="*/ 5692103 w 22334444"/>
              <a:gd name="connsiteY6" fmla="*/ 11667705 h 13773138"/>
              <a:gd name="connsiteX7" fmla="*/ 5435530 w 22334444"/>
              <a:gd name="connsiteY7" fmla="*/ 11232384 h 13773138"/>
              <a:gd name="connsiteX8" fmla="*/ 10494774 w 22334444"/>
              <a:gd name="connsiteY8" fmla="*/ 3002572 h 13773138"/>
              <a:gd name="connsiteX9" fmla="*/ 11316797 w 22334444"/>
              <a:gd name="connsiteY9" fmla="*/ 2518082 h 13773138"/>
              <a:gd name="connsiteX10" fmla="*/ 22334444 w 22334444"/>
              <a:gd name="connsiteY10" fmla="*/ 0 h 13773138"/>
              <a:gd name="connsiteX11" fmla="*/ 8435401 w 22334444"/>
              <a:gd name="connsiteY11" fmla="*/ 13112802 h 13773138"/>
              <a:gd name="connsiteX12" fmla="*/ 7694920 w 22334444"/>
              <a:gd name="connsiteY12" fmla="*/ 13393694 h 13773138"/>
              <a:gd name="connsiteX13" fmla="*/ 14092128 w 22334444"/>
              <a:gd name="connsiteY13" fmla="*/ 2992904 h 13773138"/>
              <a:gd name="connsiteX14" fmla="*/ 22334444 w 22334444"/>
              <a:gd name="connsiteY14" fmla="*/ 0 h 13773138"/>
              <a:gd name="connsiteX15" fmla="*/ 13720253 w 22334444"/>
              <a:gd name="connsiteY15" fmla="*/ 2189833 h 13773138"/>
              <a:gd name="connsiteX16" fmla="*/ 8095558 w 22334444"/>
              <a:gd name="connsiteY16" fmla="*/ 11339455 h 13773138"/>
              <a:gd name="connsiteX17" fmla="*/ 7838987 w 22334444"/>
              <a:gd name="connsiteY17" fmla="*/ 10904134 h 13773138"/>
              <a:gd name="connsiteX18" fmla="*/ 12898228 w 22334444"/>
              <a:gd name="connsiteY18" fmla="*/ 2674323 h 13773138"/>
              <a:gd name="connsiteX19" fmla="*/ 13720253 w 22334444"/>
              <a:gd name="connsiteY19" fmla="*/ 2189833 h 13773138"/>
              <a:gd name="connsiteX20" fmla="*/ 12708194 w 22334444"/>
              <a:gd name="connsiteY20" fmla="*/ 1497227 h 13773138"/>
              <a:gd name="connsiteX21" fmla="*/ 6092818 w 22334444"/>
              <a:gd name="connsiteY21" fmla="*/ 12182142 h 13773138"/>
              <a:gd name="connsiteX22" fmla="*/ 5352338 w 22334444"/>
              <a:gd name="connsiteY22" fmla="*/ 12463033 h 13773138"/>
              <a:gd name="connsiteX23" fmla="*/ 11749547 w 22334444"/>
              <a:gd name="connsiteY23" fmla="*/ 2062241 h 13773138"/>
              <a:gd name="connsiteX24" fmla="*/ 12708194 w 22334444"/>
              <a:gd name="connsiteY24" fmla="*/ 1497227 h 13773138"/>
              <a:gd name="connsiteX25" fmla="*/ 11377670 w 22334444"/>
              <a:gd name="connsiteY25" fmla="*/ 1259172 h 13773138"/>
              <a:gd name="connsiteX26" fmla="*/ 5752978 w 22334444"/>
              <a:gd name="connsiteY26" fmla="*/ 10408795 h 13773138"/>
              <a:gd name="connsiteX27" fmla="*/ 5496404 w 22334444"/>
              <a:gd name="connsiteY27" fmla="*/ 9973473 h 13773138"/>
              <a:gd name="connsiteX28" fmla="*/ 10555646 w 22334444"/>
              <a:gd name="connsiteY28" fmla="*/ 1743662 h 13773138"/>
              <a:gd name="connsiteX29" fmla="*/ 11377670 w 22334444"/>
              <a:gd name="connsiteY29" fmla="*/ 1259172 h 13773138"/>
              <a:gd name="connsiteX30" fmla="*/ 11239121 w 22334444"/>
              <a:gd name="connsiteY30" fmla="*/ 30540 h 13773138"/>
              <a:gd name="connsiteX31" fmla="*/ 87135 w 22334444"/>
              <a:gd name="connsiteY31" fmla="*/ 34749 h 13773138"/>
              <a:gd name="connsiteX32" fmla="*/ 0 w 22334444"/>
              <a:gd name="connsiteY32" fmla="*/ 13773138 h 13773138"/>
              <a:gd name="connsiteX33" fmla="*/ 2528044 w 22334444"/>
              <a:gd name="connsiteY33" fmla="*/ 13742526 h 13773138"/>
              <a:gd name="connsiteX34" fmla="*/ 11239121 w 22334444"/>
              <a:gd name="connsiteY34" fmla="*/ 30540 h 13773138"/>
              <a:gd name="connsiteX35" fmla="*/ 14086039 w 22334444"/>
              <a:gd name="connsiteY35" fmla="*/ 472411 h 13773138"/>
              <a:gd name="connsiteX36" fmla="*/ 7029230 w 22334444"/>
              <a:gd name="connsiteY36" fmla="*/ 11945601 h 13773138"/>
              <a:gd name="connsiteX37" fmla="*/ 6730183 w 22334444"/>
              <a:gd name="connsiteY37" fmla="*/ 11438216 h 13773138"/>
              <a:gd name="connsiteX38" fmla="*/ 13127391 w 22334444"/>
              <a:gd name="connsiteY38" fmla="*/ 1037424 h 13773138"/>
              <a:gd name="connsiteX39" fmla="*/ 14086039 w 22334444"/>
              <a:gd name="connsiteY39" fmla="*/ 472411 h 13773138"/>
              <a:gd name="connsiteX0" fmla="*/ 13659379 w 22334444"/>
              <a:gd name="connsiteY0" fmla="*/ 3448745 h 13773138"/>
              <a:gd name="connsiteX1" fmla="*/ 8034684 w 22334444"/>
              <a:gd name="connsiteY1" fmla="*/ 12598367 h 13773138"/>
              <a:gd name="connsiteX2" fmla="*/ 7778113 w 22334444"/>
              <a:gd name="connsiteY2" fmla="*/ 12163045 h 13773138"/>
              <a:gd name="connsiteX3" fmla="*/ 12837355 w 22334444"/>
              <a:gd name="connsiteY3" fmla="*/ 3933235 h 13773138"/>
              <a:gd name="connsiteX4" fmla="*/ 13659379 w 22334444"/>
              <a:gd name="connsiteY4" fmla="*/ 3448745 h 13773138"/>
              <a:gd name="connsiteX5" fmla="*/ 11316797 w 22334444"/>
              <a:gd name="connsiteY5" fmla="*/ 2518082 h 13773138"/>
              <a:gd name="connsiteX6" fmla="*/ 5692103 w 22334444"/>
              <a:gd name="connsiteY6" fmla="*/ 11667705 h 13773138"/>
              <a:gd name="connsiteX7" fmla="*/ 5435530 w 22334444"/>
              <a:gd name="connsiteY7" fmla="*/ 11232384 h 13773138"/>
              <a:gd name="connsiteX8" fmla="*/ 10494774 w 22334444"/>
              <a:gd name="connsiteY8" fmla="*/ 3002572 h 13773138"/>
              <a:gd name="connsiteX9" fmla="*/ 11316797 w 22334444"/>
              <a:gd name="connsiteY9" fmla="*/ 2518082 h 13773138"/>
              <a:gd name="connsiteX10" fmla="*/ 22334444 w 22334444"/>
              <a:gd name="connsiteY10" fmla="*/ 0 h 13773138"/>
              <a:gd name="connsiteX11" fmla="*/ 8435401 w 22334444"/>
              <a:gd name="connsiteY11" fmla="*/ 13112802 h 13773138"/>
              <a:gd name="connsiteX12" fmla="*/ 7694920 w 22334444"/>
              <a:gd name="connsiteY12" fmla="*/ 13393694 h 13773138"/>
              <a:gd name="connsiteX13" fmla="*/ 19767715 w 22334444"/>
              <a:gd name="connsiteY13" fmla="*/ 60518 h 13773138"/>
              <a:gd name="connsiteX14" fmla="*/ 22334444 w 22334444"/>
              <a:gd name="connsiteY14" fmla="*/ 0 h 13773138"/>
              <a:gd name="connsiteX15" fmla="*/ 13720253 w 22334444"/>
              <a:gd name="connsiteY15" fmla="*/ 2189833 h 13773138"/>
              <a:gd name="connsiteX16" fmla="*/ 8095558 w 22334444"/>
              <a:gd name="connsiteY16" fmla="*/ 11339455 h 13773138"/>
              <a:gd name="connsiteX17" fmla="*/ 7838987 w 22334444"/>
              <a:gd name="connsiteY17" fmla="*/ 10904134 h 13773138"/>
              <a:gd name="connsiteX18" fmla="*/ 12898228 w 22334444"/>
              <a:gd name="connsiteY18" fmla="*/ 2674323 h 13773138"/>
              <a:gd name="connsiteX19" fmla="*/ 13720253 w 22334444"/>
              <a:gd name="connsiteY19" fmla="*/ 2189833 h 13773138"/>
              <a:gd name="connsiteX20" fmla="*/ 12708194 w 22334444"/>
              <a:gd name="connsiteY20" fmla="*/ 1497227 h 13773138"/>
              <a:gd name="connsiteX21" fmla="*/ 6092818 w 22334444"/>
              <a:gd name="connsiteY21" fmla="*/ 12182142 h 13773138"/>
              <a:gd name="connsiteX22" fmla="*/ 5352338 w 22334444"/>
              <a:gd name="connsiteY22" fmla="*/ 12463033 h 13773138"/>
              <a:gd name="connsiteX23" fmla="*/ 11749547 w 22334444"/>
              <a:gd name="connsiteY23" fmla="*/ 2062241 h 13773138"/>
              <a:gd name="connsiteX24" fmla="*/ 12708194 w 22334444"/>
              <a:gd name="connsiteY24" fmla="*/ 1497227 h 13773138"/>
              <a:gd name="connsiteX25" fmla="*/ 11377670 w 22334444"/>
              <a:gd name="connsiteY25" fmla="*/ 1259172 h 13773138"/>
              <a:gd name="connsiteX26" fmla="*/ 5752978 w 22334444"/>
              <a:gd name="connsiteY26" fmla="*/ 10408795 h 13773138"/>
              <a:gd name="connsiteX27" fmla="*/ 5496404 w 22334444"/>
              <a:gd name="connsiteY27" fmla="*/ 9973473 h 13773138"/>
              <a:gd name="connsiteX28" fmla="*/ 10555646 w 22334444"/>
              <a:gd name="connsiteY28" fmla="*/ 1743662 h 13773138"/>
              <a:gd name="connsiteX29" fmla="*/ 11377670 w 22334444"/>
              <a:gd name="connsiteY29" fmla="*/ 1259172 h 13773138"/>
              <a:gd name="connsiteX30" fmla="*/ 11239121 w 22334444"/>
              <a:gd name="connsiteY30" fmla="*/ 30540 h 13773138"/>
              <a:gd name="connsiteX31" fmla="*/ 87135 w 22334444"/>
              <a:gd name="connsiteY31" fmla="*/ 34749 h 13773138"/>
              <a:gd name="connsiteX32" fmla="*/ 0 w 22334444"/>
              <a:gd name="connsiteY32" fmla="*/ 13773138 h 13773138"/>
              <a:gd name="connsiteX33" fmla="*/ 2528044 w 22334444"/>
              <a:gd name="connsiteY33" fmla="*/ 13742526 h 13773138"/>
              <a:gd name="connsiteX34" fmla="*/ 11239121 w 22334444"/>
              <a:gd name="connsiteY34" fmla="*/ 30540 h 13773138"/>
              <a:gd name="connsiteX35" fmla="*/ 14086039 w 22334444"/>
              <a:gd name="connsiteY35" fmla="*/ 472411 h 13773138"/>
              <a:gd name="connsiteX36" fmla="*/ 7029230 w 22334444"/>
              <a:gd name="connsiteY36" fmla="*/ 11945601 h 13773138"/>
              <a:gd name="connsiteX37" fmla="*/ 6730183 w 22334444"/>
              <a:gd name="connsiteY37" fmla="*/ 11438216 h 13773138"/>
              <a:gd name="connsiteX38" fmla="*/ 13127391 w 22334444"/>
              <a:gd name="connsiteY38" fmla="*/ 1037424 h 13773138"/>
              <a:gd name="connsiteX39" fmla="*/ 14086039 w 22334444"/>
              <a:gd name="connsiteY39" fmla="*/ 472411 h 13773138"/>
              <a:gd name="connsiteX0" fmla="*/ 13659379 w 22334444"/>
              <a:gd name="connsiteY0" fmla="*/ 3448745 h 13773138"/>
              <a:gd name="connsiteX1" fmla="*/ 8034684 w 22334444"/>
              <a:gd name="connsiteY1" fmla="*/ 12598367 h 13773138"/>
              <a:gd name="connsiteX2" fmla="*/ 7778113 w 22334444"/>
              <a:gd name="connsiteY2" fmla="*/ 12163045 h 13773138"/>
              <a:gd name="connsiteX3" fmla="*/ 12837355 w 22334444"/>
              <a:gd name="connsiteY3" fmla="*/ 3933235 h 13773138"/>
              <a:gd name="connsiteX4" fmla="*/ 13659379 w 22334444"/>
              <a:gd name="connsiteY4" fmla="*/ 3448745 h 13773138"/>
              <a:gd name="connsiteX5" fmla="*/ 11316797 w 22334444"/>
              <a:gd name="connsiteY5" fmla="*/ 2518082 h 13773138"/>
              <a:gd name="connsiteX6" fmla="*/ 5692103 w 22334444"/>
              <a:gd name="connsiteY6" fmla="*/ 11667705 h 13773138"/>
              <a:gd name="connsiteX7" fmla="*/ 5435530 w 22334444"/>
              <a:gd name="connsiteY7" fmla="*/ 11232384 h 13773138"/>
              <a:gd name="connsiteX8" fmla="*/ 10494774 w 22334444"/>
              <a:gd name="connsiteY8" fmla="*/ 3002572 h 13773138"/>
              <a:gd name="connsiteX9" fmla="*/ 11316797 w 22334444"/>
              <a:gd name="connsiteY9" fmla="*/ 2518082 h 13773138"/>
              <a:gd name="connsiteX10" fmla="*/ 22334444 w 22334444"/>
              <a:gd name="connsiteY10" fmla="*/ 0 h 13773138"/>
              <a:gd name="connsiteX11" fmla="*/ 10390325 w 22334444"/>
              <a:gd name="connsiteY11" fmla="*/ 13743423 h 13773138"/>
              <a:gd name="connsiteX12" fmla="*/ 7694920 w 22334444"/>
              <a:gd name="connsiteY12" fmla="*/ 13393694 h 13773138"/>
              <a:gd name="connsiteX13" fmla="*/ 19767715 w 22334444"/>
              <a:gd name="connsiteY13" fmla="*/ 60518 h 13773138"/>
              <a:gd name="connsiteX14" fmla="*/ 22334444 w 22334444"/>
              <a:gd name="connsiteY14" fmla="*/ 0 h 13773138"/>
              <a:gd name="connsiteX15" fmla="*/ 13720253 w 22334444"/>
              <a:gd name="connsiteY15" fmla="*/ 2189833 h 13773138"/>
              <a:gd name="connsiteX16" fmla="*/ 8095558 w 22334444"/>
              <a:gd name="connsiteY16" fmla="*/ 11339455 h 13773138"/>
              <a:gd name="connsiteX17" fmla="*/ 7838987 w 22334444"/>
              <a:gd name="connsiteY17" fmla="*/ 10904134 h 13773138"/>
              <a:gd name="connsiteX18" fmla="*/ 12898228 w 22334444"/>
              <a:gd name="connsiteY18" fmla="*/ 2674323 h 13773138"/>
              <a:gd name="connsiteX19" fmla="*/ 13720253 w 22334444"/>
              <a:gd name="connsiteY19" fmla="*/ 2189833 h 13773138"/>
              <a:gd name="connsiteX20" fmla="*/ 12708194 w 22334444"/>
              <a:gd name="connsiteY20" fmla="*/ 1497227 h 13773138"/>
              <a:gd name="connsiteX21" fmla="*/ 6092818 w 22334444"/>
              <a:gd name="connsiteY21" fmla="*/ 12182142 h 13773138"/>
              <a:gd name="connsiteX22" fmla="*/ 5352338 w 22334444"/>
              <a:gd name="connsiteY22" fmla="*/ 12463033 h 13773138"/>
              <a:gd name="connsiteX23" fmla="*/ 11749547 w 22334444"/>
              <a:gd name="connsiteY23" fmla="*/ 2062241 h 13773138"/>
              <a:gd name="connsiteX24" fmla="*/ 12708194 w 22334444"/>
              <a:gd name="connsiteY24" fmla="*/ 1497227 h 13773138"/>
              <a:gd name="connsiteX25" fmla="*/ 11377670 w 22334444"/>
              <a:gd name="connsiteY25" fmla="*/ 1259172 h 13773138"/>
              <a:gd name="connsiteX26" fmla="*/ 5752978 w 22334444"/>
              <a:gd name="connsiteY26" fmla="*/ 10408795 h 13773138"/>
              <a:gd name="connsiteX27" fmla="*/ 5496404 w 22334444"/>
              <a:gd name="connsiteY27" fmla="*/ 9973473 h 13773138"/>
              <a:gd name="connsiteX28" fmla="*/ 10555646 w 22334444"/>
              <a:gd name="connsiteY28" fmla="*/ 1743662 h 13773138"/>
              <a:gd name="connsiteX29" fmla="*/ 11377670 w 22334444"/>
              <a:gd name="connsiteY29" fmla="*/ 1259172 h 13773138"/>
              <a:gd name="connsiteX30" fmla="*/ 11239121 w 22334444"/>
              <a:gd name="connsiteY30" fmla="*/ 30540 h 13773138"/>
              <a:gd name="connsiteX31" fmla="*/ 87135 w 22334444"/>
              <a:gd name="connsiteY31" fmla="*/ 34749 h 13773138"/>
              <a:gd name="connsiteX32" fmla="*/ 0 w 22334444"/>
              <a:gd name="connsiteY32" fmla="*/ 13773138 h 13773138"/>
              <a:gd name="connsiteX33" fmla="*/ 2528044 w 22334444"/>
              <a:gd name="connsiteY33" fmla="*/ 13742526 h 13773138"/>
              <a:gd name="connsiteX34" fmla="*/ 11239121 w 22334444"/>
              <a:gd name="connsiteY34" fmla="*/ 30540 h 13773138"/>
              <a:gd name="connsiteX35" fmla="*/ 14086039 w 22334444"/>
              <a:gd name="connsiteY35" fmla="*/ 472411 h 13773138"/>
              <a:gd name="connsiteX36" fmla="*/ 7029230 w 22334444"/>
              <a:gd name="connsiteY36" fmla="*/ 11945601 h 13773138"/>
              <a:gd name="connsiteX37" fmla="*/ 6730183 w 22334444"/>
              <a:gd name="connsiteY37" fmla="*/ 11438216 h 13773138"/>
              <a:gd name="connsiteX38" fmla="*/ 13127391 w 22334444"/>
              <a:gd name="connsiteY38" fmla="*/ 1037424 h 13773138"/>
              <a:gd name="connsiteX39" fmla="*/ 14086039 w 22334444"/>
              <a:gd name="connsiteY39" fmla="*/ 472411 h 13773138"/>
              <a:gd name="connsiteX0" fmla="*/ 13659379 w 22334444"/>
              <a:gd name="connsiteY0" fmla="*/ 3448745 h 13773138"/>
              <a:gd name="connsiteX1" fmla="*/ 8034684 w 22334444"/>
              <a:gd name="connsiteY1" fmla="*/ 12598367 h 13773138"/>
              <a:gd name="connsiteX2" fmla="*/ 7778113 w 22334444"/>
              <a:gd name="connsiteY2" fmla="*/ 12163045 h 13773138"/>
              <a:gd name="connsiteX3" fmla="*/ 12837355 w 22334444"/>
              <a:gd name="connsiteY3" fmla="*/ 3933235 h 13773138"/>
              <a:gd name="connsiteX4" fmla="*/ 13659379 w 22334444"/>
              <a:gd name="connsiteY4" fmla="*/ 3448745 h 13773138"/>
              <a:gd name="connsiteX5" fmla="*/ 11316797 w 22334444"/>
              <a:gd name="connsiteY5" fmla="*/ 2518082 h 13773138"/>
              <a:gd name="connsiteX6" fmla="*/ 5692103 w 22334444"/>
              <a:gd name="connsiteY6" fmla="*/ 11667705 h 13773138"/>
              <a:gd name="connsiteX7" fmla="*/ 5435530 w 22334444"/>
              <a:gd name="connsiteY7" fmla="*/ 11232384 h 13773138"/>
              <a:gd name="connsiteX8" fmla="*/ 10494774 w 22334444"/>
              <a:gd name="connsiteY8" fmla="*/ 3002572 h 13773138"/>
              <a:gd name="connsiteX9" fmla="*/ 11316797 w 22334444"/>
              <a:gd name="connsiteY9" fmla="*/ 2518082 h 13773138"/>
              <a:gd name="connsiteX10" fmla="*/ 22334444 w 22334444"/>
              <a:gd name="connsiteY10" fmla="*/ 0 h 13773138"/>
              <a:gd name="connsiteX11" fmla="*/ 10390325 w 22334444"/>
              <a:gd name="connsiteY11" fmla="*/ 13743423 h 13773138"/>
              <a:gd name="connsiteX12" fmla="*/ 8230948 w 22334444"/>
              <a:gd name="connsiteY12" fmla="*/ 13740535 h 13773138"/>
              <a:gd name="connsiteX13" fmla="*/ 19767715 w 22334444"/>
              <a:gd name="connsiteY13" fmla="*/ 60518 h 13773138"/>
              <a:gd name="connsiteX14" fmla="*/ 22334444 w 22334444"/>
              <a:gd name="connsiteY14" fmla="*/ 0 h 13773138"/>
              <a:gd name="connsiteX15" fmla="*/ 13720253 w 22334444"/>
              <a:gd name="connsiteY15" fmla="*/ 2189833 h 13773138"/>
              <a:gd name="connsiteX16" fmla="*/ 8095558 w 22334444"/>
              <a:gd name="connsiteY16" fmla="*/ 11339455 h 13773138"/>
              <a:gd name="connsiteX17" fmla="*/ 7838987 w 22334444"/>
              <a:gd name="connsiteY17" fmla="*/ 10904134 h 13773138"/>
              <a:gd name="connsiteX18" fmla="*/ 12898228 w 22334444"/>
              <a:gd name="connsiteY18" fmla="*/ 2674323 h 13773138"/>
              <a:gd name="connsiteX19" fmla="*/ 13720253 w 22334444"/>
              <a:gd name="connsiteY19" fmla="*/ 2189833 h 13773138"/>
              <a:gd name="connsiteX20" fmla="*/ 12708194 w 22334444"/>
              <a:gd name="connsiteY20" fmla="*/ 1497227 h 13773138"/>
              <a:gd name="connsiteX21" fmla="*/ 6092818 w 22334444"/>
              <a:gd name="connsiteY21" fmla="*/ 12182142 h 13773138"/>
              <a:gd name="connsiteX22" fmla="*/ 5352338 w 22334444"/>
              <a:gd name="connsiteY22" fmla="*/ 12463033 h 13773138"/>
              <a:gd name="connsiteX23" fmla="*/ 11749547 w 22334444"/>
              <a:gd name="connsiteY23" fmla="*/ 2062241 h 13773138"/>
              <a:gd name="connsiteX24" fmla="*/ 12708194 w 22334444"/>
              <a:gd name="connsiteY24" fmla="*/ 1497227 h 13773138"/>
              <a:gd name="connsiteX25" fmla="*/ 11377670 w 22334444"/>
              <a:gd name="connsiteY25" fmla="*/ 1259172 h 13773138"/>
              <a:gd name="connsiteX26" fmla="*/ 5752978 w 22334444"/>
              <a:gd name="connsiteY26" fmla="*/ 10408795 h 13773138"/>
              <a:gd name="connsiteX27" fmla="*/ 5496404 w 22334444"/>
              <a:gd name="connsiteY27" fmla="*/ 9973473 h 13773138"/>
              <a:gd name="connsiteX28" fmla="*/ 10555646 w 22334444"/>
              <a:gd name="connsiteY28" fmla="*/ 1743662 h 13773138"/>
              <a:gd name="connsiteX29" fmla="*/ 11377670 w 22334444"/>
              <a:gd name="connsiteY29" fmla="*/ 1259172 h 13773138"/>
              <a:gd name="connsiteX30" fmla="*/ 11239121 w 22334444"/>
              <a:gd name="connsiteY30" fmla="*/ 30540 h 13773138"/>
              <a:gd name="connsiteX31" fmla="*/ 87135 w 22334444"/>
              <a:gd name="connsiteY31" fmla="*/ 34749 h 13773138"/>
              <a:gd name="connsiteX32" fmla="*/ 0 w 22334444"/>
              <a:gd name="connsiteY32" fmla="*/ 13773138 h 13773138"/>
              <a:gd name="connsiteX33" fmla="*/ 2528044 w 22334444"/>
              <a:gd name="connsiteY33" fmla="*/ 13742526 h 13773138"/>
              <a:gd name="connsiteX34" fmla="*/ 11239121 w 22334444"/>
              <a:gd name="connsiteY34" fmla="*/ 30540 h 13773138"/>
              <a:gd name="connsiteX35" fmla="*/ 14086039 w 22334444"/>
              <a:gd name="connsiteY35" fmla="*/ 472411 h 13773138"/>
              <a:gd name="connsiteX36" fmla="*/ 7029230 w 22334444"/>
              <a:gd name="connsiteY36" fmla="*/ 11945601 h 13773138"/>
              <a:gd name="connsiteX37" fmla="*/ 6730183 w 22334444"/>
              <a:gd name="connsiteY37" fmla="*/ 11438216 h 13773138"/>
              <a:gd name="connsiteX38" fmla="*/ 13127391 w 22334444"/>
              <a:gd name="connsiteY38" fmla="*/ 1037424 h 13773138"/>
              <a:gd name="connsiteX39" fmla="*/ 14086039 w 22334444"/>
              <a:gd name="connsiteY39" fmla="*/ 472411 h 13773138"/>
              <a:gd name="connsiteX0" fmla="*/ 13659379 w 22334444"/>
              <a:gd name="connsiteY0" fmla="*/ 3448745 h 13773138"/>
              <a:gd name="connsiteX1" fmla="*/ 7687842 w 22334444"/>
              <a:gd name="connsiteY1" fmla="*/ 13701953 h 13773138"/>
              <a:gd name="connsiteX2" fmla="*/ 7778113 w 22334444"/>
              <a:gd name="connsiteY2" fmla="*/ 12163045 h 13773138"/>
              <a:gd name="connsiteX3" fmla="*/ 12837355 w 22334444"/>
              <a:gd name="connsiteY3" fmla="*/ 3933235 h 13773138"/>
              <a:gd name="connsiteX4" fmla="*/ 13659379 w 22334444"/>
              <a:gd name="connsiteY4" fmla="*/ 3448745 h 13773138"/>
              <a:gd name="connsiteX5" fmla="*/ 11316797 w 22334444"/>
              <a:gd name="connsiteY5" fmla="*/ 2518082 h 13773138"/>
              <a:gd name="connsiteX6" fmla="*/ 5692103 w 22334444"/>
              <a:gd name="connsiteY6" fmla="*/ 11667705 h 13773138"/>
              <a:gd name="connsiteX7" fmla="*/ 5435530 w 22334444"/>
              <a:gd name="connsiteY7" fmla="*/ 11232384 h 13773138"/>
              <a:gd name="connsiteX8" fmla="*/ 10494774 w 22334444"/>
              <a:gd name="connsiteY8" fmla="*/ 3002572 h 13773138"/>
              <a:gd name="connsiteX9" fmla="*/ 11316797 w 22334444"/>
              <a:gd name="connsiteY9" fmla="*/ 2518082 h 13773138"/>
              <a:gd name="connsiteX10" fmla="*/ 22334444 w 22334444"/>
              <a:gd name="connsiteY10" fmla="*/ 0 h 13773138"/>
              <a:gd name="connsiteX11" fmla="*/ 10390325 w 22334444"/>
              <a:gd name="connsiteY11" fmla="*/ 13743423 h 13773138"/>
              <a:gd name="connsiteX12" fmla="*/ 8230948 w 22334444"/>
              <a:gd name="connsiteY12" fmla="*/ 13740535 h 13773138"/>
              <a:gd name="connsiteX13" fmla="*/ 19767715 w 22334444"/>
              <a:gd name="connsiteY13" fmla="*/ 60518 h 13773138"/>
              <a:gd name="connsiteX14" fmla="*/ 22334444 w 22334444"/>
              <a:gd name="connsiteY14" fmla="*/ 0 h 13773138"/>
              <a:gd name="connsiteX15" fmla="*/ 13720253 w 22334444"/>
              <a:gd name="connsiteY15" fmla="*/ 2189833 h 13773138"/>
              <a:gd name="connsiteX16" fmla="*/ 8095558 w 22334444"/>
              <a:gd name="connsiteY16" fmla="*/ 11339455 h 13773138"/>
              <a:gd name="connsiteX17" fmla="*/ 7838987 w 22334444"/>
              <a:gd name="connsiteY17" fmla="*/ 10904134 h 13773138"/>
              <a:gd name="connsiteX18" fmla="*/ 12898228 w 22334444"/>
              <a:gd name="connsiteY18" fmla="*/ 2674323 h 13773138"/>
              <a:gd name="connsiteX19" fmla="*/ 13720253 w 22334444"/>
              <a:gd name="connsiteY19" fmla="*/ 2189833 h 13773138"/>
              <a:gd name="connsiteX20" fmla="*/ 12708194 w 22334444"/>
              <a:gd name="connsiteY20" fmla="*/ 1497227 h 13773138"/>
              <a:gd name="connsiteX21" fmla="*/ 6092818 w 22334444"/>
              <a:gd name="connsiteY21" fmla="*/ 12182142 h 13773138"/>
              <a:gd name="connsiteX22" fmla="*/ 5352338 w 22334444"/>
              <a:gd name="connsiteY22" fmla="*/ 12463033 h 13773138"/>
              <a:gd name="connsiteX23" fmla="*/ 11749547 w 22334444"/>
              <a:gd name="connsiteY23" fmla="*/ 2062241 h 13773138"/>
              <a:gd name="connsiteX24" fmla="*/ 12708194 w 22334444"/>
              <a:gd name="connsiteY24" fmla="*/ 1497227 h 13773138"/>
              <a:gd name="connsiteX25" fmla="*/ 11377670 w 22334444"/>
              <a:gd name="connsiteY25" fmla="*/ 1259172 h 13773138"/>
              <a:gd name="connsiteX26" fmla="*/ 5752978 w 22334444"/>
              <a:gd name="connsiteY26" fmla="*/ 10408795 h 13773138"/>
              <a:gd name="connsiteX27" fmla="*/ 5496404 w 22334444"/>
              <a:gd name="connsiteY27" fmla="*/ 9973473 h 13773138"/>
              <a:gd name="connsiteX28" fmla="*/ 10555646 w 22334444"/>
              <a:gd name="connsiteY28" fmla="*/ 1743662 h 13773138"/>
              <a:gd name="connsiteX29" fmla="*/ 11377670 w 22334444"/>
              <a:gd name="connsiteY29" fmla="*/ 1259172 h 13773138"/>
              <a:gd name="connsiteX30" fmla="*/ 11239121 w 22334444"/>
              <a:gd name="connsiteY30" fmla="*/ 30540 h 13773138"/>
              <a:gd name="connsiteX31" fmla="*/ 87135 w 22334444"/>
              <a:gd name="connsiteY31" fmla="*/ 34749 h 13773138"/>
              <a:gd name="connsiteX32" fmla="*/ 0 w 22334444"/>
              <a:gd name="connsiteY32" fmla="*/ 13773138 h 13773138"/>
              <a:gd name="connsiteX33" fmla="*/ 2528044 w 22334444"/>
              <a:gd name="connsiteY33" fmla="*/ 13742526 h 13773138"/>
              <a:gd name="connsiteX34" fmla="*/ 11239121 w 22334444"/>
              <a:gd name="connsiteY34" fmla="*/ 30540 h 13773138"/>
              <a:gd name="connsiteX35" fmla="*/ 14086039 w 22334444"/>
              <a:gd name="connsiteY35" fmla="*/ 472411 h 13773138"/>
              <a:gd name="connsiteX36" fmla="*/ 7029230 w 22334444"/>
              <a:gd name="connsiteY36" fmla="*/ 11945601 h 13773138"/>
              <a:gd name="connsiteX37" fmla="*/ 6730183 w 22334444"/>
              <a:gd name="connsiteY37" fmla="*/ 11438216 h 13773138"/>
              <a:gd name="connsiteX38" fmla="*/ 13127391 w 22334444"/>
              <a:gd name="connsiteY38" fmla="*/ 1037424 h 13773138"/>
              <a:gd name="connsiteX39" fmla="*/ 14086039 w 22334444"/>
              <a:gd name="connsiteY39" fmla="*/ 472411 h 13773138"/>
              <a:gd name="connsiteX0" fmla="*/ 13659379 w 22334444"/>
              <a:gd name="connsiteY0" fmla="*/ 3448745 h 13773138"/>
              <a:gd name="connsiteX1" fmla="*/ 19014473 w 22334444"/>
              <a:gd name="connsiteY1" fmla="*/ 15211 h 13773138"/>
              <a:gd name="connsiteX2" fmla="*/ 7687842 w 22334444"/>
              <a:gd name="connsiteY2" fmla="*/ 13701953 h 13773138"/>
              <a:gd name="connsiteX3" fmla="*/ 7778113 w 22334444"/>
              <a:gd name="connsiteY3" fmla="*/ 12163045 h 13773138"/>
              <a:gd name="connsiteX4" fmla="*/ 12837355 w 22334444"/>
              <a:gd name="connsiteY4" fmla="*/ 3933235 h 13773138"/>
              <a:gd name="connsiteX5" fmla="*/ 13659379 w 22334444"/>
              <a:gd name="connsiteY5" fmla="*/ 3448745 h 13773138"/>
              <a:gd name="connsiteX6" fmla="*/ 11316797 w 22334444"/>
              <a:gd name="connsiteY6" fmla="*/ 2518082 h 13773138"/>
              <a:gd name="connsiteX7" fmla="*/ 5692103 w 22334444"/>
              <a:gd name="connsiteY7" fmla="*/ 11667705 h 13773138"/>
              <a:gd name="connsiteX8" fmla="*/ 5435530 w 22334444"/>
              <a:gd name="connsiteY8" fmla="*/ 11232384 h 13773138"/>
              <a:gd name="connsiteX9" fmla="*/ 10494774 w 22334444"/>
              <a:gd name="connsiteY9" fmla="*/ 3002572 h 13773138"/>
              <a:gd name="connsiteX10" fmla="*/ 11316797 w 22334444"/>
              <a:gd name="connsiteY10" fmla="*/ 2518082 h 13773138"/>
              <a:gd name="connsiteX11" fmla="*/ 22334444 w 22334444"/>
              <a:gd name="connsiteY11" fmla="*/ 0 h 13773138"/>
              <a:gd name="connsiteX12" fmla="*/ 10390325 w 22334444"/>
              <a:gd name="connsiteY12" fmla="*/ 13743423 h 13773138"/>
              <a:gd name="connsiteX13" fmla="*/ 8230948 w 22334444"/>
              <a:gd name="connsiteY13" fmla="*/ 13740535 h 13773138"/>
              <a:gd name="connsiteX14" fmla="*/ 19767715 w 22334444"/>
              <a:gd name="connsiteY14" fmla="*/ 60518 h 13773138"/>
              <a:gd name="connsiteX15" fmla="*/ 22334444 w 22334444"/>
              <a:gd name="connsiteY15" fmla="*/ 0 h 13773138"/>
              <a:gd name="connsiteX16" fmla="*/ 13720253 w 22334444"/>
              <a:gd name="connsiteY16" fmla="*/ 2189833 h 13773138"/>
              <a:gd name="connsiteX17" fmla="*/ 8095558 w 22334444"/>
              <a:gd name="connsiteY17" fmla="*/ 11339455 h 13773138"/>
              <a:gd name="connsiteX18" fmla="*/ 7838987 w 22334444"/>
              <a:gd name="connsiteY18" fmla="*/ 10904134 h 13773138"/>
              <a:gd name="connsiteX19" fmla="*/ 12898228 w 22334444"/>
              <a:gd name="connsiteY19" fmla="*/ 2674323 h 13773138"/>
              <a:gd name="connsiteX20" fmla="*/ 13720253 w 22334444"/>
              <a:gd name="connsiteY20" fmla="*/ 2189833 h 13773138"/>
              <a:gd name="connsiteX21" fmla="*/ 12708194 w 22334444"/>
              <a:gd name="connsiteY21" fmla="*/ 1497227 h 13773138"/>
              <a:gd name="connsiteX22" fmla="*/ 6092818 w 22334444"/>
              <a:gd name="connsiteY22" fmla="*/ 12182142 h 13773138"/>
              <a:gd name="connsiteX23" fmla="*/ 5352338 w 22334444"/>
              <a:gd name="connsiteY23" fmla="*/ 12463033 h 13773138"/>
              <a:gd name="connsiteX24" fmla="*/ 11749547 w 22334444"/>
              <a:gd name="connsiteY24" fmla="*/ 2062241 h 13773138"/>
              <a:gd name="connsiteX25" fmla="*/ 12708194 w 22334444"/>
              <a:gd name="connsiteY25" fmla="*/ 1497227 h 13773138"/>
              <a:gd name="connsiteX26" fmla="*/ 11377670 w 22334444"/>
              <a:gd name="connsiteY26" fmla="*/ 1259172 h 13773138"/>
              <a:gd name="connsiteX27" fmla="*/ 5752978 w 22334444"/>
              <a:gd name="connsiteY27" fmla="*/ 10408795 h 13773138"/>
              <a:gd name="connsiteX28" fmla="*/ 5496404 w 22334444"/>
              <a:gd name="connsiteY28" fmla="*/ 9973473 h 13773138"/>
              <a:gd name="connsiteX29" fmla="*/ 10555646 w 22334444"/>
              <a:gd name="connsiteY29" fmla="*/ 1743662 h 13773138"/>
              <a:gd name="connsiteX30" fmla="*/ 11377670 w 22334444"/>
              <a:gd name="connsiteY30" fmla="*/ 1259172 h 13773138"/>
              <a:gd name="connsiteX31" fmla="*/ 11239121 w 22334444"/>
              <a:gd name="connsiteY31" fmla="*/ 30540 h 13773138"/>
              <a:gd name="connsiteX32" fmla="*/ 87135 w 22334444"/>
              <a:gd name="connsiteY32" fmla="*/ 34749 h 13773138"/>
              <a:gd name="connsiteX33" fmla="*/ 0 w 22334444"/>
              <a:gd name="connsiteY33" fmla="*/ 13773138 h 13773138"/>
              <a:gd name="connsiteX34" fmla="*/ 2528044 w 22334444"/>
              <a:gd name="connsiteY34" fmla="*/ 13742526 h 13773138"/>
              <a:gd name="connsiteX35" fmla="*/ 11239121 w 22334444"/>
              <a:gd name="connsiteY35" fmla="*/ 30540 h 13773138"/>
              <a:gd name="connsiteX36" fmla="*/ 14086039 w 22334444"/>
              <a:gd name="connsiteY36" fmla="*/ 472411 h 13773138"/>
              <a:gd name="connsiteX37" fmla="*/ 7029230 w 22334444"/>
              <a:gd name="connsiteY37" fmla="*/ 11945601 h 13773138"/>
              <a:gd name="connsiteX38" fmla="*/ 6730183 w 22334444"/>
              <a:gd name="connsiteY38" fmla="*/ 11438216 h 13773138"/>
              <a:gd name="connsiteX39" fmla="*/ 13127391 w 22334444"/>
              <a:gd name="connsiteY39" fmla="*/ 1037424 h 13773138"/>
              <a:gd name="connsiteX40" fmla="*/ 14086039 w 22334444"/>
              <a:gd name="connsiteY40" fmla="*/ 472411 h 13773138"/>
              <a:gd name="connsiteX0" fmla="*/ 16875544 w 22334444"/>
              <a:gd name="connsiteY0" fmla="*/ 11862 h 13773138"/>
              <a:gd name="connsiteX1" fmla="*/ 19014473 w 22334444"/>
              <a:gd name="connsiteY1" fmla="*/ 15211 h 13773138"/>
              <a:gd name="connsiteX2" fmla="*/ 7687842 w 22334444"/>
              <a:gd name="connsiteY2" fmla="*/ 13701953 h 13773138"/>
              <a:gd name="connsiteX3" fmla="*/ 7778113 w 22334444"/>
              <a:gd name="connsiteY3" fmla="*/ 12163045 h 13773138"/>
              <a:gd name="connsiteX4" fmla="*/ 12837355 w 22334444"/>
              <a:gd name="connsiteY4" fmla="*/ 3933235 h 13773138"/>
              <a:gd name="connsiteX5" fmla="*/ 16875544 w 22334444"/>
              <a:gd name="connsiteY5" fmla="*/ 11862 h 13773138"/>
              <a:gd name="connsiteX6" fmla="*/ 11316797 w 22334444"/>
              <a:gd name="connsiteY6" fmla="*/ 2518082 h 13773138"/>
              <a:gd name="connsiteX7" fmla="*/ 5692103 w 22334444"/>
              <a:gd name="connsiteY7" fmla="*/ 11667705 h 13773138"/>
              <a:gd name="connsiteX8" fmla="*/ 5435530 w 22334444"/>
              <a:gd name="connsiteY8" fmla="*/ 11232384 h 13773138"/>
              <a:gd name="connsiteX9" fmla="*/ 10494774 w 22334444"/>
              <a:gd name="connsiteY9" fmla="*/ 3002572 h 13773138"/>
              <a:gd name="connsiteX10" fmla="*/ 11316797 w 22334444"/>
              <a:gd name="connsiteY10" fmla="*/ 2518082 h 13773138"/>
              <a:gd name="connsiteX11" fmla="*/ 22334444 w 22334444"/>
              <a:gd name="connsiteY11" fmla="*/ 0 h 13773138"/>
              <a:gd name="connsiteX12" fmla="*/ 10390325 w 22334444"/>
              <a:gd name="connsiteY12" fmla="*/ 13743423 h 13773138"/>
              <a:gd name="connsiteX13" fmla="*/ 8230948 w 22334444"/>
              <a:gd name="connsiteY13" fmla="*/ 13740535 h 13773138"/>
              <a:gd name="connsiteX14" fmla="*/ 19767715 w 22334444"/>
              <a:gd name="connsiteY14" fmla="*/ 60518 h 13773138"/>
              <a:gd name="connsiteX15" fmla="*/ 22334444 w 22334444"/>
              <a:gd name="connsiteY15" fmla="*/ 0 h 13773138"/>
              <a:gd name="connsiteX16" fmla="*/ 13720253 w 22334444"/>
              <a:gd name="connsiteY16" fmla="*/ 2189833 h 13773138"/>
              <a:gd name="connsiteX17" fmla="*/ 8095558 w 22334444"/>
              <a:gd name="connsiteY17" fmla="*/ 11339455 h 13773138"/>
              <a:gd name="connsiteX18" fmla="*/ 7838987 w 22334444"/>
              <a:gd name="connsiteY18" fmla="*/ 10904134 h 13773138"/>
              <a:gd name="connsiteX19" fmla="*/ 12898228 w 22334444"/>
              <a:gd name="connsiteY19" fmla="*/ 2674323 h 13773138"/>
              <a:gd name="connsiteX20" fmla="*/ 13720253 w 22334444"/>
              <a:gd name="connsiteY20" fmla="*/ 2189833 h 13773138"/>
              <a:gd name="connsiteX21" fmla="*/ 12708194 w 22334444"/>
              <a:gd name="connsiteY21" fmla="*/ 1497227 h 13773138"/>
              <a:gd name="connsiteX22" fmla="*/ 6092818 w 22334444"/>
              <a:gd name="connsiteY22" fmla="*/ 12182142 h 13773138"/>
              <a:gd name="connsiteX23" fmla="*/ 5352338 w 22334444"/>
              <a:gd name="connsiteY23" fmla="*/ 12463033 h 13773138"/>
              <a:gd name="connsiteX24" fmla="*/ 11749547 w 22334444"/>
              <a:gd name="connsiteY24" fmla="*/ 2062241 h 13773138"/>
              <a:gd name="connsiteX25" fmla="*/ 12708194 w 22334444"/>
              <a:gd name="connsiteY25" fmla="*/ 1497227 h 13773138"/>
              <a:gd name="connsiteX26" fmla="*/ 11377670 w 22334444"/>
              <a:gd name="connsiteY26" fmla="*/ 1259172 h 13773138"/>
              <a:gd name="connsiteX27" fmla="*/ 5752978 w 22334444"/>
              <a:gd name="connsiteY27" fmla="*/ 10408795 h 13773138"/>
              <a:gd name="connsiteX28" fmla="*/ 5496404 w 22334444"/>
              <a:gd name="connsiteY28" fmla="*/ 9973473 h 13773138"/>
              <a:gd name="connsiteX29" fmla="*/ 10555646 w 22334444"/>
              <a:gd name="connsiteY29" fmla="*/ 1743662 h 13773138"/>
              <a:gd name="connsiteX30" fmla="*/ 11377670 w 22334444"/>
              <a:gd name="connsiteY30" fmla="*/ 1259172 h 13773138"/>
              <a:gd name="connsiteX31" fmla="*/ 11239121 w 22334444"/>
              <a:gd name="connsiteY31" fmla="*/ 30540 h 13773138"/>
              <a:gd name="connsiteX32" fmla="*/ 87135 w 22334444"/>
              <a:gd name="connsiteY32" fmla="*/ 34749 h 13773138"/>
              <a:gd name="connsiteX33" fmla="*/ 0 w 22334444"/>
              <a:gd name="connsiteY33" fmla="*/ 13773138 h 13773138"/>
              <a:gd name="connsiteX34" fmla="*/ 2528044 w 22334444"/>
              <a:gd name="connsiteY34" fmla="*/ 13742526 h 13773138"/>
              <a:gd name="connsiteX35" fmla="*/ 11239121 w 22334444"/>
              <a:gd name="connsiteY35" fmla="*/ 30540 h 13773138"/>
              <a:gd name="connsiteX36" fmla="*/ 14086039 w 22334444"/>
              <a:gd name="connsiteY36" fmla="*/ 472411 h 13773138"/>
              <a:gd name="connsiteX37" fmla="*/ 7029230 w 22334444"/>
              <a:gd name="connsiteY37" fmla="*/ 11945601 h 13773138"/>
              <a:gd name="connsiteX38" fmla="*/ 6730183 w 22334444"/>
              <a:gd name="connsiteY38" fmla="*/ 11438216 h 13773138"/>
              <a:gd name="connsiteX39" fmla="*/ 13127391 w 22334444"/>
              <a:gd name="connsiteY39" fmla="*/ 1037424 h 13773138"/>
              <a:gd name="connsiteX40" fmla="*/ 14086039 w 22334444"/>
              <a:gd name="connsiteY40" fmla="*/ 472411 h 13773138"/>
              <a:gd name="connsiteX0" fmla="*/ 16875544 w 22334444"/>
              <a:gd name="connsiteY0" fmla="*/ 11862 h 13773138"/>
              <a:gd name="connsiteX1" fmla="*/ 19014473 w 22334444"/>
              <a:gd name="connsiteY1" fmla="*/ 15211 h 13773138"/>
              <a:gd name="connsiteX2" fmla="*/ 7687842 w 22334444"/>
              <a:gd name="connsiteY2" fmla="*/ 13701953 h 13773138"/>
              <a:gd name="connsiteX3" fmla="*/ 7778113 w 22334444"/>
              <a:gd name="connsiteY3" fmla="*/ 12163045 h 13773138"/>
              <a:gd name="connsiteX4" fmla="*/ 14035534 w 22334444"/>
              <a:gd name="connsiteY4" fmla="*/ 3838642 h 13773138"/>
              <a:gd name="connsiteX5" fmla="*/ 16875544 w 22334444"/>
              <a:gd name="connsiteY5" fmla="*/ 11862 h 13773138"/>
              <a:gd name="connsiteX6" fmla="*/ 11316797 w 22334444"/>
              <a:gd name="connsiteY6" fmla="*/ 2518082 h 13773138"/>
              <a:gd name="connsiteX7" fmla="*/ 5692103 w 22334444"/>
              <a:gd name="connsiteY7" fmla="*/ 11667705 h 13773138"/>
              <a:gd name="connsiteX8" fmla="*/ 5435530 w 22334444"/>
              <a:gd name="connsiteY8" fmla="*/ 11232384 h 13773138"/>
              <a:gd name="connsiteX9" fmla="*/ 10494774 w 22334444"/>
              <a:gd name="connsiteY9" fmla="*/ 3002572 h 13773138"/>
              <a:gd name="connsiteX10" fmla="*/ 11316797 w 22334444"/>
              <a:gd name="connsiteY10" fmla="*/ 2518082 h 13773138"/>
              <a:gd name="connsiteX11" fmla="*/ 22334444 w 22334444"/>
              <a:gd name="connsiteY11" fmla="*/ 0 h 13773138"/>
              <a:gd name="connsiteX12" fmla="*/ 10390325 w 22334444"/>
              <a:gd name="connsiteY12" fmla="*/ 13743423 h 13773138"/>
              <a:gd name="connsiteX13" fmla="*/ 8230948 w 22334444"/>
              <a:gd name="connsiteY13" fmla="*/ 13740535 h 13773138"/>
              <a:gd name="connsiteX14" fmla="*/ 19767715 w 22334444"/>
              <a:gd name="connsiteY14" fmla="*/ 60518 h 13773138"/>
              <a:gd name="connsiteX15" fmla="*/ 22334444 w 22334444"/>
              <a:gd name="connsiteY15" fmla="*/ 0 h 13773138"/>
              <a:gd name="connsiteX16" fmla="*/ 13720253 w 22334444"/>
              <a:gd name="connsiteY16" fmla="*/ 2189833 h 13773138"/>
              <a:gd name="connsiteX17" fmla="*/ 8095558 w 22334444"/>
              <a:gd name="connsiteY17" fmla="*/ 11339455 h 13773138"/>
              <a:gd name="connsiteX18" fmla="*/ 7838987 w 22334444"/>
              <a:gd name="connsiteY18" fmla="*/ 10904134 h 13773138"/>
              <a:gd name="connsiteX19" fmla="*/ 12898228 w 22334444"/>
              <a:gd name="connsiteY19" fmla="*/ 2674323 h 13773138"/>
              <a:gd name="connsiteX20" fmla="*/ 13720253 w 22334444"/>
              <a:gd name="connsiteY20" fmla="*/ 2189833 h 13773138"/>
              <a:gd name="connsiteX21" fmla="*/ 12708194 w 22334444"/>
              <a:gd name="connsiteY21" fmla="*/ 1497227 h 13773138"/>
              <a:gd name="connsiteX22" fmla="*/ 6092818 w 22334444"/>
              <a:gd name="connsiteY22" fmla="*/ 12182142 h 13773138"/>
              <a:gd name="connsiteX23" fmla="*/ 5352338 w 22334444"/>
              <a:gd name="connsiteY23" fmla="*/ 12463033 h 13773138"/>
              <a:gd name="connsiteX24" fmla="*/ 11749547 w 22334444"/>
              <a:gd name="connsiteY24" fmla="*/ 2062241 h 13773138"/>
              <a:gd name="connsiteX25" fmla="*/ 12708194 w 22334444"/>
              <a:gd name="connsiteY25" fmla="*/ 1497227 h 13773138"/>
              <a:gd name="connsiteX26" fmla="*/ 11377670 w 22334444"/>
              <a:gd name="connsiteY26" fmla="*/ 1259172 h 13773138"/>
              <a:gd name="connsiteX27" fmla="*/ 5752978 w 22334444"/>
              <a:gd name="connsiteY27" fmla="*/ 10408795 h 13773138"/>
              <a:gd name="connsiteX28" fmla="*/ 5496404 w 22334444"/>
              <a:gd name="connsiteY28" fmla="*/ 9973473 h 13773138"/>
              <a:gd name="connsiteX29" fmla="*/ 10555646 w 22334444"/>
              <a:gd name="connsiteY29" fmla="*/ 1743662 h 13773138"/>
              <a:gd name="connsiteX30" fmla="*/ 11377670 w 22334444"/>
              <a:gd name="connsiteY30" fmla="*/ 1259172 h 13773138"/>
              <a:gd name="connsiteX31" fmla="*/ 11239121 w 22334444"/>
              <a:gd name="connsiteY31" fmla="*/ 30540 h 13773138"/>
              <a:gd name="connsiteX32" fmla="*/ 87135 w 22334444"/>
              <a:gd name="connsiteY32" fmla="*/ 34749 h 13773138"/>
              <a:gd name="connsiteX33" fmla="*/ 0 w 22334444"/>
              <a:gd name="connsiteY33" fmla="*/ 13773138 h 13773138"/>
              <a:gd name="connsiteX34" fmla="*/ 2528044 w 22334444"/>
              <a:gd name="connsiteY34" fmla="*/ 13742526 h 13773138"/>
              <a:gd name="connsiteX35" fmla="*/ 11239121 w 22334444"/>
              <a:gd name="connsiteY35" fmla="*/ 30540 h 13773138"/>
              <a:gd name="connsiteX36" fmla="*/ 14086039 w 22334444"/>
              <a:gd name="connsiteY36" fmla="*/ 472411 h 13773138"/>
              <a:gd name="connsiteX37" fmla="*/ 7029230 w 22334444"/>
              <a:gd name="connsiteY37" fmla="*/ 11945601 h 13773138"/>
              <a:gd name="connsiteX38" fmla="*/ 6730183 w 22334444"/>
              <a:gd name="connsiteY38" fmla="*/ 11438216 h 13773138"/>
              <a:gd name="connsiteX39" fmla="*/ 13127391 w 22334444"/>
              <a:gd name="connsiteY39" fmla="*/ 1037424 h 13773138"/>
              <a:gd name="connsiteX40" fmla="*/ 14086039 w 22334444"/>
              <a:gd name="connsiteY40" fmla="*/ 472411 h 13773138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1316797 w 22334444"/>
              <a:gd name="connsiteY6" fmla="*/ 251808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11316797 w 22334444"/>
              <a:gd name="connsiteY10" fmla="*/ 2518082 h 13802659"/>
              <a:gd name="connsiteX11" fmla="*/ 22334444 w 22334444"/>
              <a:gd name="connsiteY11" fmla="*/ 0 h 13802659"/>
              <a:gd name="connsiteX12" fmla="*/ 10390325 w 22334444"/>
              <a:gd name="connsiteY12" fmla="*/ 13743423 h 13802659"/>
              <a:gd name="connsiteX13" fmla="*/ 8230948 w 22334444"/>
              <a:gd name="connsiteY13" fmla="*/ 13740535 h 13802659"/>
              <a:gd name="connsiteX14" fmla="*/ 19767715 w 22334444"/>
              <a:gd name="connsiteY14" fmla="*/ 60518 h 13802659"/>
              <a:gd name="connsiteX15" fmla="*/ 22334444 w 22334444"/>
              <a:gd name="connsiteY15" fmla="*/ 0 h 13802659"/>
              <a:gd name="connsiteX16" fmla="*/ 13720253 w 22334444"/>
              <a:gd name="connsiteY16" fmla="*/ 2189833 h 13802659"/>
              <a:gd name="connsiteX17" fmla="*/ 8095558 w 22334444"/>
              <a:gd name="connsiteY17" fmla="*/ 11339455 h 13802659"/>
              <a:gd name="connsiteX18" fmla="*/ 7838987 w 22334444"/>
              <a:gd name="connsiteY18" fmla="*/ 10904134 h 13802659"/>
              <a:gd name="connsiteX19" fmla="*/ 12898228 w 22334444"/>
              <a:gd name="connsiteY19" fmla="*/ 2674323 h 13802659"/>
              <a:gd name="connsiteX20" fmla="*/ 13720253 w 22334444"/>
              <a:gd name="connsiteY20" fmla="*/ 2189833 h 13802659"/>
              <a:gd name="connsiteX21" fmla="*/ 12708194 w 22334444"/>
              <a:gd name="connsiteY21" fmla="*/ 1497227 h 13802659"/>
              <a:gd name="connsiteX22" fmla="*/ 6092818 w 22334444"/>
              <a:gd name="connsiteY22" fmla="*/ 12182142 h 13802659"/>
              <a:gd name="connsiteX23" fmla="*/ 5352338 w 22334444"/>
              <a:gd name="connsiteY23" fmla="*/ 12463033 h 13802659"/>
              <a:gd name="connsiteX24" fmla="*/ 11749547 w 22334444"/>
              <a:gd name="connsiteY24" fmla="*/ 2062241 h 13802659"/>
              <a:gd name="connsiteX25" fmla="*/ 12708194 w 22334444"/>
              <a:gd name="connsiteY25" fmla="*/ 1497227 h 13802659"/>
              <a:gd name="connsiteX26" fmla="*/ 11377670 w 22334444"/>
              <a:gd name="connsiteY26" fmla="*/ 1259172 h 13802659"/>
              <a:gd name="connsiteX27" fmla="*/ 5752978 w 22334444"/>
              <a:gd name="connsiteY27" fmla="*/ 10408795 h 13802659"/>
              <a:gd name="connsiteX28" fmla="*/ 5496404 w 22334444"/>
              <a:gd name="connsiteY28" fmla="*/ 9973473 h 13802659"/>
              <a:gd name="connsiteX29" fmla="*/ 10555646 w 22334444"/>
              <a:gd name="connsiteY29" fmla="*/ 1743662 h 13802659"/>
              <a:gd name="connsiteX30" fmla="*/ 11377670 w 22334444"/>
              <a:gd name="connsiteY30" fmla="*/ 1259172 h 13802659"/>
              <a:gd name="connsiteX31" fmla="*/ 11239121 w 22334444"/>
              <a:gd name="connsiteY31" fmla="*/ 30540 h 13802659"/>
              <a:gd name="connsiteX32" fmla="*/ 87135 w 22334444"/>
              <a:gd name="connsiteY32" fmla="*/ 34749 h 13802659"/>
              <a:gd name="connsiteX33" fmla="*/ 0 w 22334444"/>
              <a:gd name="connsiteY33" fmla="*/ 13773138 h 13802659"/>
              <a:gd name="connsiteX34" fmla="*/ 2528044 w 22334444"/>
              <a:gd name="connsiteY34" fmla="*/ 13742526 h 13802659"/>
              <a:gd name="connsiteX35" fmla="*/ 11239121 w 22334444"/>
              <a:gd name="connsiteY35" fmla="*/ 30540 h 13802659"/>
              <a:gd name="connsiteX36" fmla="*/ 14086039 w 22334444"/>
              <a:gd name="connsiteY36" fmla="*/ 472411 h 13802659"/>
              <a:gd name="connsiteX37" fmla="*/ 7029230 w 22334444"/>
              <a:gd name="connsiteY37" fmla="*/ 11945601 h 13802659"/>
              <a:gd name="connsiteX38" fmla="*/ 6730183 w 22334444"/>
              <a:gd name="connsiteY38" fmla="*/ 11438216 h 13802659"/>
              <a:gd name="connsiteX39" fmla="*/ 13127391 w 22334444"/>
              <a:gd name="connsiteY39" fmla="*/ 1037424 h 13802659"/>
              <a:gd name="connsiteX40" fmla="*/ 14086039 w 22334444"/>
              <a:gd name="connsiteY40" fmla="*/ 472411 h 138026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1316797 w 22334444"/>
              <a:gd name="connsiteY6" fmla="*/ 251808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11316797 w 22334444"/>
              <a:gd name="connsiteY10" fmla="*/ 2518082 h 13802659"/>
              <a:gd name="connsiteX11" fmla="*/ 22334444 w 22334444"/>
              <a:gd name="connsiteY11" fmla="*/ 0 h 13802659"/>
              <a:gd name="connsiteX12" fmla="*/ 10390325 w 22334444"/>
              <a:gd name="connsiteY12" fmla="*/ 13743423 h 13802659"/>
              <a:gd name="connsiteX13" fmla="*/ 8230948 w 22334444"/>
              <a:gd name="connsiteY13" fmla="*/ 13740535 h 13802659"/>
              <a:gd name="connsiteX14" fmla="*/ 19767715 w 22334444"/>
              <a:gd name="connsiteY14" fmla="*/ 60518 h 13802659"/>
              <a:gd name="connsiteX15" fmla="*/ 22334444 w 22334444"/>
              <a:gd name="connsiteY15" fmla="*/ 0 h 13802659"/>
              <a:gd name="connsiteX16" fmla="*/ 13720253 w 22334444"/>
              <a:gd name="connsiteY16" fmla="*/ 2189833 h 13802659"/>
              <a:gd name="connsiteX17" fmla="*/ 8095558 w 22334444"/>
              <a:gd name="connsiteY17" fmla="*/ 11339455 h 13802659"/>
              <a:gd name="connsiteX18" fmla="*/ 7838987 w 22334444"/>
              <a:gd name="connsiteY18" fmla="*/ 10904134 h 13802659"/>
              <a:gd name="connsiteX19" fmla="*/ 12898228 w 22334444"/>
              <a:gd name="connsiteY19" fmla="*/ 2674323 h 13802659"/>
              <a:gd name="connsiteX20" fmla="*/ 13720253 w 22334444"/>
              <a:gd name="connsiteY20" fmla="*/ 2189833 h 13802659"/>
              <a:gd name="connsiteX21" fmla="*/ 12708194 w 22334444"/>
              <a:gd name="connsiteY21" fmla="*/ 1497227 h 13802659"/>
              <a:gd name="connsiteX22" fmla="*/ 6092818 w 22334444"/>
              <a:gd name="connsiteY22" fmla="*/ 12182142 h 13802659"/>
              <a:gd name="connsiteX23" fmla="*/ 5352338 w 22334444"/>
              <a:gd name="connsiteY23" fmla="*/ 12463033 h 13802659"/>
              <a:gd name="connsiteX24" fmla="*/ 11749547 w 22334444"/>
              <a:gd name="connsiteY24" fmla="*/ 2062241 h 13802659"/>
              <a:gd name="connsiteX25" fmla="*/ 12708194 w 22334444"/>
              <a:gd name="connsiteY25" fmla="*/ 1497227 h 13802659"/>
              <a:gd name="connsiteX26" fmla="*/ 11377670 w 22334444"/>
              <a:gd name="connsiteY26" fmla="*/ 1259172 h 13802659"/>
              <a:gd name="connsiteX27" fmla="*/ 5752978 w 22334444"/>
              <a:gd name="connsiteY27" fmla="*/ 10408795 h 13802659"/>
              <a:gd name="connsiteX28" fmla="*/ 5496404 w 22334444"/>
              <a:gd name="connsiteY28" fmla="*/ 9973473 h 13802659"/>
              <a:gd name="connsiteX29" fmla="*/ 10555646 w 22334444"/>
              <a:gd name="connsiteY29" fmla="*/ 1743662 h 13802659"/>
              <a:gd name="connsiteX30" fmla="*/ 11377670 w 22334444"/>
              <a:gd name="connsiteY30" fmla="*/ 1259172 h 13802659"/>
              <a:gd name="connsiteX31" fmla="*/ 11239121 w 22334444"/>
              <a:gd name="connsiteY31" fmla="*/ 30540 h 13802659"/>
              <a:gd name="connsiteX32" fmla="*/ 87135 w 22334444"/>
              <a:gd name="connsiteY32" fmla="*/ 34749 h 13802659"/>
              <a:gd name="connsiteX33" fmla="*/ 0 w 22334444"/>
              <a:gd name="connsiteY33" fmla="*/ 13773138 h 13802659"/>
              <a:gd name="connsiteX34" fmla="*/ 2528044 w 22334444"/>
              <a:gd name="connsiteY34" fmla="*/ 13742526 h 13802659"/>
              <a:gd name="connsiteX35" fmla="*/ 11239121 w 22334444"/>
              <a:gd name="connsiteY35" fmla="*/ 30540 h 13802659"/>
              <a:gd name="connsiteX36" fmla="*/ 14149101 w 22334444"/>
              <a:gd name="connsiteY36" fmla="*/ 1103031 h 13802659"/>
              <a:gd name="connsiteX37" fmla="*/ 7029230 w 22334444"/>
              <a:gd name="connsiteY37" fmla="*/ 11945601 h 13802659"/>
              <a:gd name="connsiteX38" fmla="*/ 6730183 w 22334444"/>
              <a:gd name="connsiteY38" fmla="*/ 11438216 h 13802659"/>
              <a:gd name="connsiteX39" fmla="*/ 13127391 w 22334444"/>
              <a:gd name="connsiteY39" fmla="*/ 1037424 h 13802659"/>
              <a:gd name="connsiteX40" fmla="*/ 14149101 w 22334444"/>
              <a:gd name="connsiteY40" fmla="*/ 1103031 h 138026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1316797 w 22334444"/>
              <a:gd name="connsiteY6" fmla="*/ 251808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11316797 w 22334444"/>
              <a:gd name="connsiteY10" fmla="*/ 2518082 h 13802659"/>
              <a:gd name="connsiteX11" fmla="*/ 22334444 w 22334444"/>
              <a:gd name="connsiteY11" fmla="*/ 0 h 13802659"/>
              <a:gd name="connsiteX12" fmla="*/ 10390325 w 22334444"/>
              <a:gd name="connsiteY12" fmla="*/ 13743423 h 13802659"/>
              <a:gd name="connsiteX13" fmla="*/ 8230948 w 22334444"/>
              <a:gd name="connsiteY13" fmla="*/ 13740535 h 13802659"/>
              <a:gd name="connsiteX14" fmla="*/ 19767715 w 22334444"/>
              <a:gd name="connsiteY14" fmla="*/ 60518 h 13802659"/>
              <a:gd name="connsiteX15" fmla="*/ 22334444 w 22334444"/>
              <a:gd name="connsiteY15" fmla="*/ 0 h 13802659"/>
              <a:gd name="connsiteX16" fmla="*/ 13720253 w 22334444"/>
              <a:gd name="connsiteY16" fmla="*/ 2189833 h 13802659"/>
              <a:gd name="connsiteX17" fmla="*/ 8095558 w 22334444"/>
              <a:gd name="connsiteY17" fmla="*/ 11339455 h 13802659"/>
              <a:gd name="connsiteX18" fmla="*/ 7838987 w 22334444"/>
              <a:gd name="connsiteY18" fmla="*/ 10904134 h 13802659"/>
              <a:gd name="connsiteX19" fmla="*/ 12898228 w 22334444"/>
              <a:gd name="connsiteY19" fmla="*/ 2674323 h 13802659"/>
              <a:gd name="connsiteX20" fmla="*/ 13720253 w 22334444"/>
              <a:gd name="connsiteY20" fmla="*/ 2189833 h 13802659"/>
              <a:gd name="connsiteX21" fmla="*/ 12708194 w 22334444"/>
              <a:gd name="connsiteY21" fmla="*/ 1497227 h 13802659"/>
              <a:gd name="connsiteX22" fmla="*/ 6092818 w 22334444"/>
              <a:gd name="connsiteY22" fmla="*/ 12182142 h 13802659"/>
              <a:gd name="connsiteX23" fmla="*/ 5352338 w 22334444"/>
              <a:gd name="connsiteY23" fmla="*/ 12463033 h 13802659"/>
              <a:gd name="connsiteX24" fmla="*/ 11749547 w 22334444"/>
              <a:gd name="connsiteY24" fmla="*/ 2062241 h 13802659"/>
              <a:gd name="connsiteX25" fmla="*/ 12708194 w 22334444"/>
              <a:gd name="connsiteY25" fmla="*/ 1497227 h 13802659"/>
              <a:gd name="connsiteX26" fmla="*/ 11377670 w 22334444"/>
              <a:gd name="connsiteY26" fmla="*/ 1259172 h 13802659"/>
              <a:gd name="connsiteX27" fmla="*/ 5752978 w 22334444"/>
              <a:gd name="connsiteY27" fmla="*/ 10408795 h 13802659"/>
              <a:gd name="connsiteX28" fmla="*/ 5496404 w 22334444"/>
              <a:gd name="connsiteY28" fmla="*/ 9973473 h 13802659"/>
              <a:gd name="connsiteX29" fmla="*/ 10555646 w 22334444"/>
              <a:gd name="connsiteY29" fmla="*/ 1743662 h 13802659"/>
              <a:gd name="connsiteX30" fmla="*/ 11377670 w 22334444"/>
              <a:gd name="connsiteY30" fmla="*/ 1259172 h 13802659"/>
              <a:gd name="connsiteX31" fmla="*/ 11239121 w 22334444"/>
              <a:gd name="connsiteY31" fmla="*/ 30540 h 13802659"/>
              <a:gd name="connsiteX32" fmla="*/ 87135 w 22334444"/>
              <a:gd name="connsiteY32" fmla="*/ 34749 h 13802659"/>
              <a:gd name="connsiteX33" fmla="*/ 0 w 22334444"/>
              <a:gd name="connsiteY33" fmla="*/ 13773138 h 13802659"/>
              <a:gd name="connsiteX34" fmla="*/ 2528044 w 22334444"/>
              <a:gd name="connsiteY34" fmla="*/ 13742526 h 13802659"/>
              <a:gd name="connsiteX35" fmla="*/ 11239121 w 22334444"/>
              <a:gd name="connsiteY35" fmla="*/ 30540 h 13802659"/>
              <a:gd name="connsiteX36" fmla="*/ 13127391 w 22334444"/>
              <a:gd name="connsiteY36" fmla="*/ 1037424 h 13802659"/>
              <a:gd name="connsiteX37" fmla="*/ 7029230 w 22334444"/>
              <a:gd name="connsiteY37" fmla="*/ 11945601 h 13802659"/>
              <a:gd name="connsiteX38" fmla="*/ 6730183 w 22334444"/>
              <a:gd name="connsiteY38" fmla="*/ 11438216 h 13802659"/>
              <a:gd name="connsiteX39" fmla="*/ 13127391 w 22334444"/>
              <a:gd name="connsiteY39" fmla="*/ 1037424 h 13802659"/>
              <a:gd name="connsiteX0" fmla="*/ 16875544 w 22334444"/>
              <a:gd name="connsiteY0" fmla="*/ 14962 h 13805759"/>
              <a:gd name="connsiteX1" fmla="*/ 19014473 w 22334444"/>
              <a:gd name="connsiteY1" fmla="*/ 18311 h 13805759"/>
              <a:gd name="connsiteX2" fmla="*/ 7687842 w 22334444"/>
              <a:gd name="connsiteY2" fmla="*/ 13705053 h 13805759"/>
              <a:gd name="connsiteX3" fmla="*/ 6296155 w 22334444"/>
              <a:gd name="connsiteY3" fmla="*/ 13805759 h 13805759"/>
              <a:gd name="connsiteX4" fmla="*/ 14035534 w 22334444"/>
              <a:gd name="connsiteY4" fmla="*/ 3841742 h 13805759"/>
              <a:gd name="connsiteX5" fmla="*/ 16875544 w 22334444"/>
              <a:gd name="connsiteY5" fmla="*/ 14962 h 13805759"/>
              <a:gd name="connsiteX6" fmla="*/ 11316797 w 22334444"/>
              <a:gd name="connsiteY6" fmla="*/ 2521182 h 13805759"/>
              <a:gd name="connsiteX7" fmla="*/ 5692103 w 22334444"/>
              <a:gd name="connsiteY7" fmla="*/ 11670805 h 13805759"/>
              <a:gd name="connsiteX8" fmla="*/ 5435530 w 22334444"/>
              <a:gd name="connsiteY8" fmla="*/ 11235484 h 13805759"/>
              <a:gd name="connsiteX9" fmla="*/ 10494774 w 22334444"/>
              <a:gd name="connsiteY9" fmla="*/ 3005672 h 13805759"/>
              <a:gd name="connsiteX10" fmla="*/ 11316797 w 22334444"/>
              <a:gd name="connsiteY10" fmla="*/ 2521182 h 13805759"/>
              <a:gd name="connsiteX11" fmla="*/ 22334444 w 22334444"/>
              <a:gd name="connsiteY11" fmla="*/ 3100 h 13805759"/>
              <a:gd name="connsiteX12" fmla="*/ 10390325 w 22334444"/>
              <a:gd name="connsiteY12" fmla="*/ 13746523 h 13805759"/>
              <a:gd name="connsiteX13" fmla="*/ 8230948 w 22334444"/>
              <a:gd name="connsiteY13" fmla="*/ 13743635 h 13805759"/>
              <a:gd name="connsiteX14" fmla="*/ 19767715 w 22334444"/>
              <a:gd name="connsiteY14" fmla="*/ 63618 h 13805759"/>
              <a:gd name="connsiteX15" fmla="*/ 22334444 w 22334444"/>
              <a:gd name="connsiteY15" fmla="*/ 3100 h 13805759"/>
              <a:gd name="connsiteX16" fmla="*/ 13720253 w 22334444"/>
              <a:gd name="connsiteY16" fmla="*/ 2192933 h 13805759"/>
              <a:gd name="connsiteX17" fmla="*/ 8095558 w 22334444"/>
              <a:gd name="connsiteY17" fmla="*/ 11342555 h 13805759"/>
              <a:gd name="connsiteX18" fmla="*/ 7838987 w 22334444"/>
              <a:gd name="connsiteY18" fmla="*/ 10907234 h 13805759"/>
              <a:gd name="connsiteX19" fmla="*/ 12898228 w 22334444"/>
              <a:gd name="connsiteY19" fmla="*/ 2677423 h 13805759"/>
              <a:gd name="connsiteX20" fmla="*/ 13720253 w 22334444"/>
              <a:gd name="connsiteY20" fmla="*/ 2192933 h 13805759"/>
              <a:gd name="connsiteX21" fmla="*/ 12708194 w 22334444"/>
              <a:gd name="connsiteY21" fmla="*/ 1500327 h 13805759"/>
              <a:gd name="connsiteX22" fmla="*/ 6092818 w 22334444"/>
              <a:gd name="connsiteY22" fmla="*/ 12185242 h 13805759"/>
              <a:gd name="connsiteX23" fmla="*/ 5352338 w 22334444"/>
              <a:gd name="connsiteY23" fmla="*/ 12466133 h 13805759"/>
              <a:gd name="connsiteX24" fmla="*/ 11749547 w 22334444"/>
              <a:gd name="connsiteY24" fmla="*/ 2065341 h 13805759"/>
              <a:gd name="connsiteX25" fmla="*/ 12708194 w 22334444"/>
              <a:gd name="connsiteY25" fmla="*/ 1500327 h 13805759"/>
              <a:gd name="connsiteX26" fmla="*/ 11377670 w 22334444"/>
              <a:gd name="connsiteY26" fmla="*/ 1262272 h 13805759"/>
              <a:gd name="connsiteX27" fmla="*/ 5752978 w 22334444"/>
              <a:gd name="connsiteY27" fmla="*/ 10411895 h 13805759"/>
              <a:gd name="connsiteX28" fmla="*/ 5496404 w 22334444"/>
              <a:gd name="connsiteY28" fmla="*/ 9976573 h 13805759"/>
              <a:gd name="connsiteX29" fmla="*/ 10555646 w 22334444"/>
              <a:gd name="connsiteY29" fmla="*/ 1746762 h 13805759"/>
              <a:gd name="connsiteX30" fmla="*/ 11377670 w 22334444"/>
              <a:gd name="connsiteY30" fmla="*/ 1262272 h 13805759"/>
              <a:gd name="connsiteX31" fmla="*/ 11239121 w 22334444"/>
              <a:gd name="connsiteY31" fmla="*/ 33640 h 13805759"/>
              <a:gd name="connsiteX32" fmla="*/ 87135 w 22334444"/>
              <a:gd name="connsiteY32" fmla="*/ 37849 h 13805759"/>
              <a:gd name="connsiteX33" fmla="*/ 0 w 22334444"/>
              <a:gd name="connsiteY33" fmla="*/ 13776238 h 13805759"/>
              <a:gd name="connsiteX34" fmla="*/ 2528044 w 22334444"/>
              <a:gd name="connsiteY34" fmla="*/ 13745626 h 13805759"/>
              <a:gd name="connsiteX35" fmla="*/ 11239121 w 22334444"/>
              <a:gd name="connsiteY35" fmla="*/ 33640 h 13805759"/>
              <a:gd name="connsiteX36" fmla="*/ 15649874 w 22334444"/>
              <a:gd name="connsiteY36" fmla="*/ 0 h 13805759"/>
              <a:gd name="connsiteX37" fmla="*/ 7029230 w 22334444"/>
              <a:gd name="connsiteY37" fmla="*/ 11948701 h 13805759"/>
              <a:gd name="connsiteX38" fmla="*/ 6730183 w 22334444"/>
              <a:gd name="connsiteY38" fmla="*/ 11441316 h 13805759"/>
              <a:gd name="connsiteX39" fmla="*/ 15649874 w 22334444"/>
              <a:gd name="connsiteY39" fmla="*/ 0 h 138057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1316797 w 22334444"/>
              <a:gd name="connsiteY6" fmla="*/ 251808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11316797 w 22334444"/>
              <a:gd name="connsiteY10" fmla="*/ 2518082 h 13802659"/>
              <a:gd name="connsiteX11" fmla="*/ 22334444 w 22334444"/>
              <a:gd name="connsiteY11" fmla="*/ 0 h 13802659"/>
              <a:gd name="connsiteX12" fmla="*/ 10390325 w 22334444"/>
              <a:gd name="connsiteY12" fmla="*/ 13743423 h 13802659"/>
              <a:gd name="connsiteX13" fmla="*/ 8230948 w 22334444"/>
              <a:gd name="connsiteY13" fmla="*/ 13740535 h 13802659"/>
              <a:gd name="connsiteX14" fmla="*/ 19767715 w 22334444"/>
              <a:gd name="connsiteY14" fmla="*/ 60518 h 13802659"/>
              <a:gd name="connsiteX15" fmla="*/ 22334444 w 22334444"/>
              <a:gd name="connsiteY15" fmla="*/ 0 h 13802659"/>
              <a:gd name="connsiteX16" fmla="*/ 13720253 w 22334444"/>
              <a:gd name="connsiteY16" fmla="*/ 2189833 h 13802659"/>
              <a:gd name="connsiteX17" fmla="*/ 8095558 w 22334444"/>
              <a:gd name="connsiteY17" fmla="*/ 11339455 h 13802659"/>
              <a:gd name="connsiteX18" fmla="*/ 7838987 w 22334444"/>
              <a:gd name="connsiteY18" fmla="*/ 10904134 h 13802659"/>
              <a:gd name="connsiteX19" fmla="*/ 12898228 w 22334444"/>
              <a:gd name="connsiteY19" fmla="*/ 2674323 h 13802659"/>
              <a:gd name="connsiteX20" fmla="*/ 13720253 w 22334444"/>
              <a:gd name="connsiteY20" fmla="*/ 2189833 h 13802659"/>
              <a:gd name="connsiteX21" fmla="*/ 12708194 w 22334444"/>
              <a:gd name="connsiteY21" fmla="*/ 1497227 h 13802659"/>
              <a:gd name="connsiteX22" fmla="*/ 6092818 w 22334444"/>
              <a:gd name="connsiteY22" fmla="*/ 12182142 h 13802659"/>
              <a:gd name="connsiteX23" fmla="*/ 5352338 w 22334444"/>
              <a:gd name="connsiteY23" fmla="*/ 12463033 h 13802659"/>
              <a:gd name="connsiteX24" fmla="*/ 11749547 w 22334444"/>
              <a:gd name="connsiteY24" fmla="*/ 2062241 h 13802659"/>
              <a:gd name="connsiteX25" fmla="*/ 12708194 w 22334444"/>
              <a:gd name="connsiteY25" fmla="*/ 1497227 h 13802659"/>
              <a:gd name="connsiteX26" fmla="*/ 11377670 w 22334444"/>
              <a:gd name="connsiteY26" fmla="*/ 1259172 h 13802659"/>
              <a:gd name="connsiteX27" fmla="*/ 5752978 w 22334444"/>
              <a:gd name="connsiteY27" fmla="*/ 10408795 h 13802659"/>
              <a:gd name="connsiteX28" fmla="*/ 5496404 w 22334444"/>
              <a:gd name="connsiteY28" fmla="*/ 9973473 h 13802659"/>
              <a:gd name="connsiteX29" fmla="*/ 10555646 w 22334444"/>
              <a:gd name="connsiteY29" fmla="*/ 1743662 h 13802659"/>
              <a:gd name="connsiteX30" fmla="*/ 11377670 w 22334444"/>
              <a:gd name="connsiteY30" fmla="*/ 1259172 h 13802659"/>
              <a:gd name="connsiteX31" fmla="*/ 11239121 w 22334444"/>
              <a:gd name="connsiteY31" fmla="*/ 30540 h 13802659"/>
              <a:gd name="connsiteX32" fmla="*/ 87135 w 22334444"/>
              <a:gd name="connsiteY32" fmla="*/ 34749 h 13802659"/>
              <a:gd name="connsiteX33" fmla="*/ 0 w 22334444"/>
              <a:gd name="connsiteY33" fmla="*/ 13773138 h 13802659"/>
              <a:gd name="connsiteX34" fmla="*/ 2528044 w 22334444"/>
              <a:gd name="connsiteY34" fmla="*/ 13742526 h 13802659"/>
              <a:gd name="connsiteX35" fmla="*/ 11239121 w 22334444"/>
              <a:gd name="connsiteY35" fmla="*/ 30540 h 13802659"/>
              <a:gd name="connsiteX36" fmla="*/ 6730183 w 22334444"/>
              <a:gd name="connsiteY36" fmla="*/ 11438216 h 13802659"/>
              <a:gd name="connsiteX37" fmla="*/ 7029230 w 22334444"/>
              <a:gd name="connsiteY37" fmla="*/ 11945601 h 13802659"/>
              <a:gd name="connsiteX38" fmla="*/ 6730183 w 22334444"/>
              <a:gd name="connsiteY38" fmla="*/ 11438216 h 138026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1316797 w 22334444"/>
              <a:gd name="connsiteY6" fmla="*/ 251808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11316797 w 22334444"/>
              <a:gd name="connsiteY10" fmla="*/ 2518082 h 13802659"/>
              <a:gd name="connsiteX11" fmla="*/ 22334444 w 22334444"/>
              <a:gd name="connsiteY11" fmla="*/ 0 h 13802659"/>
              <a:gd name="connsiteX12" fmla="*/ 10390325 w 22334444"/>
              <a:gd name="connsiteY12" fmla="*/ 13743423 h 13802659"/>
              <a:gd name="connsiteX13" fmla="*/ 8230948 w 22334444"/>
              <a:gd name="connsiteY13" fmla="*/ 13740535 h 13802659"/>
              <a:gd name="connsiteX14" fmla="*/ 19767715 w 22334444"/>
              <a:gd name="connsiteY14" fmla="*/ 60518 h 13802659"/>
              <a:gd name="connsiteX15" fmla="*/ 22334444 w 22334444"/>
              <a:gd name="connsiteY15" fmla="*/ 0 h 13802659"/>
              <a:gd name="connsiteX16" fmla="*/ 13720253 w 22334444"/>
              <a:gd name="connsiteY16" fmla="*/ 2189833 h 13802659"/>
              <a:gd name="connsiteX17" fmla="*/ 8095558 w 22334444"/>
              <a:gd name="connsiteY17" fmla="*/ 11339455 h 13802659"/>
              <a:gd name="connsiteX18" fmla="*/ 7838987 w 22334444"/>
              <a:gd name="connsiteY18" fmla="*/ 10904134 h 13802659"/>
              <a:gd name="connsiteX19" fmla="*/ 12898228 w 22334444"/>
              <a:gd name="connsiteY19" fmla="*/ 2674323 h 13802659"/>
              <a:gd name="connsiteX20" fmla="*/ 13720253 w 22334444"/>
              <a:gd name="connsiteY20" fmla="*/ 2189833 h 13802659"/>
              <a:gd name="connsiteX21" fmla="*/ 12708194 w 22334444"/>
              <a:gd name="connsiteY21" fmla="*/ 1497227 h 13802659"/>
              <a:gd name="connsiteX22" fmla="*/ 6092818 w 22334444"/>
              <a:gd name="connsiteY22" fmla="*/ 12182142 h 13802659"/>
              <a:gd name="connsiteX23" fmla="*/ 5352338 w 22334444"/>
              <a:gd name="connsiteY23" fmla="*/ 12463033 h 13802659"/>
              <a:gd name="connsiteX24" fmla="*/ 11749547 w 22334444"/>
              <a:gd name="connsiteY24" fmla="*/ 2062241 h 13802659"/>
              <a:gd name="connsiteX25" fmla="*/ 12708194 w 22334444"/>
              <a:gd name="connsiteY25" fmla="*/ 1497227 h 13802659"/>
              <a:gd name="connsiteX26" fmla="*/ 11377670 w 22334444"/>
              <a:gd name="connsiteY26" fmla="*/ 1259172 h 13802659"/>
              <a:gd name="connsiteX27" fmla="*/ 5752978 w 22334444"/>
              <a:gd name="connsiteY27" fmla="*/ 10408795 h 13802659"/>
              <a:gd name="connsiteX28" fmla="*/ 5496404 w 22334444"/>
              <a:gd name="connsiteY28" fmla="*/ 9973473 h 13802659"/>
              <a:gd name="connsiteX29" fmla="*/ 10555646 w 22334444"/>
              <a:gd name="connsiteY29" fmla="*/ 1743662 h 13802659"/>
              <a:gd name="connsiteX30" fmla="*/ 11377670 w 22334444"/>
              <a:gd name="connsiteY30" fmla="*/ 1259172 h 13802659"/>
              <a:gd name="connsiteX31" fmla="*/ 11239121 w 22334444"/>
              <a:gd name="connsiteY31" fmla="*/ 30540 h 13802659"/>
              <a:gd name="connsiteX32" fmla="*/ 87135 w 22334444"/>
              <a:gd name="connsiteY32" fmla="*/ 34749 h 13802659"/>
              <a:gd name="connsiteX33" fmla="*/ 0 w 22334444"/>
              <a:gd name="connsiteY33" fmla="*/ 13773138 h 13802659"/>
              <a:gd name="connsiteX34" fmla="*/ 2528044 w 22334444"/>
              <a:gd name="connsiteY34" fmla="*/ 13742526 h 13802659"/>
              <a:gd name="connsiteX35" fmla="*/ 11239121 w 22334444"/>
              <a:gd name="connsiteY35" fmla="*/ 30540 h 13802659"/>
              <a:gd name="connsiteX0" fmla="*/ 16875544 w 22334444"/>
              <a:gd name="connsiteY0" fmla="*/ 11862 h 13804989"/>
              <a:gd name="connsiteX1" fmla="*/ 19014473 w 22334444"/>
              <a:gd name="connsiteY1" fmla="*/ 15211 h 13804989"/>
              <a:gd name="connsiteX2" fmla="*/ 7687842 w 22334444"/>
              <a:gd name="connsiteY2" fmla="*/ 13701953 h 13804989"/>
              <a:gd name="connsiteX3" fmla="*/ 6296155 w 22334444"/>
              <a:gd name="connsiteY3" fmla="*/ 13802659 h 13804989"/>
              <a:gd name="connsiteX4" fmla="*/ 14035534 w 22334444"/>
              <a:gd name="connsiteY4" fmla="*/ 3838642 h 13804989"/>
              <a:gd name="connsiteX5" fmla="*/ 16875544 w 22334444"/>
              <a:gd name="connsiteY5" fmla="*/ 11862 h 13804989"/>
              <a:gd name="connsiteX6" fmla="*/ 11316797 w 22334444"/>
              <a:gd name="connsiteY6" fmla="*/ 2518082 h 13804989"/>
              <a:gd name="connsiteX7" fmla="*/ 5692103 w 22334444"/>
              <a:gd name="connsiteY7" fmla="*/ 11667705 h 13804989"/>
              <a:gd name="connsiteX8" fmla="*/ 5435530 w 22334444"/>
              <a:gd name="connsiteY8" fmla="*/ 11232384 h 13804989"/>
              <a:gd name="connsiteX9" fmla="*/ 10494774 w 22334444"/>
              <a:gd name="connsiteY9" fmla="*/ 3002572 h 13804989"/>
              <a:gd name="connsiteX10" fmla="*/ 11316797 w 22334444"/>
              <a:gd name="connsiteY10" fmla="*/ 2518082 h 13804989"/>
              <a:gd name="connsiteX11" fmla="*/ 22334444 w 22334444"/>
              <a:gd name="connsiteY11" fmla="*/ 0 h 13804989"/>
              <a:gd name="connsiteX12" fmla="*/ 10390325 w 22334444"/>
              <a:gd name="connsiteY12" fmla="*/ 13743423 h 13804989"/>
              <a:gd name="connsiteX13" fmla="*/ 8230948 w 22334444"/>
              <a:gd name="connsiteY13" fmla="*/ 13740535 h 13804989"/>
              <a:gd name="connsiteX14" fmla="*/ 19767715 w 22334444"/>
              <a:gd name="connsiteY14" fmla="*/ 60518 h 13804989"/>
              <a:gd name="connsiteX15" fmla="*/ 22334444 w 22334444"/>
              <a:gd name="connsiteY15" fmla="*/ 0 h 13804989"/>
              <a:gd name="connsiteX16" fmla="*/ 13720253 w 22334444"/>
              <a:gd name="connsiteY16" fmla="*/ 2189833 h 13804989"/>
              <a:gd name="connsiteX17" fmla="*/ 8095558 w 22334444"/>
              <a:gd name="connsiteY17" fmla="*/ 11339455 h 13804989"/>
              <a:gd name="connsiteX18" fmla="*/ 5095787 w 22334444"/>
              <a:gd name="connsiteY18" fmla="*/ 13804989 h 13804989"/>
              <a:gd name="connsiteX19" fmla="*/ 12898228 w 22334444"/>
              <a:gd name="connsiteY19" fmla="*/ 2674323 h 13804989"/>
              <a:gd name="connsiteX20" fmla="*/ 13720253 w 22334444"/>
              <a:gd name="connsiteY20" fmla="*/ 2189833 h 13804989"/>
              <a:gd name="connsiteX21" fmla="*/ 12708194 w 22334444"/>
              <a:gd name="connsiteY21" fmla="*/ 1497227 h 13804989"/>
              <a:gd name="connsiteX22" fmla="*/ 6092818 w 22334444"/>
              <a:gd name="connsiteY22" fmla="*/ 12182142 h 13804989"/>
              <a:gd name="connsiteX23" fmla="*/ 5352338 w 22334444"/>
              <a:gd name="connsiteY23" fmla="*/ 12463033 h 13804989"/>
              <a:gd name="connsiteX24" fmla="*/ 11749547 w 22334444"/>
              <a:gd name="connsiteY24" fmla="*/ 2062241 h 13804989"/>
              <a:gd name="connsiteX25" fmla="*/ 12708194 w 22334444"/>
              <a:gd name="connsiteY25" fmla="*/ 1497227 h 13804989"/>
              <a:gd name="connsiteX26" fmla="*/ 11377670 w 22334444"/>
              <a:gd name="connsiteY26" fmla="*/ 1259172 h 13804989"/>
              <a:gd name="connsiteX27" fmla="*/ 5752978 w 22334444"/>
              <a:gd name="connsiteY27" fmla="*/ 10408795 h 13804989"/>
              <a:gd name="connsiteX28" fmla="*/ 5496404 w 22334444"/>
              <a:gd name="connsiteY28" fmla="*/ 9973473 h 13804989"/>
              <a:gd name="connsiteX29" fmla="*/ 10555646 w 22334444"/>
              <a:gd name="connsiteY29" fmla="*/ 1743662 h 13804989"/>
              <a:gd name="connsiteX30" fmla="*/ 11377670 w 22334444"/>
              <a:gd name="connsiteY30" fmla="*/ 1259172 h 13804989"/>
              <a:gd name="connsiteX31" fmla="*/ 11239121 w 22334444"/>
              <a:gd name="connsiteY31" fmla="*/ 30540 h 13804989"/>
              <a:gd name="connsiteX32" fmla="*/ 87135 w 22334444"/>
              <a:gd name="connsiteY32" fmla="*/ 34749 h 13804989"/>
              <a:gd name="connsiteX33" fmla="*/ 0 w 22334444"/>
              <a:gd name="connsiteY33" fmla="*/ 13773138 h 13804989"/>
              <a:gd name="connsiteX34" fmla="*/ 2528044 w 22334444"/>
              <a:gd name="connsiteY34" fmla="*/ 13742526 h 13804989"/>
              <a:gd name="connsiteX35" fmla="*/ 11239121 w 22334444"/>
              <a:gd name="connsiteY35" fmla="*/ 30540 h 13804989"/>
              <a:gd name="connsiteX0" fmla="*/ 16875544 w 22334444"/>
              <a:gd name="connsiteY0" fmla="*/ 11862 h 13804989"/>
              <a:gd name="connsiteX1" fmla="*/ 19014473 w 22334444"/>
              <a:gd name="connsiteY1" fmla="*/ 15211 h 13804989"/>
              <a:gd name="connsiteX2" fmla="*/ 7687842 w 22334444"/>
              <a:gd name="connsiteY2" fmla="*/ 13701953 h 13804989"/>
              <a:gd name="connsiteX3" fmla="*/ 6296155 w 22334444"/>
              <a:gd name="connsiteY3" fmla="*/ 13802659 h 13804989"/>
              <a:gd name="connsiteX4" fmla="*/ 14035534 w 22334444"/>
              <a:gd name="connsiteY4" fmla="*/ 3838642 h 13804989"/>
              <a:gd name="connsiteX5" fmla="*/ 16875544 w 22334444"/>
              <a:gd name="connsiteY5" fmla="*/ 11862 h 13804989"/>
              <a:gd name="connsiteX6" fmla="*/ 11316797 w 22334444"/>
              <a:gd name="connsiteY6" fmla="*/ 2518082 h 13804989"/>
              <a:gd name="connsiteX7" fmla="*/ 5692103 w 22334444"/>
              <a:gd name="connsiteY7" fmla="*/ 11667705 h 13804989"/>
              <a:gd name="connsiteX8" fmla="*/ 5435530 w 22334444"/>
              <a:gd name="connsiteY8" fmla="*/ 11232384 h 13804989"/>
              <a:gd name="connsiteX9" fmla="*/ 10494774 w 22334444"/>
              <a:gd name="connsiteY9" fmla="*/ 3002572 h 13804989"/>
              <a:gd name="connsiteX10" fmla="*/ 11316797 w 22334444"/>
              <a:gd name="connsiteY10" fmla="*/ 2518082 h 13804989"/>
              <a:gd name="connsiteX11" fmla="*/ 22334444 w 22334444"/>
              <a:gd name="connsiteY11" fmla="*/ 0 h 13804989"/>
              <a:gd name="connsiteX12" fmla="*/ 10390325 w 22334444"/>
              <a:gd name="connsiteY12" fmla="*/ 13743423 h 13804989"/>
              <a:gd name="connsiteX13" fmla="*/ 8230948 w 22334444"/>
              <a:gd name="connsiteY13" fmla="*/ 13740535 h 13804989"/>
              <a:gd name="connsiteX14" fmla="*/ 19767715 w 22334444"/>
              <a:gd name="connsiteY14" fmla="*/ 60518 h 13804989"/>
              <a:gd name="connsiteX15" fmla="*/ 22334444 w 22334444"/>
              <a:gd name="connsiteY15" fmla="*/ 0 h 13804989"/>
              <a:gd name="connsiteX16" fmla="*/ 13720253 w 22334444"/>
              <a:gd name="connsiteY16" fmla="*/ 2189833 h 13804989"/>
              <a:gd name="connsiteX17" fmla="*/ 5919916 w 22334444"/>
              <a:gd name="connsiteY17" fmla="*/ 13704283 h 13804989"/>
              <a:gd name="connsiteX18" fmla="*/ 5095787 w 22334444"/>
              <a:gd name="connsiteY18" fmla="*/ 13804989 h 13804989"/>
              <a:gd name="connsiteX19" fmla="*/ 12898228 w 22334444"/>
              <a:gd name="connsiteY19" fmla="*/ 2674323 h 13804989"/>
              <a:gd name="connsiteX20" fmla="*/ 13720253 w 22334444"/>
              <a:gd name="connsiteY20" fmla="*/ 2189833 h 13804989"/>
              <a:gd name="connsiteX21" fmla="*/ 12708194 w 22334444"/>
              <a:gd name="connsiteY21" fmla="*/ 1497227 h 13804989"/>
              <a:gd name="connsiteX22" fmla="*/ 6092818 w 22334444"/>
              <a:gd name="connsiteY22" fmla="*/ 12182142 h 13804989"/>
              <a:gd name="connsiteX23" fmla="*/ 5352338 w 22334444"/>
              <a:gd name="connsiteY23" fmla="*/ 12463033 h 13804989"/>
              <a:gd name="connsiteX24" fmla="*/ 11749547 w 22334444"/>
              <a:gd name="connsiteY24" fmla="*/ 2062241 h 13804989"/>
              <a:gd name="connsiteX25" fmla="*/ 12708194 w 22334444"/>
              <a:gd name="connsiteY25" fmla="*/ 1497227 h 13804989"/>
              <a:gd name="connsiteX26" fmla="*/ 11377670 w 22334444"/>
              <a:gd name="connsiteY26" fmla="*/ 1259172 h 13804989"/>
              <a:gd name="connsiteX27" fmla="*/ 5752978 w 22334444"/>
              <a:gd name="connsiteY27" fmla="*/ 10408795 h 13804989"/>
              <a:gd name="connsiteX28" fmla="*/ 5496404 w 22334444"/>
              <a:gd name="connsiteY28" fmla="*/ 9973473 h 13804989"/>
              <a:gd name="connsiteX29" fmla="*/ 10555646 w 22334444"/>
              <a:gd name="connsiteY29" fmla="*/ 1743662 h 13804989"/>
              <a:gd name="connsiteX30" fmla="*/ 11377670 w 22334444"/>
              <a:gd name="connsiteY30" fmla="*/ 1259172 h 13804989"/>
              <a:gd name="connsiteX31" fmla="*/ 11239121 w 22334444"/>
              <a:gd name="connsiteY31" fmla="*/ 30540 h 13804989"/>
              <a:gd name="connsiteX32" fmla="*/ 87135 w 22334444"/>
              <a:gd name="connsiteY32" fmla="*/ 34749 h 13804989"/>
              <a:gd name="connsiteX33" fmla="*/ 0 w 22334444"/>
              <a:gd name="connsiteY33" fmla="*/ 13773138 h 13804989"/>
              <a:gd name="connsiteX34" fmla="*/ 2528044 w 22334444"/>
              <a:gd name="connsiteY34" fmla="*/ 13742526 h 13804989"/>
              <a:gd name="connsiteX35" fmla="*/ 11239121 w 22334444"/>
              <a:gd name="connsiteY35" fmla="*/ 30540 h 1380498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1316797 w 22334444"/>
              <a:gd name="connsiteY6" fmla="*/ 251808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11316797 w 22334444"/>
              <a:gd name="connsiteY10" fmla="*/ 2518082 h 13802659"/>
              <a:gd name="connsiteX11" fmla="*/ 22334444 w 22334444"/>
              <a:gd name="connsiteY11" fmla="*/ 0 h 13802659"/>
              <a:gd name="connsiteX12" fmla="*/ 10390325 w 22334444"/>
              <a:gd name="connsiteY12" fmla="*/ 13743423 h 13802659"/>
              <a:gd name="connsiteX13" fmla="*/ 8230948 w 22334444"/>
              <a:gd name="connsiteY13" fmla="*/ 13740535 h 13802659"/>
              <a:gd name="connsiteX14" fmla="*/ 19767715 w 22334444"/>
              <a:gd name="connsiteY14" fmla="*/ 60518 h 13802659"/>
              <a:gd name="connsiteX15" fmla="*/ 22334444 w 22334444"/>
              <a:gd name="connsiteY15" fmla="*/ 0 h 13802659"/>
              <a:gd name="connsiteX16" fmla="*/ 13720253 w 22334444"/>
              <a:gd name="connsiteY16" fmla="*/ 2189833 h 13802659"/>
              <a:gd name="connsiteX17" fmla="*/ 5919916 w 22334444"/>
              <a:gd name="connsiteY17" fmla="*/ 13704283 h 13802659"/>
              <a:gd name="connsiteX18" fmla="*/ 5095787 w 22334444"/>
              <a:gd name="connsiteY18" fmla="*/ 13773458 h 13802659"/>
              <a:gd name="connsiteX19" fmla="*/ 12898228 w 22334444"/>
              <a:gd name="connsiteY19" fmla="*/ 2674323 h 13802659"/>
              <a:gd name="connsiteX20" fmla="*/ 13720253 w 22334444"/>
              <a:gd name="connsiteY20" fmla="*/ 2189833 h 13802659"/>
              <a:gd name="connsiteX21" fmla="*/ 12708194 w 22334444"/>
              <a:gd name="connsiteY21" fmla="*/ 1497227 h 13802659"/>
              <a:gd name="connsiteX22" fmla="*/ 6092818 w 22334444"/>
              <a:gd name="connsiteY22" fmla="*/ 12182142 h 13802659"/>
              <a:gd name="connsiteX23" fmla="*/ 5352338 w 22334444"/>
              <a:gd name="connsiteY23" fmla="*/ 12463033 h 13802659"/>
              <a:gd name="connsiteX24" fmla="*/ 11749547 w 22334444"/>
              <a:gd name="connsiteY24" fmla="*/ 2062241 h 13802659"/>
              <a:gd name="connsiteX25" fmla="*/ 12708194 w 22334444"/>
              <a:gd name="connsiteY25" fmla="*/ 1497227 h 13802659"/>
              <a:gd name="connsiteX26" fmla="*/ 11377670 w 22334444"/>
              <a:gd name="connsiteY26" fmla="*/ 1259172 h 13802659"/>
              <a:gd name="connsiteX27" fmla="*/ 5752978 w 22334444"/>
              <a:gd name="connsiteY27" fmla="*/ 10408795 h 13802659"/>
              <a:gd name="connsiteX28" fmla="*/ 5496404 w 22334444"/>
              <a:gd name="connsiteY28" fmla="*/ 9973473 h 13802659"/>
              <a:gd name="connsiteX29" fmla="*/ 10555646 w 22334444"/>
              <a:gd name="connsiteY29" fmla="*/ 1743662 h 13802659"/>
              <a:gd name="connsiteX30" fmla="*/ 11377670 w 22334444"/>
              <a:gd name="connsiteY30" fmla="*/ 1259172 h 13802659"/>
              <a:gd name="connsiteX31" fmla="*/ 11239121 w 22334444"/>
              <a:gd name="connsiteY31" fmla="*/ 30540 h 13802659"/>
              <a:gd name="connsiteX32" fmla="*/ 87135 w 22334444"/>
              <a:gd name="connsiteY32" fmla="*/ 34749 h 13802659"/>
              <a:gd name="connsiteX33" fmla="*/ 0 w 22334444"/>
              <a:gd name="connsiteY33" fmla="*/ 13773138 h 13802659"/>
              <a:gd name="connsiteX34" fmla="*/ 2528044 w 22334444"/>
              <a:gd name="connsiteY34" fmla="*/ 13742526 h 13802659"/>
              <a:gd name="connsiteX35" fmla="*/ 11239121 w 22334444"/>
              <a:gd name="connsiteY35" fmla="*/ 30540 h 138026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1316797 w 22334444"/>
              <a:gd name="connsiteY6" fmla="*/ 251808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11316797 w 22334444"/>
              <a:gd name="connsiteY10" fmla="*/ 2518082 h 13802659"/>
              <a:gd name="connsiteX11" fmla="*/ 22334444 w 22334444"/>
              <a:gd name="connsiteY11" fmla="*/ 0 h 13802659"/>
              <a:gd name="connsiteX12" fmla="*/ 10390325 w 22334444"/>
              <a:gd name="connsiteY12" fmla="*/ 13743423 h 13802659"/>
              <a:gd name="connsiteX13" fmla="*/ 8230948 w 22334444"/>
              <a:gd name="connsiteY13" fmla="*/ 13740535 h 13802659"/>
              <a:gd name="connsiteX14" fmla="*/ 19767715 w 22334444"/>
              <a:gd name="connsiteY14" fmla="*/ 60518 h 13802659"/>
              <a:gd name="connsiteX15" fmla="*/ 22334444 w 22334444"/>
              <a:gd name="connsiteY15" fmla="*/ 0 h 13802659"/>
              <a:gd name="connsiteX16" fmla="*/ 16085081 w 22334444"/>
              <a:gd name="connsiteY16" fmla="*/ 77254 h 13802659"/>
              <a:gd name="connsiteX17" fmla="*/ 5919916 w 22334444"/>
              <a:gd name="connsiteY17" fmla="*/ 13704283 h 13802659"/>
              <a:gd name="connsiteX18" fmla="*/ 5095787 w 22334444"/>
              <a:gd name="connsiteY18" fmla="*/ 13773458 h 13802659"/>
              <a:gd name="connsiteX19" fmla="*/ 12898228 w 22334444"/>
              <a:gd name="connsiteY19" fmla="*/ 2674323 h 13802659"/>
              <a:gd name="connsiteX20" fmla="*/ 16085081 w 22334444"/>
              <a:gd name="connsiteY20" fmla="*/ 77254 h 13802659"/>
              <a:gd name="connsiteX21" fmla="*/ 12708194 w 22334444"/>
              <a:gd name="connsiteY21" fmla="*/ 1497227 h 13802659"/>
              <a:gd name="connsiteX22" fmla="*/ 6092818 w 22334444"/>
              <a:gd name="connsiteY22" fmla="*/ 12182142 h 13802659"/>
              <a:gd name="connsiteX23" fmla="*/ 5352338 w 22334444"/>
              <a:gd name="connsiteY23" fmla="*/ 12463033 h 13802659"/>
              <a:gd name="connsiteX24" fmla="*/ 11749547 w 22334444"/>
              <a:gd name="connsiteY24" fmla="*/ 2062241 h 13802659"/>
              <a:gd name="connsiteX25" fmla="*/ 12708194 w 22334444"/>
              <a:gd name="connsiteY25" fmla="*/ 1497227 h 13802659"/>
              <a:gd name="connsiteX26" fmla="*/ 11377670 w 22334444"/>
              <a:gd name="connsiteY26" fmla="*/ 1259172 h 13802659"/>
              <a:gd name="connsiteX27" fmla="*/ 5752978 w 22334444"/>
              <a:gd name="connsiteY27" fmla="*/ 10408795 h 13802659"/>
              <a:gd name="connsiteX28" fmla="*/ 5496404 w 22334444"/>
              <a:gd name="connsiteY28" fmla="*/ 9973473 h 13802659"/>
              <a:gd name="connsiteX29" fmla="*/ 10555646 w 22334444"/>
              <a:gd name="connsiteY29" fmla="*/ 1743662 h 13802659"/>
              <a:gd name="connsiteX30" fmla="*/ 11377670 w 22334444"/>
              <a:gd name="connsiteY30" fmla="*/ 1259172 h 13802659"/>
              <a:gd name="connsiteX31" fmla="*/ 11239121 w 22334444"/>
              <a:gd name="connsiteY31" fmla="*/ 30540 h 13802659"/>
              <a:gd name="connsiteX32" fmla="*/ 87135 w 22334444"/>
              <a:gd name="connsiteY32" fmla="*/ 34749 h 13802659"/>
              <a:gd name="connsiteX33" fmla="*/ 0 w 22334444"/>
              <a:gd name="connsiteY33" fmla="*/ 13773138 h 13802659"/>
              <a:gd name="connsiteX34" fmla="*/ 2528044 w 22334444"/>
              <a:gd name="connsiteY34" fmla="*/ 13742526 h 13802659"/>
              <a:gd name="connsiteX35" fmla="*/ 11239121 w 22334444"/>
              <a:gd name="connsiteY35" fmla="*/ 30540 h 138026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1316797 w 22334444"/>
              <a:gd name="connsiteY6" fmla="*/ 251808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11316797 w 22334444"/>
              <a:gd name="connsiteY10" fmla="*/ 2518082 h 13802659"/>
              <a:gd name="connsiteX11" fmla="*/ 22334444 w 22334444"/>
              <a:gd name="connsiteY11" fmla="*/ 0 h 13802659"/>
              <a:gd name="connsiteX12" fmla="*/ 10390325 w 22334444"/>
              <a:gd name="connsiteY12" fmla="*/ 13743423 h 13802659"/>
              <a:gd name="connsiteX13" fmla="*/ 8230948 w 22334444"/>
              <a:gd name="connsiteY13" fmla="*/ 13740535 h 13802659"/>
              <a:gd name="connsiteX14" fmla="*/ 19767715 w 22334444"/>
              <a:gd name="connsiteY14" fmla="*/ 60518 h 13802659"/>
              <a:gd name="connsiteX15" fmla="*/ 22334444 w 22334444"/>
              <a:gd name="connsiteY15" fmla="*/ 0 h 13802659"/>
              <a:gd name="connsiteX16" fmla="*/ 16085081 w 22334444"/>
              <a:gd name="connsiteY16" fmla="*/ 77254 h 13802659"/>
              <a:gd name="connsiteX17" fmla="*/ 5919916 w 22334444"/>
              <a:gd name="connsiteY17" fmla="*/ 13704283 h 13802659"/>
              <a:gd name="connsiteX18" fmla="*/ 5095787 w 22334444"/>
              <a:gd name="connsiteY18" fmla="*/ 13773458 h 13802659"/>
              <a:gd name="connsiteX19" fmla="*/ 14443249 w 22334444"/>
              <a:gd name="connsiteY19" fmla="*/ 57247 h 13802659"/>
              <a:gd name="connsiteX20" fmla="*/ 16085081 w 22334444"/>
              <a:gd name="connsiteY20" fmla="*/ 77254 h 13802659"/>
              <a:gd name="connsiteX21" fmla="*/ 12708194 w 22334444"/>
              <a:gd name="connsiteY21" fmla="*/ 1497227 h 13802659"/>
              <a:gd name="connsiteX22" fmla="*/ 6092818 w 22334444"/>
              <a:gd name="connsiteY22" fmla="*/ 12182142 h 13802659"/>
              <a:gd name="connsiteX23" fmla="*/ 5352338 w 22334444"/>
              <a:gd name="connsiteY23" fmla="*/ 12463033 h 13802659"/>
              <a:gd name="connsiteX24" fmla="*/ 11749547 w 22334444"/>
              <a:gd name="connsiteY24" fmla="*/ 2062241 h 13802659"/>
              <a:gd name="connsiteX25" fmla="*/ 12708194 w 22334444"/>
              <a:gd name="connsiteY25" fmla="*/ 1497227 h 13802659"/>
              <a:gd name="connsiteX26" fmla="*/ 11377670 w 22334444"/>
              <a:gd name="connsiteY26" fmla="*/ 1259172 h 13802659"/>
              <a:gd name="connsiteX27" fmla="*/ 5752978 w 22334444"/>
              <a:gd name="connsiteY27" fmla="*/ 10408795 h 13802659"/>
              <a:gd name="connsiteX28" fmla="*/ 5496404 w 22334444"/>
              <a:gd name="connsiteY28" fmla="*/ 9973473 h 13802659"/>
              <a:gd name="connsiteX29" fmla="*/ 10555646 w 22334444"/>
              <a:gd name="connsiteY29" fmla="*/ 1743662 h 13802659"/>
              <a:gd name="connsiteX30" fmla="*/ 11377670 w 22334444"/>
              <a:gd name="connsiteY30" fmla="*/ 1259172 h 13802659"/>
              <a:gd name="connsiteX31" fmla="*/ 11239121 w 22334444"/>
              <a:gd name="connsiteY31" fmla="*/ 30540 h 13802659"/>
              <a:gd name="connsiteX32" fmla="*/ 87135 w 22334444"/>
              <a:gd name="connsiteY32" fmla="*/ 34749 h 13802659"/>
              <a:gd name="connsiteX33" fmla="*/ 0 w 22334444"/>
              <a:gd name="connsiteY33" fmla="*/ 13773138 h 13802659"/>
              <a:gd name="connsiteX34" fmla="*/ 2528044 w 22334444"/>
              <a:gd name="connsiteY34" fmla="*/ 13742526 h 13802659"/>
              <a:gd name="connsiteX35" fmla="*/ 11239121 w 22334444"/>
              <a:gd name="connsiteY35" fmla="*/ 30540 h 138026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1316797 w 22334444"/>
              <a:gd name="connsiteY6" fmla="*/ 251808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11316797 w 22334444"/>
              <a:gd name="connsiteY10" fmla="*/ 2518082 h 13802659"/>
              <a:gd name="connsiteX11" fmla="*/ 22334444 w 22334444"/>
              <a:gd name="connsiteY11" fmla="*/ 0 h 13802659"/>
              <a:gd name="connsiteX12" fmla="*/ 10390325 w 22334444"/>
              <a:gd name="connsiteY12" fmla="*/ 13743423 h 13802659"/>
              <a:gd name="connsiteX13" fmla="*/ 8230948 w 22334444"/>
              <a:gd name="connsiteY13" fmla="*/ 13740535 h 13802659"/>
              <a:gd name="connsiteX14" fmla="*/ 19767715 w 22334444"/>
              <a:gd name="connsiteY14" fmla="*/ 60518 h 13802659"/>
              <a:gd name="connsiteX15" fmla="*/ 22334444 w 22334444"/>
              <a:gd name="connsiteY15" fmla="*/ 0 h 13802659"/>
              <a:gd name="connsiteX16" fmla="*/ 16085081 w 22334444"/>
              <a:gd name="connsiteY16" fmla="*/ 77254 h 13802659"/>
              <a:gd name="connsiteX17" fmla="*/ 5919916 w 22334444"/>
              <a:gd name="connsiteY17" fmla="*/ 13704283 h 13802659"/>
              <a:gd name="connsiteX18" fmla="*/ 5095787 w 22334444"/>
              <a:gd name="connsiteY18" fmla="*/ 13773458 h 13802659"/>
              <a:gd name="connsiteX19" fmla="*/ 14443249 w 22334444"/>
              <a:gd name="connsiteY19" fmla="*/ 57247 h 13802659"/>
              <a:gd name="connsiteX20" fmla="*/ 16085081 w 22334444"/>
              <a:gd name="connsiteY20" fmla="*/ 77254 h 13802659"/>
              <a:gd name="connsiteX21" fmla="*/ 13843311 w 22334444"/>
              <a:gd name="connsiteY21" fmla="*/ 78330 h 13802659"/>
              <a:gd name="connsiteX22" fmla="*/ 6092818 w 22334444"/>
              <a:gd name="connsiteY22" fmla="*/ 12182142 h 13802659"/>
              <a:gd name="connsiteX23" fmla="*/ 5352338 w 22334444"/>
              <a:gd name="connsiteY23" fmla="*/ 12463033 h 13802659"/>
              <a:gd name="connsiteX24" fmla="*/ 11749547 w 22334444"/>
              <a:gd name="connsiteY24" fmla="*/ 2062241 h 13802659"/>
              <a:gd name="connsiteX25" fmla="*/ 13843311 w 22334444"/>
              <a:gd name="connsiteY25" fmla="*/ 78330 h 13802659"/>
              <a:gd name="connsiteX26" fmla="*/ 11377670 w 22334444"/>
              <a:gd name="connsiteY26" fmla="*/ 1259172 h 13802659"/>
              <a:gd name="connsiteX27" fmla="*/ 5752978 w 22334444"/>
              <a:gd name="connsiteY27" fmla="*/ 10408795 h 13802659"/>
              <a:gd name="connsiteX28" fmla="*/ 5496404 w 22334444"/>
              <a:gd name="connsiteY28" fmla="*/ 9973473 h 13802659"/>
              <a:gd name="connsiteX29" fmla="*/ 10555646 w 22334444"/>
              <a:gd name="connsiteY29" fmla="*/ 1743662 h 13802659"/>
              <a:gd name="connsiteX30" fmla="*/ 11377670 w 22334444"/>
              <a:gd name="connsiteY30" fmla="*/ 1259172 h 13802659"/>
              <a:gd name="connsiteX31" fmla="*/ 11239121 w 22334444"/>
              <a:gd name="connsiteY31" fmla="*/ 30540 h 13802659"/>
              <a:gd name="connsiteX32" fmla="*/ 87135 w 22334444"/>
              <a:gd name="connsiteY32" fmla="*/ 34749 h 13802659"/>
              <a:gd name="connsiteX33" fmla="*/ 0 w 22334444"/>
              <a:gd name="connsiteY33" fmla="*/ 13773138 h 13802659"/>
              <a:gd name="connsiteX34" fmla="*/ 2528044 w 22334444"/>
              <a:gd name="connsiteY34" fmla="*/ 13742526 h 13802659"/>
              <a:gd name="connsiteX35" fmla="*/ 11239121 w 22334444"/>
              <a:gd name="connsiteY35" fmla="*/ 30540 h 138026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1316797 w 22334444"/>
              <a:gd name="connsiteY6" fmla="*/ 251808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11316797 w 22334444"/>
              <a:gd name="connsiteY10" fmla="*/ 2518082 h 13802659"/>
              <a:gd name="connsiteX11" fmla="*/ 22334444 w 22334444"/>
              <a:gd name="connsiteY11" fmla="*/ 0 h 13802659"/>
              <a:gd name="connsiteX12" fmla="*/ 10390325 w 22334444"/>
              <a:gd name="connsiteY12" fmla="*/ 13743423 h 13802659"/>
              <a:gd name="connsiteX13" fmla="*/ 8230948 w 22334444"/>
              <a:gd name="connsiteY13" fmla="*/ 13740535 h 13802659"/>
              <a:gd name="connsiteX14" fmla="*/ 19767715 w 22334444"/>
              <a:gd name="connsiteY14" fmla="*/ 60518 h 13802659"/>
              <a:gd name="connsiteX15" fmla="*/ 22334444 w 22334444"/>
              <a:gd name="connsiteY15" fmla="*/ 0 h 13802659"/>
              <a:gd name="connsiteX16" fmla="*/ 16085081 w 22334444"/>
              <a:gd name="connsiteY16" fmla="*/ 77254 h 13802659"/>
              <a:gd name="connsiteX17" fmla="*/ 5919916 w 22334444"/>
              <a:gd name="connsiteY17" fmla="*/ 13704283 h 13802659"/>
              <a:gd name="connsiteX18" fmla="*/ 5095787 w 22334444"/>
              <a:gd name="connsiteY18" fmla="*/ 13773458 h 13802659"/>
              <a:gd name="connsiteX19" fmla="*/ 14443249 w 22334444"/>
              <a:gd name="connsiteY19" fmla="*/ 57247 h 13802659"/>
              <a:gd name="connsiteX20" fmla="*/ 16085081 w 22334444"/>
              <a:gd name="connsiteY20" fmla="*/ 77254 h 13802659"/>
              <a:gd name="connsiteX21" fmla="*/ 13843311 w 22334444"/>
              <a:gd name="connsiteY21" fmla="*/ 78330 h 13802659"/>
              <a:gd name="connsiteX22" fmla="*/ 6092818 w 22334444"/>
              <a:gd name="connsiteY22" fmla="*/ 12182142 h 13802659"/>
              <a:gd name="connsiteX23" fmla="*/ 5352338 w 22334444"/>
              <a:gd name="connsiteY23" fmla="*/ 12463033 h 13802659"/>
              <a:gd name="connsiteX24" fmla="*/ 12632416 w 22334444"/>
              <a:gd name="connsiteY24" fmla="*/ 12724 h 13802659"/>
              <a:gd name="connsiteX25" fmla="*/ 13843311 w 22334444"/>
              <a:gd name="connsiteY25" fmla="*/ 78330 h 13802659"/>
              <a:gd name="connsiteX26" fmla="*/ 11377670 w 22334444"/>
              <a:gd name="connsiteY26" fmla="*/ 1259172 h 13802659"/>
              <a:gd name="connsiteX27" fmla="*/ 5752978 w 22334444"/>
              <a:gd name="connsiteY27" fmla="*/ 10408795 h 13802659"/>
              <a:gd name="connsiteX28" fmla="*/ 5496404 w 22334444"/>
              <a:gd name="connsiteY28" fmla="*/ 9973473 h 13802659"/>
              <a:gd name="connsiteX29" fmla="*/ 10555646 w 22334444"/>
              <a:gd name="connsiteY29" fmla="*/ 1743662 h 13802659"/>
              <a:gd name="connsiteX30" fmla="*/ 11377670 w 22334444"/>
              <a:gd name="connsiteY30" fmla="*/ 1259172 h 13802659"/>
              <a:gd name="connsiteX31" fmla="*/ 11239121 w 22334444"/>
              <a:gd name="connsiteY31" fmla="*/ 30540 h 13802659"/>
              <a:gd name="connsiteX32" fmla="*/ 87135 w 22334444"/>
              <a:gd name="connsiteY32" fmla="*/ 34749 h 13802659"/>
              <a:gd name="connsiteX33" fmla="*/ 0 w 22334444"/>
              <a:gd name="connsiteY33" fmla="*/ 13773138 h 13802659"/>
              <a:gd name="connsiteX34" fmla="*/ 2528044 w 22334444"/>
              <a:gd name="connsiteY34" fmla="*/ 13742526 h 13802659"/>
              <a:gd name="connsiteX35" fmla="*/ 11239121 w 22334444"/>
              <a:gd name="connsiteY35" fmla="*/ 30540 h 138026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10494774 w 22334444"/>
              <a:gd name="connsiteY6" fmla="*/ 3002572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10494774 w 22334444"/>
              <a:gd name="connsiteY9" fmla="*/ 3002572 h 13802659"/>
              <a:gd name="connsiteX10" fmla="*/ 22334444 w 22334444"/>
              <a:gd name="connsiteY10" fmla="*/ 0 h 13802659"/>
              <a:gd name="connsiteX11" fmla="*/ 10390325 w 22334444"/>
              <a:gd name="connsiteY11" fmla="*/ 13743423 h 13802659"/>
              <a:gd name="connsiteX12" fmla="*/ 8230948 w 22334444"/>
              <a:gd name="connsiteY12" fmla="*/ 13740535 h 13802659"/>
              <a:gd name="connsiteX13" fmla="*/ 19767715 w 22334444"/>
              <a:gd name="connsiteY13" fmla="*/ 60518 h 13802659"/>
              <a:gd name="connsiteX14" fmla="*/ 22334444 w 22334444"/>
              <a:gd name="connsiteY14" fmla="*/ 0 h 13802659"/>
              <a:gd name="connsiteX15" fmla="*/ 16085081 w 22334444"/>
              <a:gd name="connsiteY15" fmla="*/ 77254 h 13802659"/>
              <a:gd name="connsiteX16" fmla="*/ 5919916 w 22334444"/>
              <a:gd name="connsiteY16" fmla="*/ 13704283 h 13802659"/>
              <a:gd name="connsiteX17" fmla="*/ 5095787 w 22334444"/>
              <a:gd name="connsiteY17" fmla="*/ 13773458 h 13802659"/>
              <a:gd name="connsiteX18" fmla="*/ 14443249 w 22334444"/>
              <a:gd name="connsiteY18" fmla="*/ 57247 h 13802659"/>
              <a:gd name="connsiteX19" fmla="*/ 16085081 w 22334444"/>
              <a:gd name="connsiteY19" fmla="*/ 77254 h 13802659"/>
              <a:gd name="connsiteX20" fmla="*/ 13843311 w 22334444"/>
              <a:gd name="connsiteY20" fmla="*/ 78330 h 13802659"/>
              <a:gd name="connsiteX21" fmla="*/ 6092818 w 22334444"/>
              <a:gd name="connsiteY21" fmla="*/ 12182142 h 13802659"/>
              <a:gd name="connsiteX22" fmla="*/ 5352338 w 22334444"/>
              <a:gd name="connsiteY22" fmla="*/ 12463033 h 13802659"/>
              <a:gd name="connsiteX23" fmla="*/ 12632416 w 22334444"/>
              <a:gd name="connsiteY23" fmla="*/ 12724 h 13802659"/>
              <a:gd name="connsiteX24" fmla="*/ 13843311 w 22334444"/>
              <a:gd name="connsiteY24" fmla="*/ 78330 h 13802659"/>
              <a:gd name="connsiteX25" fmla="*/ 11377670 w 22334444"/>
              <a:gd name="connsiteY25" fmla="*/ 1259172 h 13802659"/>
              <a:gd name="connsiteX26" fmla="*/ 5752978 w 22334444"/>
              <a:gd name="connsiteY26" fmla="*/ 10408795 h 13802659"/>
              <a:gd name="connsiteX27" fmla="*/ 5496404 w 22334444"/>
              <a:gd name="connsiteY27" fmla="*/ 9973473 h 13802659"/>
              <a:gd name="connsiteX28" fmla="*/ 10555646 w 22334444"/>
              <a:gd name="connsiteY28" fmla="*/ 1743662 h 13802659"/>
              <a:gd name="connsiteX29" fmla="*/ 11377670 w 22334444"/>
              <a:gd name="connsiteY29" fmla="*/ 1259172 h 13802659"/>
              <a:gd name="connsiteX30" fmla="*/ 11239121 w 22334444"/>
              <a:gd name="connsiteY30" fmla="*/ 30540 h 13802659"/>
              <a:gd name="connsiteX31" fmla="*/ 87135 w 22334444"/>
              <a:gd name="connsiteY31" fmla="*/ 34749 h 13802659"/>
              <a:gd name="connsiteX32" fmla="*/ 0 w 22334444"/>
              <a:gd name="connsiteY32" fmla="*/ 13773138 h 13802659"/>
              <a:gd name="connsiteX33" fmla="*/ 2528044 w 22334444"/>
              <a:gd name="connsiteY33" fmla="*/ 13742526 h 13802659"/>
              <a:gd name="connsiteX34" fmla="*/ 11239121 w 22334444"/>
              <a:gd name="connsiteY34" fmla="*/ 30540 h 138026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5435530 w 22334444"/>
              <a:gd name="connsiteY6" fmla="*/ 11232384 h 13802659"/>
              <a:gd name="connsiteX7" fmla="*/ 5692103 w 22334444"/>
              <a:gd name="connsiteY7" fmla="*/ 11667705 h 13802659"/>
              <a:gd name="connsiteX8" fmla="*/ 5435530 w 22334444"/>
              <a:gd name="connsiteY8" fmla="*/ 11232384 h 13802659"/>
              <a:gd name="connsiteX9" fmla="*/ 22334444 w 22334444"/>
              <a:gd name="connsiteY9" fmla="*/ 0 h 13802659"/>
              <a:gd name="connsiteX10" fmla="*/ 10390325 w 22334444"/>
              <a:gd name="connsiteY10" fmla="*/ 13743423 h 13802659"/>
              <a:gd name="connsiteX11" fmla="*/ 8230948 w 22334444"/>
              <a:gd name="connsiteY11" fmla="*/ 13740535 h 13802659"/>
              <a:gd name="connsiteX12" fmla="*/ 19767715 w 22334444"/>
              <a:gd name="connsiteY12" fmla="*/ 60518 h 13802659"/>
              <a:gd name="connsiteX13" fmla="*/ 22334444 w 22334444"/>
              <a:gd name="connsiteY13" fmla="*/ 0 h 13802659"/>
              <a:gd name="connsiteX14" fmla="*/ 16085081 w 22334444"/>
              <a:gd name="connsiteY14" fmla="*/ 77254 h 13802659"/>
              <a:gd name="connsiteX15" fmla="*/ 5919916 w 22334444"/>
              <a:gd name="connsiteY15" fmla="*/ 13704283 h 13802659"/>
              <a:gd name="connsiteX16" fmla="*/ 5095787 w 22334444"/>
              <a:gd name="connsiteY16" fmla="*/ 13773458 h 13802659"/>
              <a:gd name="connsiteX17" fmla="*/ 14443249 w 22334444"/>
              <a:gd name="connsiteY17" fmla="*/ 57247 h 13802659"/>
              <a:gd name="connsiteX18" fmla="*/ 16085081 w 22334444"/>
              <a:gd name="connsiteY18" fmla="*/ 77254 h 13802659"/>
              <a:gd name="connsiteX19" fmla="*/ 13843311 w 22334444"/>
              <a:gd name="connsiteY19" fmla="*/ 78330 h 13802659"/>
              <a:gd name="connsiteX20" fmla="*/ 6092818 w 22334444"/>
              <a:gd name="connsiteY20" fmla="*/ 12182142 h 13802659"/>
              <a:gd name="connsiteX21" fmla="*/ 5352338 w 22334444"/>
              <a:gd name="connsiteY21" fmla="*/ 12463033 h 13802659"/>
              <a:gd name="connsiteX22" fmla="*/ 12632416 w 22334444"/>
              <a:gd name="connsiteY22" fmla="*/ 12724 h 13802659"/>
              <a:gd name="connsiteX23" fmla="*/ 13843311 w 22334444"/>
              <a:gd name="connsiteY23" fmla="*/ 78330 h 13802659"/>
              <a:gd name="connsiteX24" fmla="*/ 11377670 w 22334444"/>
              <a:gd name="connsiteY24" fmla="*/ 1259172 h 13802659"/>
              <a:gd name="connsiteX25" fmla="*/ 5752978 w 22334444"/>
              <a:gd name="connsiteY25" fmla="*/ 10408795 h 13802659"/>
              <a:gd name="connsiteX26" fmla="*/ 5496404 w 22334444"/>
              <a:gd name="connsiteY26" fmla="*/ 9973473 h 13802659"/>
              <a:gd name="connsiteX27" fmla="*/ 10555646 w 22334444"/>
              <a:gd name="connsiteY27" fmla="*/ 1743662 h 13802659"/>
              <a:gd name="connsiteX28" fmla="*/ 11377670 w 22334444"/>
              <a:gd name="connsiteY28" fmla="*/ 1259172 h 13802659"/>
              <a:gd name="connsiteX29" fmla="*/ 11239121 w 22334444"/>
              <a:gd name="connsiteY29" fmla="*/ 30540 h 13802659"/>
              <a:gd name="connsiteX30" fmla="*/ 87135 w 22334444"/>
              <a:gd name="connsiteY30" fmla="*/ 34749 h 13802659"/>
              <a:gd name="connsiteX31" fmla="*/ 0 w 22334444"/>
              <a:gd name="connsiteY31" fmla="*/ 13773138 h 13802659"/>
              <a:gd name="connsiteX32" fmla="*/ 2528044 w 22334444"/>
              <a:gd name="connsiteY32" fmla="*/ 13742526 h 13802659"/>
              <a:gd name="connsiteX33" fmla="*/ 11239121 w 22334444"/>
              <a:gd name="connsiteY33" fmla="*/ 30540 h 13802659"/>
              <a:gd name="connsiteX0" fmla="*/ 16875544 w 22334444"/>
              <a:gd name="connsiteY0" fmla="*/ 11862 h 13802659"/>
              <a:gd name="connsiteX1" fmla="*/ 19014473 w 22334444"/>
              <a:gd name="connsiteY1" fmla="*/ 15211 h 13802659"/>
              <a:gd name="connsiteX2" fmla="*/ 7687842 w 22334444"/>
              <a:gd name="connsiteY2" fmla="*/ 13701953 h 13802659"/>
              <a:gd name="connsiteX3" fmla="*/ 6296155 w 22334444"/>
              <a:gd name="connsiteY3" fmla="*/ 13802659 h 13802659"/>
              <a:gd name="connsiteX4" fmla="*/ 14035534 w 22334444"/>
              <a:gd name="connsiteY4" fmla="*/ 3838642 h 13802659"/>
              <a:gd name="connsiteX5" fmla="*/ 16875544 w 22334444"/>
              <a:gd name="connsiteY5" fmla="*/ 11862 h 13802659"/>
              <a:gd name="connsiteX6" fmla="*/ 22334444 w 22334444"/>
              <a:gd name="connsiteY6" fmla="*/ 0 h 13802659"/>
              <a:gd name="connsiteX7" fmla="*/ 10390325 w 22334444"/>
              <a:gd name="connsiteY7" fmla="*/ 13743423 h 13802659"/>
              <a:gd name="connsiteX8" fmla="*/ 8230948 w 22334444"/>
              <a:gd name="connsiteY8" fmla="*/ 13740535 h 13802659"/>
              <a:gd name="connsiteX9" fmla="*/ 19767715 w 22334444"/>
              <a:gd name="connsiteY9" fmla="*/ 60518 h 13802659"/>
              <a:gd name="connsiteX10" fmla="*/ 22334444 w 22334444"/>
              <a:gd name="connsiteY10" fmla="*/ 0 h 13802659"/>
              <a:gd name="connsiteX11" fmla="*/ 16085081 w 22334444"/>
              <a:gd name="connsiteY11" fmla="*/ 77254 h 13802659"/>
              <a:gd name="connsiteX12" fmla="*/ 5919916 w 22334444"/>
              <a:gd name="connsiteY12" fmla="*/ 13704283 h 13802659"/>
              <a:gd name="connsiteX13" fmla="*/ 5095787 w 22334444"/>
              <a:gd name="connsiteY13" fmla="*/ 13773458 h 13802659"/>
              <a:gd name="connsiteX14" fmla="*/ 14443249 w 22334444"/>
              <a:gd name="connsiteY14" fmla="*/ 57247 h 13802659"/>
              <a:gd name="connsiteX15" fmla="*/ 16085081 w 22334444"/>
              <a:gd name="connsiteY15" fmla="*/ 77254 h 13802659"/>
              <a:gd name="connsiteX16" fmla="*/ 13843311 w 22334444"/>
              <a:gd name="connsiteY16" fmla="*/ 78330 h 13802659"/>
              <a:gd name="connsiteX17" fmla="*/ 6092818 w 22334444"/>
              <a:gd name="connsiteY17" fmla="*/ 12182142 h 13802659"/>
              <a:gd name="connsiteX18" fmla="*/ 5352338 w 22334444"/>
              <a:gd name="connsiteY18" fmla="*/ 12463033 h 13802659"/>
              <a:gd name="connsiteX19" fmla="*/ 12632416 w 22334444"/>
              <a:gd name="connsiteY19" fmla="*/ 12724 h 13802659"/>
              <a:gd name="connsiteX20" fmla="*/ 13843311 w 22334444"/>
              <a:gd name="connsiteY20" fmla="*/ 78330 h 13802659"/>
              <a:gd name="connsiteX21" fmla="*/ 11377670 w 22334444"/>
              <a:gd name="connsiteY21" fmla="*/ 1259172 h 13802659"/>
              <a:gd name="connsiteX22" fmla="*/ 5752978 w 22334444"/>
              <a:gd name="connsiteY22" fmla="*/ 10408795 h 13802659"/>
              <a:gd name="connsiteX23" fmla="*/ 5496404 w 22334444"/>
              <a:gd name="connsiteY23" fmla="*/ 9973473 h 13802659"/>
              <a:gd name="connsiteX24" fmla="*/ 10555646 w 22334444"/>
              <a:gd name="connsiteY24" fmla="*/ 1743662 h 13802659"/>
              <a:gd name="connsiteX25" fmla="*/ 11377670 w 22334444"/>
              <a:gd name="connsiteY25" fmla="*/ 1259172 h 13802659"/>
              <a:gd name="connsiteX26" fmla="*/ 11239121 w 22334444"/>
              <a:gd name="connsiteY26" fmla="*/ 30540 h 13802659"/>
              <a:gd name="connsiteX27" fmla="*/ 87135 w 22334444"/>
              <a:gd name="connsiteY27" fmla="*/ 34749 h 13802659"/>
              <a:gd name="connsiteX28" fmla="*/ 0 w 22334444"/>
              <a:gd name="connsiteY28" fmla="*/ 13773138 h 13802659"/>
              <a:gd name="connsiteX29" fmla="*/ 2528044 w 22334444"/>
              <a:gd name="connsiteY29" fmla="*/ 13742526 h 13802659"/>
              <a:gd name="connsiteX30" fmla="*/ 11239121 w 22334444"/>
              <a:gd name="connsiteY30" fmla="*/ 30540 h 13802659"/>
              <a:gd name="connsiteX0" fmla="*/ 16875544 w 22334444"/>
              <a:gd name="connsiteY0" fmla="*/ 11862 h 13818867"/>
              <a:gd name="connsiteX1" fmla="*/ 19014473 w 22334444"/>
              <a:gd name="connsiteY1" fmla="*/ 15211 h 13818867"/>
              <a:gd name="connsiteX2" fmla="*/ 7687842 w 22334444"/>
              <a:gd name="connsiteY2" fmla="*/ 13701953 h 13818867"/>
              <a:gd name="connsiteX3" fmla="*/ 6296155 w 22334444"/>
              <a:gd name="connsiteY3" fmla="*/ 13802659 h 13818867"/>
              <a:gd name="connsiteX4" fmla="*/ 14035534 w 22334444"/>
              <a:gd name="connsiteY4" fmla="*/ 3838642 h 13818867"/>
              <a:gd name="connsiteX5" fmla="*/ 16875544 w 22334444"/>
              <a:gd name="connsiteY5" fmla="*/ 11862 h 13818867"/>
              <a:gd name="connsiteX6" fmla="*/ 22334444 w 22334444"/>
              <a:gd name="connsiteY6" fmla="*/ 0 h 13818867"/>
              <a:gd name="connsiteX7" fmla="*/ 10390325 w 22334444"/>
              <a:gd name="connsiteY7" fmla="*/ 13743423 h 13818867"/>
              <a:gd name="connsiteX8" fmla="*/ 8230948 w 22334444"/>
              <a:gd name="connsiteY8" fmla="*/ 13740535 h 13818867"/>
              <a:gd name="connsiteX9" fmla="*/ 19767715 w 22334444"/>
              <a:gd name="connsiteY9" fmla="*/ 60518 h 13818867"/>
              <a:gd name="connsiteX10" fmla="*/ 22334444 w 22334444"/>
              <a:gd name="connsiteY10" fmla="*/ 0 h 13818867"/>
              <a:gd name="connsiteX11" fmla="*/ 16085081 w 22334444"/>
              <a:gd name="connsiteY11" fmla="*/ 77254 h 13818867"/>
              <a:gd name="connsiteX12" fmla="*/ 5919916 w 22334444"/>
              <a:gd name="connsiteY12" fmla="*/ 13704283 h 13818867"/>
              <a:gd name="connsiteX13" fmla="*/ 5095787 w 22334444"/>
              <a:gd name="connsiteY13" fmla="*/ 13773458 h 13818867"/>
              <a:gd name="connsiteX14" fmla="*/ 14443249 w 22334444"/>
              <a:gd name="connsiteY14" fmla="*/ 57247 h 13818867"/>
              <a:gd name="connsiteX15" fmla="*/ 16085081 w 22334444"/>
              <a:gd name="connsiteY15" fmla="*/ 77254 h 13818867"/>
              <a:gd name="connsiteX16" fmla="*/ 13843311 w 22334444"/>
              <a:gd name="connsiteY16" fmla="*/ 78330 h 13818867"/>
              <a:gd name="connsiteX17" fmla="*/ 6092818 w 22334444"/>
              <a:gd name="connsiteY17" fmla="*/ 12182142 h 13818867"/>
              <a:gd name="connsiteX18" fmla="*/ 3082103 w 22334444"/>
              <a:gd name="connsiteY18" fmla="*/ 13818867 h 13818867"/>
              <a:gd name="connsiteX19" fmla="*/ 12632416 w 22334444"/>
              <a:gd name="connsiteY19" fmla="*/ 12724 h 13818867"/>
              <a:gd name="connsiteX20" fmla="*/ 13843311 w 22334444"/>
              <a:gd name="connsiteY20" fmla="*/ 78330 h 13818867"/>
              <a:gd name="connsiteX21" fmla="*/ 11377670 w 22334444"/>
              <a:gd name="connsiteY21" fmla="*/ 1259172 h 13818867"/>
              <a:gd name="connsiteX22" fmla="*/ 5752978 w 22334444"/>
              <a:gd name="connsiteY22" fmla="*/ 10408795 h 13818867"/>
              <a:gd name="connsiteX23" fmla="*/ 5496404 w 22334444"/>
              <a:gd name="connsiteY23" fmla="*/ 9973473 h 13818867"/>
              <a:gd name="connsiteX24" fmla="*/ 10555646 w 22334444"/>
              <a:gd name="connsiteY24" fmla="*/ 1743662 h 13818867"/>
              <a:gd name="connsiteX25" fmla="*/ 11377670 w 22334444"/>
              <a:gd name="connsiteY25" fmla="*/ 1259172 h 13818867"/>
              <a:gd name="connsiteX26" fmla="*/ 11239121 w 22334444"/>
              <a:gd name="connsiteY26" fmla="*/ 30540 h 13818867"/>
              <a:gd name="connsiteX27" fmla="*/ 87135 w 22334444"/>
              <a:gd name="connsiteY27" fmla="*/ 34749 h 13818867"/>
              <a:gd name="connsiteX28" fmla="*/ 0 w 22334444"/>
              <a:gd name="connsiteY28" fmla="*/ 13773138 h 13818867"/>
              <a:gd name="connsiteX29" fmla="*/ 2528044 w 22334444"/>
              <a:gd name="connsiteY29" fmla="*/ 13742526 h 13818867"/>
              <a:gd name="connsiteX30" fmla="*/ 11239121 w 22334444"/>
              <a:gd name="connsiteY30" fmla="*/ 30540 h 13818867"/>
              <a:gd name="connsiteX0" fmla="*/ 16875544 w 22334444"/>
              <a:gd name="connsiteY0" fmla="*/ 11862 h 13818867"/>
              <a:gd name="connsiteX1" fmla="*/ 19014473 w 22334444"/>
              <a:gd name="connsiteY1" fmla="*/ 15211 h 13818867"/>
              <a:gd name="connsiteX2" fmla="*/ 7687842 w 22334444"/>
              <a:gd name="connsiteY2" fmla="*/ 13701953 h 13818867"/>
              <a:gd name="connsiteX3" fmla="*/ 6296155 w 22334444"/>
              <a:gd name="connsiteY3" fmla="*/ 13802659 h 13818867"/>
              <a:gd name="connsiteX4" fmla="*/ 14035534 w 22334444"/>
              <a:gd name="connsiteY4" fmla="*/ 3838642 h 13818867"/>
              <a:gd name="connsiteX5" fmla="*/ 16875544 w 22334444"/>
              <a:gd name="connsiteY5" fmla="*/ 11862 h 13818867"/>
              <a:gd name="connsiteX6" fmla="*/ 22334444 w 22334444"/>
              <a:gd name="connsiteY6" fmla="*/ 0 h 13818867"/>
              <a:gd name="connsiteX7" fmla="*/ 10390325 w 22334444"/>
              <a:gd name="connsiteY7" fmla="*/ 13743423 h 13818867"/>
              <a:gd name="connsiteX8" fmla="*/ 8230948 w 22334444"/>
              <a:gd name="connsiteY8" fmla="*/ 13740535 h 13818867"/>
              <a:gd name="connsiteX9" fmla="*/ 19767715 w 22334444"/>
              <a:gd name="connsiteY9" fmla="*/ 60518 h 13818867"/>
              <a:gd name="connsiteX10" fmla="*/ 22334444 w 22334444"/>
              <a:gd name="connsiteY10" fmla="*/ 0 h 13818867"/>
              <a:gd name="connsiteX11" fmla="*/ 16085081 w 22334444"/>
              <a:gd name="connsiteY11" fmla="*/ 77254 h 13818867"/>
              <a:gd name="connsiteX12" fmla="*/ 5919916 w 22334444"/>
              <a:gd name="connsiteY12" fmla="*/ 13704283 h 13818867"/>
              <a:gd name="connsiteX13" fmla="*/ 5095787 w 22334444"/>
              <a:gd name="connsiteY13" fmla="*/ 13773458 h 13818867"/>
              <a:gd name="connsiteX14" fmla="*/ 14443249 w 22334444"/>
              <a:gd name="connsiteY14" fmla="*/ 57247 h 13818867"/>
              <a:gd name="connsiteX15" fmla="*/ 16085081 w 22334444"/>
              <a:gd name="connsiteY15" fmla="*/ 77254 h 13818867"/>
              <a:gd name="connsiteX16" fmla="*/ 13843311 w 22334444"/>
              <a:gd name="connsiteY16" fmla="*/ 78330 h 13818867"/>
              <a:gd name="connsiteX17" fmla="*/ 4327080 w 22334444"/>
              <a:gd name="connsiteY17" fmla="*/ 13727163 h 13818867"/>
              <a:gd name="connsiteX18" fmla="*/ 3082103 w 22334444"/>
              <a:gd name="connsiteY18" fmla="*/ 13818867 h 13818867"/>
              <a:gd name="connsiteX19" fmla="*/ 12632416 w 22334444"/>
              <a:gd name="connsiteY19" fmla="*/ 12724 h 13818867"/>
              <a:gd name="connsiteX20" fmla="*/ 13843311 w 22334444"/>
              <a:gd name="connsiteY20" fmla="*/ 78330 h 13818867"/>
              <a:gd name="connsiteX21" fmla="*/ 11377670 w 22334444"/>
              <a:gd name="connsiteY21" fmla="*/ 1259172 h 13818867"/>
              <a:gd name="connsiteX22" fmla="*/ 5752978 w 22334444"/>
              <a:gd name="connsiteY22" fmla="*/ 10408795 h 13818867"/>
              <a:gd name="connsiteX23" fmla="*/ 5496404 w 22334444"/>
              <a:gd name="connsiteY23" fmla="*/ 9973473 h 13818867"/>
              <a:gd name="connsiteX24" fmla="*/ 10555646 w 22334444"/>
              <a:gd name="connsiteY24" fmla="*/ 1743662 h 13818867"/>
              <a:gd name="connsiteX25" fmla="*/ 11377670 w 22334444"/>
              <a:gd name="connsiteY25" fmla="*/ 1259172 h 13818867"/>
              <a:gd name="connsiteX26" fmla="*/ 11239121 w 22334444"/>
              <a:gd name="connsiteY26" fmla="*/ 30540 h 13818867"/>
              <a:gd name="connsiteX27" fmla="*/ 87135 w 22334444"/>
              <a:gd name="connsiteY27" fmla="*/ 34749 h 13818867"/>
              <a:gd name="connsiteX28" fmla="*/ 0 w 22334444"/>
              <a:gd name="connsiteY28" fmla="*/ 13773138 h 13818867"/>
              <a:gd name="connsiteX29" fmla="*/ 2528044 w 22334444"/>
              <a:gd name="connsiteY29" fmla="*/ 13742526 h 13818867"/>
              <a:gd name="connsiteX30" fmla="*/ 11239121 w 22334444"/>
              <a:gd name="connsiteY30" fmla="*/ 30540 h 13818867"/>
              <a:gd name="connsiteX0" fmla="*/ 16875544 w 22334444"/>
              <a:gd name="connsiteY0" fmla="*/ 11862 h 13818867"/>
              <a:gd name="connsiteX1" fmla="*/ 19014473 w 22334444"/>
              <a:gd name="connsiteY1" fmla="*/ 15211 h 13818867"/>
              <a:gd name="connsiteX2" fmla="*/ 7687842 w 22334444"/>
              <a:gd name="connsiteY2" fmla="*/ 13701953 h 13818867"/>
              <a:gd name="connsiteX3" fmla="*/ 6296155 w 22334444"/>
              <a:gd name="connsiteY3" fmla="*/ 13802659 h 13818867"/>
              <a:gd name="connsiteX4" fmla="*/ 14035534 w 22334444"/>
              <a:gd name="connsiteY4" fmla="*/ 3838642 h 13818867"/>
              <a:gd name="connsiteX5" fmla="*/ 16875544 w 22334444"/>
              <a:gd name="connsiteY5" fmla="*/ 11862 h 13818867"/>
              <a:gd name="connsiteX6" fmla="*/ 22334444 w 22334444"/>
              <a:gd name="connsiteY6" fmla="*/ 0 h 13818867"/>
              <a:gd name="connsiteX7" fmla="*/ 10390325 w 22334444"/>
              <a:gd name="connsiteY7" fmla="*/ 13743423 h 13818867"/>
              <a:gd name="connsiteX8" fmla="*/ 8230948 w 22334444"/>
              <a:gd name="connsiteY8" fmla="*/ 13740535 h 13818867"/>
              <a:gd name="connsiteX9" fmla="*/ 19767715 w 22334444"/>
              <a:gd name="connsiteY9" fmla="*/ 60518 h 13818867"/>
              <a:gd name="connsiteX10" fmla="*/ 22334444 w 22334444"/>
              <a:gd name="connsiteY10" fmla="*/ 0 h 13818867"/>
              <a:gd name="connsiteX11" fmla="*/ 16085081 w 22334444"/>
              <a:gd name="connsiteY11" fmla="*/ 77254 h 13818867"/>
              <a:gd name="connsiteX12" fmla="*/ 5919916 w 22334444"/>
              <a:gd name="connsiteY12" fmla="*/ 13704283 h 13818867"/>
              <a:gd name="connsiteX13" fmla="*/ 5095787 w 22334444"/>
              <a:gd name="connsiteY13" fmla="*/ 13773458 h 13818867"/>
              <a:gd name="connsiteX14" fmla="*/ 14443249 w 22334444"/>
              <a:gd name="connsiteY14" fmla="*/ 57247 h 13818867"/>
              <a:gd name="connsiteX15" fmla="*/ 16085081 w 22334444"/>
              <a:gd name="connsiteY15" fmla="*/ 77254 h 13818867"/>
              <a:gd name="connsiteX16" fmla="*/ 13843311 w 22334444"/>
              <a:gd name="connsiteY16" fmla="*/ 78330 h 13818867"/>
              <a:gd name="connsiteX17" fmla="*/ 4327080 w 22334444"/>
              <a:gd name="connsiteY17" fmla="*/ 13727163 h 13818867"/>
              <a:gd name="connsiteX18" fmla="*/ 3082103 w 22334444"/>
              <a:gd name="connsiteY18" fmla="*/ 13818867 h 13818867"/>
              <a:gd name="connsiteX19" fmla="*/ 12632416 w 22334444"/>
              <a:gd name="connsiteY19" fmla="*/ 12724 h 13818867"/>
              <a:gd name="connsiteX20" fmla="*/ 13843311 w 22334444"/>
              <a:gd name="connsiteY20" fmla="*/ 78330 h 13818867"/>
              <a:gd name="connsiteX21" fmla="*/ 11377670 w 22334444"/>
              <a:gd name="connsiteY21" fmla="*/ 1259172 h 13818867"/>
              <a:gd name="connsiteX22" fmla="*/ 5496404 w 22334444"/>
              <a:gd name="connsiteY22" fmla="*/ 9973473 h 13818867"/>
              <a:gd name="connsiteX23" fmla="*/ 10555646 w 22334444"/>
              <a:gd name="connsiteY23" fmla="*/ 1743662 h 13818867"/>
              <a:gd name="connsiteX24" fmla="*/ 11377670 w 22334444"/>
              <a:gd name="connsiteY24" fmla="*/ 1259172 h 13818867"/>
              <a:gd name="connsiteX25" fmla="*/ 11239121 w 22334444"/>
              <a:gd name="connsiteY25" fmla="*/ 30540 h 13818867"/>
              <a:gd name="connsiteX26" fmla="*/ 87135 w 22334444"/>
              <a:gd name="connsiteY26" fmla="*/ 34749 h 13818867"/>
              <a:gd name="connsiteX27" fmla="*/ 0 w 22334444"/>
              <a:gd name="connsiteY27" fmla="*/ 13773138 h 13818867"/>
              <a:gd name="connsiteX28" fmla="*/ 2528044 w 22334444"/>
              <a:gd name="connsiteY28" fmla="*/ 13742526 h 13818867"/>
              <a:gd name="connsiteX29" fmla="*/ 11239121 w 22334444"/>
              <a:gd name="connsiteY29" fmla="*/ 30540 h 13818867"/>
              <a:gd name="connsiteX0" fmla="*/ 16875544 w 22334444"/>
              <a:gd name="connsiteY0" fmla="*/ 11862 h 13818867"/>
              <a:gd name="connsiteX1" fmla="*/ 19014473 w 22334444"/>
              <a:gd name="connsiteY1" fmla="*/ 15211 h 13818867"/>
              <a:gd name="connsiteX2" fmla="*/ 7687842 w 22334444"/>
              <a:gd name="connsiteY2" fmla="*/ 13701953 h 13818867"/>
              <a:gd name="connsiteX3" fmla="*/ 6296155 w 22334444"/>
              <a:gd name="connsiteY3" fmla="*/ 13802659 h 13818867"/>
              <a:gd name="connsiteX4" fmla="*/ 14035534 w 22334444"/>
              <a:gd name="connsiteY4" fmla="*/ 3838642 h 13818867"/>
              <a:gd name="connsiteX5" fmla="*/ 16875544 w 22334444"/>
              <a:gd name="connsiteY5" fmla="*/ 11862 h 13818867"/>
              <a:gd name="connsiteX6" fmla="*/ 22334444 w 22334444"/>
              <a:gd name="connsiteY6" fmla="*/ 0 h 13818867"/>
              <a:gd name="connsiteX7" fmla="*/ 10390325 w 22334444"/>
              <a:gd name="connsiteY7" fmla="*/ 13743423 h 13818867"/>
              <a:gd name="connsiteX8" fmla="*/ 8230948 w 22334444"/>
              <a:gd name="connsiteY8" fmla="*/ 13740535 h 13818867"/>
              <a:gd name="connsiteX9" fmla="*/ 19767715 w 22334444"/>
              <a:gd name="connsiteY9" fmla="*/ 60518 h 13818867"/>
              <a:gd name="connsiteX10" fmla="*/ 22334444 w 22334444"/>
              <a:gd name="connsiteY10" fmla="*/ 0 h 13818867"/>
              <a:gd name="connsiteX11" fmla="*/ 16085081 w 22334444"/>
              <a:gd name="connsiteY11" fmla="*/ 77254 h 13818867"/>
              <a:gd name="connsiteX12" fmla="*/ 5919916 w 22334444"/>
              <a:gd name="connsiteY12" fmla="*/ 13704283 h 13818867"/>
              <a:gd name="connsiteX13" fmla="*/ 5095787 w 22334444"/>
              <a:gd name="connsiteY13" fmla="*/ 13773458 h 13818867"/>
              <a:gd name="connsiteX14" fmla="*/ 14443249 w 22334444"/>
              <a:gd name="connsiteY14" fmla="*/ 57247 h 13818867"/>
              <a:gd name="connsiteX15" fmla="*/ 16085081 w 22334444"/>
              <a:gd name="connsiteY15" fmla="*/ 77254 h 13818867"/>
              <a:gd name="connsiteX16" fmla="*/ 13843311 w 22334444"/>
              <a:gd name="connsiteY16" fmla="*/ 78330 h 13818867"/>
              <a:gd name="connsiteX17" fmla="*/ 4327080 w 22334444"/>
              <a:gd name="connsiteY17" fmla="*/ 13727163 h 13818867"/>
              <a:gd name="connsiteX18" fmla="*/ 3082103 w 22334444"/>
              <a:gd name="connsiteY18" fmla="*/ 13818867 h 13818867"/>
              <a:gd name="connsiteX19" fmla="*/ 12632416 w 22334444"/>
              <a:gd name="connsiteY19" fmla="*/ 12724 h 13818867"/>
              <a:gd name="connsiteX20" fmla="*/ 13843311 w 22334444"/>
              <a:gd name="connsiteY20" fmla="*/ 78330 h 13818867"/>
              <a:gd name="connsiteX21" fmla="*/ 11377670 w 22334444"/>
              <a:gd name="connsiteY21" fmla="*/ 1259172 h 13818867"/>
              <a:gd name="connsiteX22" fmla="*/ 10555646 w 22334444"/>
              <a:gd name="connsiteY22" fmla="*/ 1743662 h 13818867"/>
              <a:gd name="connsiteX23" fmla="*/ 11377670 w 22334444"/>
              <a:gd name="connsiteY23" fmla="*/ 1259172 h 13818867"/>
              <a:gd name="connsiteX24" fmla="*/ 11239121 w 22334444"/>
              <a:gd name="connsiteY24" fmla="*/ 30540 h 13818867"/>
              <a:gd name="connsiteX25" fmla="*/ 87135 w 22334444"/>
              <a:gd name="connsiteY25" fmla="*/ 34749 h 13818867"/>
              <a:gd name="connsiteX26" fmla="*/ 0 w 22334444"/>
              <a:gd name="connsiteY26" fmla="*/ 13773138 h 13818867"/>
              <a:gd name="connsiteX27" fmla="*/ 2528044 w 22334444"/>
              <a:gd name="connsiteY27" fmla="*/ 13742526 h 13818867"/>
              <a:gd name="connsiteX28" fmla="*/ 11239121 w 22334444"/>
              <a:gd name="connsiteY28" fmla="*/ 30540 h 13818867"/>
              <a:gd name="connsiteX0" fmla="*/ 16875544 w 22334444"/>
              <a:gd name="connsiteY0" fmla="*/ 11862 h 13818867"/>
              <a:gd name="connsiteX1" fmla="*/ 19014473 w 22334444"/>
              <a:gd name="connsiteY1" fmla="*/ 15211 h 13818867"/>
              <a:gd name="connsiteX2" fmla="*/ 7687842 w 22334444"/>
              <a:gd name="connsiteY2" fmla="*/ 13701953 h 13818867"/>
              <a:gd name="connsiteX3" fmla="*/ 6296155 w 22334444"/>
              <a:gd name="connsiteY3" fmla="*/ 13802659 h 13818867"/>
              <a:gd name="connsiteX4" fmla="*/ 14035534 w 22334444"/>
              <a:gd name="connsiteY4" fmla="*/ 3838642 h 13818867"/>
              <a:gd name="connsiteX5" fmla="*/ 16875544 w 22334444"/>
              <a:gd name="connsiteY5" fmla="*/ 11862 h 13818867"/>
              <a:gd name="connsiteX6" fmla="*/ 22334444 w 22334444"/>
              <a:gd name="connsiteY6" fmla="*/ 0 h 13818867"/>
              <a:gd name="connsiteX7" fmla="*/ 10390325 w 22334444"/>
              <a:gd name="connsiteY7" fmla="*/ 13743423 h 13818867"/>
              <a:gd name="connsiteX8" fmla="*/ 8230948 w 22334444"/>
              <a:gd name="connsiteY8" fmla="*/ 13740535 h 13818867"/>
              <a:gd name="connsiteX9" fmla="*/ 19767715 w 22334444"/>
              <a:gd name="connsiteY9" fmla="*/ 60518 h 13818867"/>
              <a:gd name="connsiteX10" fmla="*/ 22334444 w 22334444"/>
              <a:gd name="connsiteY10" fmla="*/ 0 h 13818867"/>
              <a:gd name="connsiteX11" fmla="*/ 16085081 w 22334444"/>
              <a:gd name="connsiteY11" fmla="*/ 77254 h 13818867"/>
              <a:gd name="connsiteX12" fmla="*/ 5919916 w 22334444"/>
              <a:gd name="connsiteY12" fmla="*/ 13704283 h 13818867"/>
              <a:gd name="connsiteX13" fmla="*/ 5095787 w 22334444"/>
              <a:gd name="connsiteY13" fmla="*/ 13773458 h 13818867"/>
              <a:gd name="connsiteX14" fmla="*/ 14443249 w 22334444"/>
              <a:gd name="connsiteY14" fmla="*/ 57247 h 13818867"/>
              <a:gd name="connsiteX15" fmla="*/ 16085081 w 22334444"/>
              <a:gd name="connsiteY15" fmla="*/ 77254 h 13818867"/>
              <a:gd name="connsiteX16" fmla="*/ 13843311 w 22334444"/>
              <a:gd name="connsiteY16" fmla="*/ 78330 h 13818867"/>
              <a:gd name="connsiteX17" fmla="*/ 4327080 w 22334444"/>
              <a:gd name="connsiteY17" fmla="*/ 13727163 h 13818867"/>
              <a:gd name="connsiteX18" fmla="*/ 3082103 w 22334444"/>
              <a:gd name="connsiteY18" fmla="*/ 13818867 h 13818867"/>
              <a:gd name="connsiteX19" fmla="*/ 12632416 w 22334444"/>
              <a:gd name="connsiteY19" fmla="*/ 12724 h 13818867"/>
              <a:gd name="connsiteX20" fmla="*/ 13843311 w 22334444"/>
              <a:gd name="connsiteY20" fmla="*/ 78330 h 13818867"/>
              <a:gd name="connsiteX21" fmla="*/ 11239121 w 22334444"/>
              <a:gd name="connsiteY21" fmla="*/ 30540 h 13818867"/>
              <a:gd name="connsiteX22" fmla="*/ 87135 w 22334444"/>
              <a:gd name="connsiteY22" fmla="*/ 34749 h 13818867"/>
              <a:gd name="connsiteX23" fmla="*/ 0 w 22334444"/>
              <a:gd name="connsiteY23" fmla="*/ 13773138 h 13818867"/>
              <a:gd name="connsiteX24" fmla="*/ 2528044 w 22334444"/>
              <a:gd name="connsiteY24" fmla="*/ 13742526 h 13818867"/>
              <a:gd name="connsiteX25" fmla="*/ 11239121 w 22334444"/>
              <a:gd name="connsiteY25" fmla="*/ 30540 h 13818867"/>
              <a:gd name="connsiteX0" fmla="*/ 16875544 w 22334444"/>
              <a:gd name="connsiteY0" fmla="*/ 11862 h 13925000"/>
              <a:gd name="connsiteX1" fmla="*/ 19014473 w 22334444"/>
              <a:gd name="connsiteY1" fmla="*/ 15211 h 13925000"/>
              <a:gd name="connsiteX2" fmla="*/ 7687842 w 22334444"/>
              <a:gd name="connsiteY2" fmla="*/ 13701953 h 13925000"/>
              <a:gd name="connsiteX3" fmla="*/ 6296155 w 22334444"/>
              <a:gd name="connsiteY3" fmla="*/ 13802659 h 13925000"/>
              <a:gd name="connsiteX4" fmla="*/ 14035534 w 22334444"/>
              <a:gd name="connsiteY4" fmla="*/ 3838642 h 13925000"/>
              <a:gd name="connsiteX5" fmla="*/ 16875544 w 22334444"/>
              <a:gd name="connsiteY5" fmla="*/ 11862 h 13925000"/>
              <a:gd name="connsiteX6" fmla="*/ 22334444 w 22334444"/>
              <a:gd name="connsiteY6" fmla="*/ 0 h 13925000"/>
              <a:gd name="connsiteX7" fmla="*/ 10390325 w 22334444"/>
              <a:gd name="connsiteY7" fmla="*/ 13743423 h 13925000"/>
              <a:gd name="connsiteX8" fmla="*/ 8230948 w 22334444"/>
              <a:gd name="connsiteY8" fmla="*/ 13740535 h 13925000"/>
              <a:gd name="connsiteX9" fmla="*/ 19767715 w 22334444"/>
              <a:gd name="connsiteY9" fmla="*/ 60518 h 13925000"/>
              <a:gd name="connsiteX10" fmla="*/ 22334444 w 22334444"/>
              <a:gd name="connsiteY10" fmla="*/ 0 h 13925000"/>
              <a:gd name="connsiteX11" fmla="*/ 16085081 w 22334444"/>
              <a:gd name="connsiteY11" fmla="*/ 77254 h 13925000"/>
              <a:gd name="connsiteX12" fmla="*/ 5856854 w 22334444"/>
              <a:gd name="connsiteY12" fmla="*/ 13925000 h 13925000"/>
              <a:gd name="connsiteX13" fmla="*/ 5095787 w 22334444"/>
              <a:gd name="connsiteY13" fmla="*/ 13773458 h 13925000"/>
              <a:gd name="connsiteX14" fmla="*/ 14443249 w 22334444"/>
              <a:gd name="connsiteY14" fmla="*/ 57247 h 13925000"/>
              <a:gd name="connsiteX15" fmla="*/ 16085081 w 22334444"/>
              <a:gd name="connsiteY15" fmla="*/ 77254 h 13925000"/>
              <a:gd name="connsiteX16" fmla="*/ 13843311 w 22334444"/>
              <a:gd name="connsiteY16" fmla="*/ 78330 h 13925000"/>
              <a:gd name="connsiteX17" fmla="*/ 4327080 w 22334444"/>
              <a:gd name="connsiteY17" fmla="*/ 13727163 h 13925000"/>
              <a:gd name="connsiteX18" fmla="*/ 3082103 w 22334444"/>
              <a:gd name="connsiteY18" fmla="*/ 13818867 h 13925000"/>
              <a:gd name="connsiteX19" fmla="*/ 12632416 w 22334444"/>
              <a:gd name="connsiteY19" fmla="*/ 12724 h 13925000"/>
              <a:gd name="connsiteX20" fmla="*/ 13843311 w 22334444"/>
              <a:gd name="connsiteY20" fmla="*/ 78330 h 13925000"/>
              <a:gd name="connsiteX21" fmla="*/ 11239121 w 22334444"/>
              <a:gd name="connsiteY21" fmla="*/ 30540 h 13925000"/>
              <a:gd name="connsiteX22" fmla="*/ 87135 w 22334444"/>
              <a:gd name="connsiteY22" fmla="*/ 34749 h 13925000"/>
              <a:gd name="connsiteX23" fmla="*/ 0 w 22334444"/>
              <a:gd name="connsiteY23" fmla="*/ 13773138 h 13925000"/>
              <a:gd name="connsiteX24" fmla="*/ 2528044 w 22334444"/>
              <a:gd name="connsiteY24" fmla="*/ 13742526 h 13925000"/>
              <a:gd name="connsiteX25" fmla="*/ 11239121 w 22334444"/>
              <a:gd name="connsiteY25" fmla="*/ 30540 h 13925000"/>
              <a:gd name="connsiteX0" fmla="*/ 16875544 w 22334444"/>
              <a:gd name="connsiteY0" fmla="*/ 11862 h 13925000"/>
              <a:gd name="connsiteX1" fmla="*/ 19014473 w 22334444"/>
              <a:gd name="connsiteY1" fmla="*/ 15211 h 13925000"/>
              <a:gd name="connsiteX2" fmla="*/ 7687842 w 22334444"/>
              <a:gd name="connsiteY2" fmla="*/ 13701953 h 13925000"/>
              <a:gd name="connsiteX3" fmla="*/ 6296155 w 22334444"/>
              <a:gd name="connsiteY3" fmla="*/ 13802659 h 13925000"/>
              <a:gd name="connsiteX4" fmla="*/ 14035534 w 22334444"/>
              <a:gd name="connsiteY4" fmla="*/ 3838642 h 13925000"/>
              <a:gd name="connsiteX5" fmla="*/ 16875544 w 22334444"/>
              <a:gd name="connsiteY5" fmla="*/ 11862 h 13925000"/>
              <a:gd name="connsiteX6" fmla="*/ 22334444 w 22334444"/>
              <a:gd name="connsiteY6" fmla="*/ 0 h 13925000"/>
              <a:gd name="connsiteX7" fmla="*/ 10390325 w 22334444"/>
              <a:gd name="connsiteY7" fmla="*/ 13743423 h 13925000"/>
              <a:gd name="connsiteX8" fmla="*/ 8230948 w 22334444"/>
              <a:gd name="connsiteY8" fmla="*/ 13740535 h 13925000"/>
              <a:gd name="connsiteX9" fmla="*/ 19767715 w 22334444"/>
              <a:gd name="connsiteY9" fmla="*/ 60518 h 13925000"/>
              <a:gd name="connsiteX10" fmla="*/ 22334444 w 22334444"/>
              <a:gd name="connsiteY10" fmla="*/ 0 h 13925000"/>
              <a:gd name="connsiteX11" fmla="*/ 16085081 w 22334444"/>
              <a:gd name="connsiteY11" fmla="*/ 77254 h 13925000"/>
              <a:gd name="connsiteX12" fmla="*/ 5856854 w 22334444"/>
              <a:gd name="connsiteY12" fmla="*/ 13925000 h 13925000"/>
              <a:gd name="connsiteX13" fmla="*/ 4938132 w 22334444"/>
              <a:gd name="connsiteY13" fmla="*/ 13868051 h 13925000"/>
              <a:gd name="connsiteX14" fmla="*/ 14443249 w 22334444"/>
              <a:gd name="connsiteY14" fmla="*/ 57247 h 13925000"/>
              <a:gd name="connsiteX15" fmla="*/ 16085081 w 22334444"/>
              <a:gd name="connsiteY15" fmla="*/ 77254 h 13925000"/>
              <a:gd name="connsiteX16" fmla="*/ 13843311 w 22334444"/>
              <a:gd name="connsiteY16" fmla="*/ 78330 h 13925000"/>
              <a:gd name="connsiteX17" fmla="*/ 4327080 w 22334444"/>
              <a:gd name="connsiteY17" fmla="*/ 13727163 h 13925000"/>
              <a:gd name="connsiteX18" fmla="*/ 3082103 w 22334444"/>
              <a:gd name="connsiteY18" fmla="*/ 13818867 h 13925000"/>
              <a:gd name="connsiteX19" fmla="*/ 12632416 w 22334444"/>
              <a:gd name="connsiteY19" fmla="*/ 12724 h 13925000"/>
              <a:gd name="connsiteX20" fmla="*/ 13843311 w 22334444"/>
              <a:gd name="connsiteY20" fmla="*/ 78330 h 13925000"/>
              <a:gd name="connsiteX21" fmla="*/ 11239121 w 22334444"/>
              <a:gd name="connsiteY21" fmla="*/ 30540 h 13925000"/>
              <a:gd name="connsiteX22" fmla="*/ 87135 w 22334444"/>
              <a:gd name="connsiteY22" fmla="*/ 34749 h 13925000"/>
              <a:gd name="connsiteX23" fmla="*/ 0 w 22334444"/>
              <a:gd name="connsiteY23" fmla="*/ 13773138 h 13925000"/>
              <a:gd name="connsiteX24" fmla="*/ 2528044 w 22334444"/>
              <a:gd name="connsiteY24" fmla="*/ 13742526 h 13925000"/>
              <a:gd name="connsiteX25" fmla="*/ 11239121 w 22334444"/>
              <a:gd name="connsiteY25" fmla="*/ 30540 h 13925000"/>
              <a:gd name="connsiteX0" fmla="*/ 16875544 w 22334444"/>
              <a:gd name="connsiteY0" fmla="*/ 11862 h 13925000"/>
              <a:gd name="connsiteX1" fmla="*/ 19014473 w 22334444"/>
              <a:gd name="connsiteY1" fmla="*/ 15211 h 13925000"/>
              <a:gd name="connsiteX2" fmla="*/ 7687842 w 22334444"/>
              <a:gd name="connsiteY2" fmla="*/ 13701953 h 13925000"/>
              <a:gd name="connsiteX3" fmla="*/ 6296155 w 22334444"/>
              <a:gd name="connsiteY3" fmla="*/ 13802659 h 13925000"/>
              <a:gd name="connsiteX4" fmla="*/ 14035534 w 22334444"/>
              <a:gd name="connsiteY4" fmla="*/ 3838642 h 13925000"/>
              <a:gd name="connsiteX5" fmla="*/ 16875544 w 22334444"/>
              <a:gd name="connsiteY5" fmla="*/ 11862 h 13925000"/>
              <a:gd name="connsiteX6" fmla="*/ 22334444 w 22334444"/>
              <a:gd name="connsiteY6" fmla="*/ 0 h 13925000"/>
              <a:gd name="connsiteX7" fmla="*/ 10390325 w 22334444"/>
              <a:gd name="connsiteY7" fmla="*/ 13743423 h 13925000"/>
              <a:gd name="connsiteX8" fmla="*/ 8230948 w 22334444"/>
              <a:gd name="connsiteY8" fmla="*/ 13740535 h 13925000"/>
              <a:gd name="connsiteX9" fmla="*/ 19767715 w 22334444"/>
              <a:gd name="connsiteY9" fmla="*/ 60518 h 13925000"/>
              <a:gd name="connsiteX10" fmla="*/ 22334444 w 22334444"/>
              <a:gd name="connsiteY10" fmla="*/ 0 h 13925000"/>
              <a:gd name="connsiteX11" fmla="*/ 16085081 w 22334444"/>
              <a:gd name="connsiteY11" fmla="*/ 77254 h 13925000"/>
              <a:gd name="connsiteX12" fmla="*/ 5856854 w 22334444"/>
              <a:gd name="connsiteY12" fmla="*/ 13925000 h 13925000"/>
              <a:gd name="connsiteX13" fmla="*/ 4938132 w 22334444"/>
              <a:gd name="connsiteY13" fmla="*/ 13868051 h 13925000"/>
              <a:gd name="connsiteX14" fmla="*/ 14443249 w 22334444"/>
              <a:gd name="connsiteY14" fmla="*/ 57247 h 13925000"/>
              <a:gd name="connsiteX15" fmla="*/ 16085081 w 22334444"/>
              <a:gd name="connsiteY15" fmla="*/ 77254 h 13925000"/>
              <a:gd name="connsiteX16" fmla="*/ 13843311 w 22334444"/>
              <a:gd name="connsiteY16" fmla="*/ 78330 h 13925000"/>
              <a:gd name="connsiteX17" fmla="*/ 4327080 w 22334444"/>
              <a:gd name="connsiteY17" fmla="*/ 13853287 h 13925000"/>
              <a:gd name="connsiteX18" fmla="*/ 3082103 w 22334444"/>
              <a:gd name="connsiteY18" fmla="*/ 13818867 h 13925000"/>
              <a:gd name="connsiteX19" fmla="*/ 12632416 w 22334444"/>
              <a:gd name="connsiteY19" fmla="*/ 12724 h 13925000"/>
              <a:gd name="connsiteX20" fmla="*/ 13843311 w 22334444"/>
              <a:gd name="connsiteY20" fmla="*/ 78330 h 13925000"/>
              <a:gd name="connsiteX21" fmla="*/ 11239121 w 22334444"/>
              <a:gd name="connsiteY21" fmla="*/ 30540 h 13925000"/>
              <a:gd name="connsiteX22" fmla="*/ 87135 w 22334444"/>
              <a:gd name="connsiteY22" fmla="*/ 34749 h 13925000"/>
              <a:gd name="connsiteX23" fmla="*/ 0 w 22334444"/>
              <a:gd name="connsiteY23" fmla="*/ 13773138 h 13925000"/>
              <a:gd name="connsiteX24" fmla="*/ 2528044 w 22334444"/>
              <a:gd name="connsiteY24" fmla="*/ 13742526 h 13925000"/>
              <a:gd name="connsiteX25" fmla="*/ 11239121 w 22334444"/>
              <a:gd name="connsiteY25" fmla="*/ 30540 h 13925000"/>
              <a:gd name="connsiteX0" fmla="*/ 16875544 w 22334444"/>
              <a:gd name="connsiteY0" fmla="*/ 11862 h 13925000"/>
              <a:gd name="connsiteX1" fmla="*/ 19014473 w 22334444"/>
              <a:gd name="connsiteY1" fmla="*/ 15211 h 13925000"/>
              <a:gd name="connsiteX2" fmla="*/ 7687842 w 22334444"/>
              <a:gd name="connsiteY2" fmla="*/ 13701953 h 13925000"/>
              <a:gd name="connsiteX3" fmla="*/ 6296155 w 22334444"/>
              <a:gd name="connsiteY3" fmla="*/ 13802659 h 13925000"/>
              <a:gd name="connsiteX4" fmla="*/ 14035534 w 22334444"/>
              <a:gd name="connsiteY4" fmla="*/ 3838642 h 13925000"/>
              <a:gd name="connsiteX5" fmla="*/ 16875544 w 22334444"/>
              <a:gd name="connsiteY5" fmla="*/ 11862 h 13925000"/>
              <a:gd name="connsiteX6" fmla="*/ 22334444 w 22334444"/>
              <a:gd name="connsiteY6" fmla="*/ 0 h 13925000"/>
              <a:gd name="connsiteX7" fmla="*/ 10295732 w 22334444"/>
              <a:gd name="connsiteY7" fmla="*/ 13869547 h 13925000"/>
              <a:gd name="connsiteX8" fmla="*/ 8230948 w 22334444"/>
              <a:gd name="connsiteY8" fmla="*/ 13740535 h 13925000"/>
              <a:gd name="connsiteX9" fmla="*/ 19767715 w 22334444"/>
              <a:gd name="connsiteY9" fmla="*/ 60518 h 13925000"/>
              <a:gd name="connsiteX10" fmla="*/ 22334444 w 22334444"/>
              <a:gd name="connsiteY10" fmla="*/ 0 h 13925000"/>
              <a:gd name="connsiteX11" fmla="*/ 16085081 w 22334444"/>
              <a:gd name="connsiteY11" fmla="*/ 77254 h 13925000"/>
              <a:gd name="connsiteX12" fmla="*/ 5856854 w 22334444"/>
              <a:gd name="connsiteY12" fmla="*/ 13925000 h 13925000"/>
              <a:gd name="connsiteX13" fmla="*/ 4938132 w 22334444"/>
              <a:gd name="connsiteY13" fmla="*/ 13868051 h 13925000"/>
              <a:gd name="connsiteX14" fmla="*/ 14443249 w 22334444"/>
              <a:gd name="connsiteY14" fmla="*/ 57247 h 13925000"/>
              <a:gd name="connsiteX15" fmla="*/ 16085081 w 22334444"/>
              <a:gd name="connsiteY15" fmla="*/ 77254 h 13925000"/>
              <a:gd name="connsiteX16" fmla="*/ 13843311 w 22334444"/>
              <a:gd name="connsiteY16" fmla="*/ 78330 h 13925000"/>
              <a:gd name="connsiteX17" fmla="*/ 4327080 w 22334444"/>
              <a:gd name="connsiteY17" fmla="*/ 13853287 h 13925000"/>
              <a:gd name="connsiteX18" fmla="*/ 3082103 w 22334444"/>
              <a:gd name="connsiteY18" fmla="*/ 13818867 h 13925000"/>
              <a:gd name="connsiteX19" fmla="*/ 12632416 w 22334444"/>
              <a:gd name="connsiteY19" fmla="*/ 12724 h 13925000"/>
              <a:gd name="connsiteX20" fmla="*/ 13843311 w 22334444"/>
              <a:gd name="connsiteY20" fmla="*/ 78330 h 13925000"/>
              <a:gd name="connsiteX21" fmla="*/ 11239121 w 22334444"/>
              <a:gd name="connsiteY21" fmla="*/ 30540 h 13925000"/>
              <a:gd name="connsiteX22" fmla="*/ 87135 w 22334444"/>
              <a:gd name="connsiteY22" fmla="*/ 34749 h 13925000"/>
              <a:gd name="connsiteX23" fmla="*/ 0 w 22334444"/>
              <a:gd name="connsiteY23" fmla="*/ 13773138 h 13925000"/>
              <a:gd name="connsiteX24" fmla="*/ 2528044 w 22334444"/>
              <a:gd name="connsiteY24" fmla="*/ 13742526 h 13925000"/>
              <a:gd name="connsiteX25" fmla="*/ 11239121 w 22334444"/>
              <a:gd name="connsiteY25" fmla="*/ 30540 h 13925000"/>
              <a:gd name="connsiteX0" fmla="*/ 16875544 w 22334444"/>
              <a:gd name="connsiteY0" fmla="*/ 11862 h 13925000"/>
              <a:gd name="connsiteX1" fmla="*/ 19014473 w 22334444"/>
              <a:gd name="connsiteY1" fmla="*/ 15211 h 13925000"/>
              <a:gd name="connsiteX2" fmla="*/ 7687842 w 22334444"/>
              <a:gd name="connsiteY2" fmla="*/ 13796546 h 13925000"/>
              <a:gd name="connsiteX3" fmla="*/ 6296155 w 22334444"/>
              <a:gd name="connsiteY3" fmla="*/ 13802659 h 13925000"/>
              <a:gd name="connsiteX4" fmla="*/ 14035534 w 22334444"/>
              <a:gd name="connsiteY4" fmla="*/ 3838642 h 13925000"/>
              <a:gd name="connsiteX5" fmla="*/ 16875544 w 22334444"/>
              <a:gd name="connsiteY5" fmla="*/ 11862 h 13925000"/>
              <a:gd name="connsiteX6" fmla="*/ 22334444 w 22334444"/>
              <a:gd name="connsiteY6" fmla="*/ 0 h 13925000"/>
              <a:gd name="connsiteX7" fmla="*/ 10295732 w 22334444"/>
              <a:gd name="connsiteY7" fmla="*/ 13869547 h 13925000"/>
              <a:gd name="connsiteX8" fmla="*/ 8230948 w 22334444"/>
              <a:gd name="connsiteY8" fmla="*/ 13740535 h 13925000"/>
              <a:gd name="connsiteX9" fmla="*/ 19767715 w 22334444"/>
              <a:gd name="connsiteY9" fmla="*/ 60518 h 13925000"/>
              <a:gd name="connsiteX10" fmla="*/ 22334444 w 22334444"/>
              <a:gd name="connsiteY10" fmla="*/ 0 h 13925000"/>
              <a:gd name="connsiteX11" fmla="*/ 16085081 w 22334444"/>
              <a:gd name="connsiteY11" fmla="*/ 77254 h 13925000"/>
              <a:gd name="connsiteX12" fmla="*/ 5856854 w 22334444"/>
              <a:gd name="connsiteY12" fmla="*/ 13925000 h 13925000"/>
              <a:gd name="connsiteX13" fmla="*/ 4938132 w 22334444"/>
              <a:gd name="connsiteY13" fmla="*/ 13868051 h 13925000"/>
              <a:gd name="connsiteX14" fmla="*/ 14443249 w 22334444"/>
              <a:gd name="connsiteY14" fmla="*/ 57247 h 13925000"/>
              <a:gd name="connsiteX15" fmla="*/ 16085081 w 22334444"/>
              <a:gd name="connsiteY15" fmla="*/ 77254 h 13925000"/>
              <a:gd name="connsiteX16" fmla="*/ 13843311 w 22334444"/>
              <a:gd name="connsiteY16" fmla="*/ 78330 h 13925000"/>
              <a:gd name="connsiteX17" fmla="*/ 4327080 w 22334444"/>
              <a:gd name="connsiteY17" fmla="*/ 13853287 h 13925000"/>
              <a:gd name="connsiteX18" fmla="*/ 3082103 w 22334444"/>
              <a:gd name="connsiteY18" fmla="*/ 13818867 h 13925000"/>
              <a:gd name="connsiteX19" fmla="*/ 12632416 w 22334444"/>
              <a:gd name="connsiteY19" fmla="*/ 12724 h 13925000"/>
              <a:gd name="connsiteX20" fmla="*/ 13843311 w 22334444"/>
              <a:gd name="connsiteY20" fmla="*/ 78330 h 13925000"/>
              <a:gd name="connsiteX21" fmla="*/ 11239121 w 22334444"/>
              <a:gd name="connsiteY21" fmla="*/ 30540 h 13925000"/>
              <a:gd name="connsiteX22" fmla="*/ 87135 w 22334444"/>
              <a:gd name="connsiteY22" fmla="*/ 34749 h 13925000"/>
              <a:gd name="connsiteX23" fmla="*/ 0 w 22334444"/>
              <a:gd name="connsiteY23" fmla="*/ 13773138 h 13925000"/>
              <a:gd name="connsiteX24" fmla="*/ 2528044 w 22334444"/>
              <a:gd name="connsiteY24" fmla="*/ 13742526 h 13925000"/>
              <a:gd name="connsiteX25" fmla="*/ 11239121 w 22334444"/>
              <a:gd name="connsiteY25" fmla="*/ 30540 h 13925000"/>
              <a:gd name="connsiteX0" fmla="*/ 16875544 w 22334444"/>
              <a:gd name="connsiteY0" fmla="*/ 11862 h 13925000"/>
              <a:gd name="connsiteX1" fmla="*/ 19014473 w 22334444"/>
              <a:gd name="connsiteY1" fmla="*/ 15211 h 13925000"/>
              <a:gd name="connsiteX2" fmla="*/ 7687842 w 22334444"/>
              <a:gd name="connsiteY2" fmla="*/ 13796546 h 13925000"/>
              <a:gd name="connsiteX3" fmla="*/ 6296155 w 22334444"/>
              <a:gd name="connsiteY3" fmla="*/ 13802659 h 13925000"/>
              <a:gd name="connsiteX4" fmla="*/ 14035534 w 22334444"/>
              <a:gd name="connsiteY4" fmla="*/ 3838642 h 13925000"/>
              <a:gd name="connsiteX5" fmla="*/ 16875544 w 22334444"/>
              <a:gd name="connsiteY5" fmla="*/ 11862 h 13925000"/>
              <a:gd name="connsiteX6" fmla="*/ 22334444 w 22334444"/>
              <a:gd name="connsiteY6" fmla="*/ 0 h 13925000"/>
              <a:gd name="connsiteX7" fmla="*/ 10295732 w 22334444"/>
              <a:gd name="connsiteY7" fmla="*/ 13869547 h 13925000"/>
              <a:gd name="connsiteX8" fmla="*/ 8136355 w 22334444"/>
              <a:gd name="connsiteY8" fmla="*/ 13772066 h 13925000"/>
              <a:gd name="connsiteX9" fmla="*/ 19767715 w 22334444"/>
              <a:gd name="connsiteY9" fmla="*/ 60518 h 13925000"/>
              <a:gd name="connsiteX10" fmla="*/ 22334444 w 22334444"/>
              <a:gd name="connsiteY10" fmla="*/ 0 h 13925000"/>
              <a:gd name="connsiteX11" fmla="*/ 16085081 w 22334444"/>
              <a:gd name="connsiteY11" fmla="*/ 77254 h 13925000"/>
              <a:gd name="connsiteX12" fmla="*/ 5856854 w 22334444"/>
              <a:gd name="connsiteY12" fmla="*/ 13925000 h 13925000"/>
              <a:gd name="connsiteX13" fmla="*/ 4938132 w 22334444"/>
              <a:gd name="connsiteY13" fmla="*/ 13868051 h 13925000"/>
              <a:gd name="connsiteX14" fmla="*/ 14443249 w 22334444"/>
              <a:gd name="connsiteY14" fmla="*/ 57247 h 13925000"/>
              <a:gd name="connsiteX15" fmla="*/ 16085081 w 22334444"/>
              <a:gd name="connsiteY15" fmla="*/ 77254 h 13925000"/>
              <a:gd name="connsiteX16" fmla="*/ 13843311 w 22334444"/>
              <a:gd name="connsiteY16" fmla="*/ 78330 h 13925000"/>
              <a:gd name="connsiteX17" fmla="*/ 4327080 w 22334444"/>
              <a:gd name="connsiteY17" fmla="*/ 13853287 h 13925000"/>
              <a:gd name="connsiteX18" fmla="*/ 3082103 w 22334444"/>
              <a:gd name="connsiteY18" fmla="*/ 13818867 h 13925000"/>
              <a:gd name="connsiteX19" fmla="*/ 12632416 w 22334444"/>
              <a:gd name="connsiteY19" fmla="*/ 12724 h 13925000"/>
              <a:gd name="connsiteX20" fmla="*/ 13843311 w 22334444"/>
              <a:gd name="connsiteY20" fmla="*/ 78330 h 13925000"/>
              <a:gd name="connsiteX21" fmla="*/ 11239121 w 22334444"/>
              <a:gd name="connsiteY21" fmla="*/ 30540 h 13925000"/>
              <a:gd name="connsiteX22" fmla="*/ 87135 w 22334444"/>
              <a:gd name="connsiteY22" fmla="*/ 34749 h 13925000"/>
              <a:gd name="connsiteX23" fmla="*/ 0 w 22334444"/>
              <a:gd name="connsiteY23" fmla="*/ 13773138 h 13925000"/>
              <a:gd name="connsiteX24" fmla="*/ 2528044 w 22334444"/>
              <a:gd name="connsiteY24" fmla="*/ 13742526 h 13925000"/>
              <a:gd name="connsiteX25" fmla="*/ 11239121 w 22334444"/>
              <a:gd name="connsiteY25" fmla="*/ 30540 h 1392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2334444" h="13925000">
                <a:moveTo>
                  <a:pt x="16875544" y="11862"/>
                </a:moveTo>
                <a:lnTo>
                  <a:pt x="19014473" y="15211"/>
                </a:lnTo>
                <a:lnTo>
                  <a:pt x="7687842" y="13796546"/>
                </a:lnTo>
                <a:lnTo>
                  <a:pt x="6296155" y="13802659"/>
                </a:lnTo>
                <a:lnTo>
                  <a:pt x="14035534" y="3838642"/>
                </a:lnTo>
                <a:lnTo>
                  <a:pt x="16875544" y="11862"/>
                </a:lnTo>
                <a:close/>
                <a:moveTo>
                  <a:pt x="22334444" y="0"/>
                </a:moveTo>
                <a:lnTo>
                  <a:pt x="10295732" y="13869547"/>
                </a:lnTo>
                <a:lnTo>
                  <a:pt x="8136355" y="13772066"/>
                </a:lnTo>
                <a:lnTo>
                  <a:pt x="19767715" y="60518"/>
                </a:lnTo>
                <a:lnTo>
                  <a:pt x="22334444" y="0"/>
                </a:lnTo>
                <a:close/>
                <a:moveTo>
                  <a:pt x="16085081" y="77254"/>
                </a:moveTo>
                <a:lnTo>
                  <a:pt x="5856854" y="13925000"/>
                </a:lnTo>
                <a:lnTo>
                  <a:pt x="4938132" y="13868051"/>
                </a:lnTo>
                <a:lnTo>
                  <a:pt x="14443249" y="57247"/>
                </a:lnTo>
                <a:lnTo>
                  <a:pt x="16085081" y="77254"/>
                </a:lnTo>
                <a:close/>
                <a:moveTo>
                  <a:pt x="13843311" y="78330"/>
                </a:moveTo>
                <a:lnTo>
                  <a:pt x="4327080" y="13853287"/>
                </a:lnTo>
                <a:lnTo>
                  <a:pt x="3082103" y="13818867"/>
                </a:lnTo>
                <a:lnTo>
                  <a:pt x="12632416" y="12724"/>
                </a:lnTo>
                <a:lnTo>
                  <a:pt x="13843311" y="78330"/>
                </a:lnTo>
                <a:close/>
                <a:moveTo>
                  <a:pt x="11239121" y="30540"/>
                </a:moveTo>
                <a:lnTo>
                  <a:pt x="87135" y="34749"/>
                </a:lnTo>
                <a:lnTo>
                  <a:pt x="0" y="13773138"/>
                </a:lnTo>
                <a:lnTo>
                  <a:pt x="2528044" y="13742526"/>
                </a:lnTo>
                <a:lnTo>
                  <a:pt x="11239121" y="305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086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A2698-25A6-BB44-BDF3-496AA86874B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Shape 9"/>
          <p:cNvSpPr txBox="1">
            <a:spLocks noGrp="1"/>
          </p:cNvSpPr>
          <p:nvPr>
            <p:ph idx="1"/>
          </p:nvPr>
        </p:nvSpPr>
        <p:spPr>
          <a:xfrm>
            <a:off x="457200" y="1452308"/>
            <a:ext cx="8229600" cy="465800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Museo 300"/>
                <a:ea typeface="Arial"/>
                <a:cs typeface="Museo 300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8" name="Shape 29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6592043" cy="5079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Museo 500"/>
                <a:ea typeface="Arial"/>
                <a:cs typeface="Museo 500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mtClean="0"/>
              <a:t>Click to edit Master title style</a:t>
            </a:r>
            <a:endParaRPr dirty="0"/>
          </a:p>
        </p:txBody>
      </p:sp>
      <p:cxnSp>
        <p:nvCxnSpPr>
          <p:cNvPr id="9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704877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428736"/>
            <a:ext cx="8229600" cy="5000660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 marL="1200150" indent="-95250">
              <a:buClrTx/>
              <a:buFont typeface="Arial"/>
              <a:buChar char="•"/>
              <a:defRPr lang="en-US" sz="1350" dirty="0" smtClean="0">
                <a:solidFill>
                  <a:srgbClr val="3399FF"/>
                </a:solidFill>
                <a:latin typeface="+mn-lt"/>
              </a:defRPr>
            </a:lvl4pPr>
            <a:lvl5pPr>
              <a:defRPr/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Line 222"/>
          <p:cNvSpPr>
            <a:spLocks noChangeShapeType="1"/>
          </p:cNvSpPr>
          <p:nvPr/>
        </p:nvSpPr>
        <p:spPr bwMode="auto">
          <a:xfrm>
            <a:off x="468314" y="1349360"/>
            <a:ext cx="8207375" cy="0"/>
          </a:xfrm>
          <a:prstGeom prst="line">
            <a:avLst/>
          </a:prstGeom>
          <a:noFill/>
          <a:ln w="38100">
            <a:solidFill>
              <a:srgbClr val="00A9FF"/>
            </a:solidFill>
            <a:round/>
            <a:headEnd/>
            <a:tailEnd/>
          </a:ln>
          <a:effectLst/>
        </p:spPr>
        <p:txBody>
          <a:bodyPr wrap="square" lIns="67500" tIns="35100" rIns="67500" bIns="35100" anchor="ctr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endParaRPr lang="da-DK" sz="1350"/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319315" y="6429398"/>
            <a:ext cx="367486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1439A131-75D0-4942-ADDB-D6A95E1F7E2C}" type="slidenum">
              <a:rPr lang="en-US" smtClean="0"/>
              <a:t>‹#›</a:t>
            </a:fld>
            <a:endParaRPr lang="en-US"/>
          </a:p>
        </p:txBody>
      </p:sp>
    </p:spTree>
    <p:custDataLst>
      <p:tags r:id="rId1"/>
    </p:custDataLst>
    <p:extLst/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Titled Columns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body" idx="1" hasCustomPrompt="1"/>
          </p:nvPr>
        </p:nvSpPr>
        <p:spPr>
          <a:xfrm>
            <a:off x="457201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1500" b="1" i="0" baseline="0">
                <a:latin typeface="+mn-lt"/>
                <a:cs typeface="Trebuchet MS Bold"/>
              </a:defRPr>
            </a:lvl1pPr>
            <a:lvl2pPr marL="342900" indent="0" rtl="0">
              <a:buFont typeface="Arial"/>
              <a:buNone/>
              <a:defRPr sz="1500" b="1"/>
            </a:lvl2pPr>
            <a:lvl3pPr marL="685800" indent="0" rtl="0">
              <a:buFont typeface="Arial"/>
              <a:buNone/>
              <a:defRPr sz="1350" b="1"/>
            </a:lvl3pPr>
            <a:lvl4pPr marL="1028700" indent="0" rtl="0">
              <a:buFont typeface="Arial"/>
              <a:buNone/>
              <a:defRPr sz="1200" b="1"/>
            </a:lvl4pPr>
            <a:lvl5pPr marL="1371600" indent="0" rtl="0">
              <a:buFont typeface="Arial"/>
              <a:buNone/>
              <a:defRPr sz="1200" b="1"/>
            </a:lvl5pPr>
            <a:lvl6pPr marL="1714500" indent="0" rtl="0">
              <a:buFont typeface="Arial"/>
              <a:buNone/>
              <a:defRPr sz="1200" b="1"/>
            </a:lvl6pPr>
            <a:lvl7pPr marL="2057400" indent="0" rtl="0">
              <a:buFont typeface="Arial"/>
              <a:buNone/>
              <a:defRPr sz="1200" b="1"/>
            </a:lvl7pPr>
            <a:lvl8pPr marL="2400300" indent="0" rtl="0">
              <a:buFont typeface="Arial"/>
              <a:buNone/>
              <a:defRPr sz="1200" b="1"/>
            </a:lvl8pPr>
            <a:lvl9pPr marL="2743200" indent="0" rtl="0">
              <a:buFont typeface="Arial"/>
              <a:buNone/>
              <a:defRPr sz="1200" b="1"/>
            </a:lvl9pPr>
          </a:lstStyle>
          <a:p>
            <a:pPr lvl="0"/>
            <a:r>
              <a:rPr lang="en-US" dirty="0"/>
              <a:t>Click to Add Subtitle 1</a:t>
            </a:r>
          </a:p>
        </p:txBody>
      </p:sp>
      <p:sp>
        <p:nvSpPr>
          <p:cNvPr id="38" name="Shape 38"/>
          <p:cNvSpPr txBox="1">
            <a:spLocks noGrp="1"/>
          </p:cNvSpPr>
          <p:nvPr>
            <p:ph type="body" idx="3" hasCustomPrompt="1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1500" b="1" i="0" baseline="0">
                <a:latin typeface="+mn-lt"/>
                <a:cs typeface="Trebuchet MS Bold"/>
              </a:defRPr>
            </a:lvl1pPr>
            <a:lvl2pPr marL="342900" indent="0" rtl="0">
              <a:buFont typeface="Arial"/>
              <a:buNone/>
              <a:defRPr sz="1500" b="1"/>
            </a:lvl2pPr>
            <a:lvl3pPr marL="685800" indent="0" rtl="0">
              <a:buFont typeface="Arial"/>
              <a:buNone/>
              <a:defRPr sz="1350" b="1"/>
            </a:lvl3pPr>
            <a:lvl4pPr marL="1028700" indent="0" rtl="0">
              <a:buFont typeface="Arial"/>
              <a:buNone/>
              <a:defRPr sz="1200" b="1"/>
            </a:lvl4pPr>
            <a:lvl5pPr marL="1371600" indent="0" rtl="0">
              <a:buFont typeface="Arial"/>
              <a:buNone/>
              <a:defRPr sz="1200" b="1"/>
            </a:lvl5pPr>
            <a:lvl6pPr marL="1714500" indent="0" rtl="0">
              <a:buFont typeface="Arial"/>
              <a:buNone/>
              <a:defRPr sz="1200" b="1"/>
            </a:lvl6pPr>
            <a:lvl7pPr marL="2057400" indent="0" rtl="0">
              <a:buFont typeface="Arial"/>
              <a:buNone/>
              <a:defRPr sz="1200" b="1"/>
            </a:lvl7pPr>
            <a:lvl8pPr marL="2400300" indent="0" rtl="0">
              <a:buFont typeface="Arial"/>
              <a:buNone/>
              <a:defRPr sz="1200" b="1"/>
            </a:lvl8pPr>
            <a:lvl9pPr marL="2743200" indent="0" rtl="0">
              <a:buFont typeface="Arial"/>
              <a:buNone/>
              <a:defRPr sz="1200" b="1"/>
            </a:lvl9pPr>
          </a:lstStyle>
          <a:p>
            <a:pPr lvl="0"/>
            <a:r>
              <a:rPr lang="en-US" dirty="0"/>
              <a:t>Click to Add Subtitle 2</a:t>
            </a:r>
          </a:p>
        </p:txBody>
      </p:sp>
      <p:sp>
        <p:nvSpPr>
          <p:cNvPr id="10" name="Shape 18"/>
          <p:cNvSpPr txBox="1">
            <a:spLocks noGrp="1"/>
          </p:cNvSpPr>
          <p:nvPr>
            <p:ph type="title" hasCustomPrompt="1"/>
          </p:nvPr>
        </p:nvSpPr>
        <p:spPr>
          <a:xfrm>
            <a:off x="457201" y="739912"/>
            <a:ext cx="7324244" cy="54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100" b="0" i="0">
                <a:solidFill>
                  <a:srgbClr val="21218A"/>
                </a:solidFill>
                <a:latin typeface="+mn-lt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11" name="Line 222"/>
          <p:cNvSpPr>
            <a:spLocks noChangeShapeType="1"/>
          </p:cNvSpPr>
          <p:nvPr/>
        </p:nvSpPr>
        <p:spPr bwMode="auto">
          <a:xfrm>
            <a:off x="468314" y="1349360"/>
            <a:ext cx="8207375" cy="0"/>
          </a:xfrm>
          <a:prstGeom prst="line">
            <a:avLst/>
          </a:prstGeom>
          <a:noFill/>
          <a:ln w="38100">
            <a:solidFill>
              <a:srgbClr val="00A9FF"/>
            </a:solidFill>
            <a:round/>
            <a:headEnd/>
            <a:tailEnd/>
          </a:ln>
          <a:effectLst/>
        </p:spPr>
        <p:txBody>
          <a:bodyPr wrap="square" lIns="67500" tIns="35100" rIns="67500" bIns="35100" anchor="ctr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endParaRPr lang="da-DK" sz="135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57200" y="2301273"/>
            <a:ext cx="4040188" cy="4128125"/>
          </a:xfrm>
        </p:spPr>
        <p:txBody>
          <a:bodyPr vert="horz"/>
          <a:lstStyle>
            <a:lvl1pPr>
              <a:defRPr sz="1500" baseline="0"/>
            </a:lvl1pPr>
            <a:lvl2pPr>
              <a:defRPr sz="1350"/>
            </a:lvl2pPr>
          </a:lstStyle>
          <a:p>
            <a:pPr lvl="0"/>
            <a:r>
              <a:rPr lang="en-GB" dirty="0"/>
              <a:t>Click to add column 1 text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4645026" y="2301273"/>
            <a:ext cx="4041775" cy="4128125"/>
          </a:xfrm>
        </p:spPr>
        <p:txBody>
          <a:bodyPr vert="horz"/>
          <a:lstStyle>
            <a:lvl1pPr>
              <a:defRPr sz="1500"/>
            </a:lvl1pPr>
            <a:lvl2pPr>
              <a:defRPr sz="1350"/>
            </a:lvl2pPr>
          </a:lstStyle>
          <a:p>
            <a:pPr lvl="0"/>
            <a:r>
              <a:rPr lang="en-GB" dirty="0"/>
              <a:t>Click to add column 2 text</a:t>
            </a:r>
          </a:p>
        </p:txBody>
      </p:sp>
      <p:sp>
        <p:nvSpPr>
          <p:cNvPr id="13" name="Line 222"/>
          <p:cNvSpPr>
            <a:spLocks noChangeShapeType="1"/>
          </p:cNvSpPr>
          <p:nvPr/>
        </p:nvSpPr>
        <p:spPr bwMode="auto">
          <a:xfrm>
            <a:off x="457201" y="2174874"/>
            <a:ext cx="4040187" cy="0"/>
          </a:xfrm>
          <a:prstGeom prst="line">
            <a:avLst/>
          </a:prstGeom>
          <a:noFill/>
          <a:ln w="38100">
            <a:solidFill>
              <a:srgbClr val="00A9FF"/>
            </a:solidFill>
            <a:round/>
            <a:headEnd/>
            <a:tailEnd/>
          </a:ln>
          <a:effectLst/>
        </p:spPr>
        <p:txBody>
          <a:bodyPr wrap="square" lIns="67500" tIns="35100" rIns="67500" bIns="35100" anchor="ctr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endParaRPr lang="da-DK" sz="1350"/>
          </a:p>
        </p:txBody>
      </p:sp>
      <p:sp>
        <p:nvSpPr>
          <p:cNvPr id="15" name="Line 222"/>
          <p:cNvSpPr>
            <a:spLocks noChangeShapeType="1"/>
          </p:cNvSpPr>
          <p:nvPr/>
        </p:nvSpPr>
        <p:spPr bwMode="auto">
          <a:xfrm>
            <a:off x="4635502" y="2174874"/>
            <a:ext cx="4040187" cy="0"/>
          </a:xfrm>
          <a:prstGeom prst="line">
            <a:avLst/>
          </a:prstGeom>
          <a:noFill/>
          <a:ln w="38100">
            <a:solidFill>
              <a:srgbClr val="00A9FF"/>
            </a:solidFill>
            <a:round/>
            <a:headEnd/>
            <a:tailEnd/>
          </a:ln>
          <a:effectLst/>
        </p:spPr>
        <p:txBody>
          <a:bodyPr wrap="square" lIns="67500" tIns="35100" rIns="67500" bIns="35100" anchor="ctr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endParaRPr lang="da-DK" sz="1350"/>
          </a:p>
        </p:txBody>
      </p:sp>
      <p:sp>
        <p:nvSpPr>
          <p:cNvPr id="1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319315" y="6429398"/>
            <a:ext cx="367486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1439A131-75D0-4942-ADDB-D6A95E1F7E2C}" type="slidenum">
              <a:rPr lang="en-US" smtClean="0"/>
              <a:t>‹#›</a:t>
            </a:fld>
            <a:endParaRPr lang="en-US"/>
          </a:p>
        </p:txBody>
      </p:sp>
    </p:spTree>
    <p:extLst/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Two Contents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8"/>
          <p:cNvSpPr txBox="1">
            <a:spLocks noGrp="1"/>
          </p:cNvSpPr>
          <p:nvPr>
            <p:ph type="title" hasCustomPrompt="1"/>
          </p:nvPr>
        </p:nvSpPr>
        <p:spPr>
          <a:xfrm>
            <a:off x="457201" y="741523"/>
            <a:ext cx="7276011" cy="53839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100" b="0" i="0">
                <a:solidFill>
                  <a:srgbClr val="21218A"/>
                </a:solidFill>
                <a:latin typeface="+mn-lt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11" name="Line 222"/>
          <p:cNvSpPr>
            <a:spLocks noChangeShapeType="1"/>
          </p:cNvSpPr>
          <p:nvPr/>
        </p:nvSpPr>
        <p:spPr bwMode="auto">
          <a:xfrm>
            <a:off x="468314" y="1349360"/>
            <a:ext cx="8207375" cy="0"/>
          </a:xfrm>
          <a:prstGeom prst="line">
            <a:avLst/>
          </a:prstGeom>
          <a:noFill/>
          <a:ln w="38100">
            <a:solidFill>
              <a:srgbClr val="00A9FF"/>
            </a:solidFill>
            <a:round/>
            <a:headEnd/>
            <a:tailEnd/>
          </a:ln>
          <a:effectLst/>
        </p:spPr>
        <p:txBody>
          <a:bodyPr wrap="square" lIns="67500" tIns="35100" rIns="67500" bIns="35100" anchor="ctr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endParaRPr lang="da-DK" sz="135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68313" y="1457325"/>
            <a:ext cx="4024312" cy="4972050"/>
          </a:xfrm>
        </p:spPr>
        <p:txBody>
          <a:bodyPr vert="horz"/>
          <a:lstStyle>
            <a:lvl1pPr marL="97156" indent="0">
              <a:buNone/>
              <a:defRPr sz="1500" baseline="0"/>
            </a:lvl1pPr>
            <a:lvl2pPr>
              <a:defRPr sz="1350"/>
            </a:lvl2pPr>
          </a:lstStyle>
          <a:p>
            <a:pPr lvl="0"/>
            <a:r>
              <a:rPr lang="en-GB" dirty="0"/>
              <a:t>Text or image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662489" y="1457325"/>
            <a:ext cx="4024312" cy="4972050"/>
          </a:xfrm>
        </p:spPr>
        <p:txBody>
          <a:bodyPr vert="horz"/>
          <a:lstStyle>
            <a:lvl1pPr marL="97156" indent="0">
              <a:buNone/>
              <a:defRPr sz="1500" baseline="0"/>
            </a:lvl1pPr>
            <a:lvl2pPr>
              <a:defRPr sz="1350"/>
            </a:lvl2pPr>
          </a:lstStyle>
          <a:p>
            <a:pPr lvl="0"/>
            <a:r>
              <a:rPr lang="en-GB" dirty="0"/>
              <a:t>Text or object</a:t>
            </a:r>
          </a:p>
        </p:txBody>
      </p:sp>
      <p:sp>
        <p:nvSpPr>
          <p:cNvPr id="1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319315" y="6429398"/>
            <a:ext cx="367486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1439A131-75D0-4942-ADDB-D6A95E1F7E2C}" type="slidenum">
              <a:rPr lang="en-US" smtClean="0"/>
              <a:t>‹#›</a:t>
            </a:fld>
            <a:endParaRPr lang="en-US"/>
          </a:p>
        </p:txBody>
      </p:sp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+ Titled Rows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body" idx="1" hasCustomPrompt="1"/>
          </p:nvPr>
        </p:nvSpPr>
        <p:spPr>
          <a:xfrm>
            <a:off x="457200" y="1535113"/>
            <a:ext cx="2468898" cy="235108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indent="0" algn="ctr" rtl="0">
              <a:buFont typeface="Arial"/>
              <a:buNone/>
              <a:defRPr sz="1500" b="1" i="0" baseline="0">
                <a:latin typeface="+mn-lt"/>
                <a:cs typeface="Trebuchet MS Bold"/>
              </a:defRPr>
            </a:lvl1pPr>
            <a:lvl2pPr marL="342900" indent="0" rtl="0">
              <a:buFont typeface="Arial"/>
              <a:buNone/>
              <a:defRPr sz="1500" b="1"/>
            </a:lvl2pPr>
            <a:lvl3pPr marL="685800" indent="0" rtl="0">
              <a:buFont typeface="Arial"/>
              <a:buNone/>
              <a:defRPr sz="1350" b="1"/>
            </a:lvl3pPr>
            <a:lvl4pPr marL="1028700" indent="0" rtl="0">
              <a:buFont typeface="Arial"/>
              <a:buNone/>
              <a:defRPr sz="1200" b="1"/>
            </a:lvl4pPr>
            <a:lvl5pPr marL="1371600" indent="0" rtl="0">
              <a:buFont typeface="Arial"/>
              <a:buNone/>
              <a:defRPr sz="1200" b="1"/>
            </a:lvl5pPr>
            <a:lvl6pPr marL="1714500" indent="0" rtl="0">
              <a:buFont typeface="Arial"/>
              <a:buNone/>
              <a:defRPr sz="1200" b="1"/>
            </a:lvl6pPr>
            <a:lvl7pPr marL="2057400" indent="0" rtl="0">
              <a:buFont typeface="Arial"/>
              <a:buNone/>
              <a:defRPr sz="1200" b="1"/>
            </a:lvl7pPr>
            <a:lvl8pPr marL="2400300" indent="0" rtl="0">
              <a:buFont typeface="Arial"/>
              <a:buNone/>
              <a:defRPr sz="1200" b="1"/>
            </a:lvl8pPr>
            <a:lvl9pPr marL="2743200" indent="0" rtl="0">
              <a:buFont typeface="Arial"/>
              <a:buNone/>
              <a:defRPr sz="1200" b="1"/>
            </a:lvl9pPr>
          </a:lstStyle>
          <a:p>
            <a:pPr lvl="0"/>
            <a:r>
              <a:rPr lang="en-US" dirty="0"/>
              <a:t>Click to add sub-title 1</a:t>
            </a:r>
          </a:p>
        </p:txBody>
      </p:sp>
      <p:sp>
        <p:nvSpPr>
          <p:cNvPr id="38" name="Shape 38"/>
          <p:cNvSpPr txBox="1">
            <a:spLocks noGrp="1"/>
          </p:cNvSpPr>
          <p:nvPr>
            <p:ph type="body" idx="3" hasCustomPrompt="1"/>
          </p:nvPr>
        </p:nvSpPr>
        <p:spPr>
          <a:xfrm>
            <a:off x="457200" y="4069073"/>
            <a:ext cx="2468898" cy="23404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indent="0" algn="ctr" rtl="0">
              <a:buFont typeface="Arial"/>
              <a:buNone/>
              <a:defRPr sz="1500" b="1" i="0" baseline="0">
                <a:latin typeface="+mn-lt"/>
                <a:cs typeface="Trebuchet MS Bold"/>
              </a:defRPr>
            </a:lvl1pPr>
            <a:lvl2pPr marL="342900" indent="0" rtl="0">
              <a:buFont typeface="Arial"/>
              <a:buNone/>
              <a:defRPr sz="1500" b="1"/>
            </a:lvl2pPr>
            <a:lvl3pPr marL="685800" indent="0" rtl="0">
              <a:buFont typeface="Arial"/>
              <a:buNone/>
              <a:defRPr sz="1350" b="1"/>
            </a:lvl3pPr>
            <a:lvl4pPr marL="1028700" indent="0" rtl="0">
              <a:buFont typeface="Arial"/>
              <a:buNone/>
              <a:defRPr sz="1200" b="1"/>
            </a:lvl4pPr>
            <a:lvl5pPr marL="1371600" indent="0" rtl="0">
              <a:buFont typeface="Arial"/>
              <a:buNone/>
              <a:defRPr sz="1200" b="1"/>
            </a:lvl5pPr>
            <a:lvl6pPr marL="1714500" indent="0" rtl="0">
              <a:buFont typeface="Arial"/>
              <a:buNone/>
              <a:defRPr sz="1200" b="1"/>
            </a:lvl6pPr>
            <a:lvl7pPr marL="2057400" indent="0" rtl="0">
              <a:buFont typeface="Arial"/>
              <a:buNone/>
              <a:defRPr sz="1200" b="1"/>
            </a:lvl7pPr>
            <a:lvl8pPr marL="2400300" indent="0" rtl="0">
              <a:buFont typeface="Arial"/>
              <a:buNone/>
              <a:defRPr sz="1200" b="1"/>
            </a:lvl8pPr>
            <a:lvl9pPr marL="2743200" indent="0" rtl="0">
              <a:buFont typeface="Arial"/>
              <a:buNone/>
              <a:defRPr sz="1200" b="1"/>
            </a:lvl9pPr>
          </a:lstStyle>
          <a:p>
            <a:pPr lvl="0"/>
            <a:r>
              <a:rPr lang="en-US" dirty="0"/>
              <a:t>Click to add sub-title 2</a:t>
            </a:r>
          </a:p>
        </p:txBody>
      </p:sp>
      <p:sp>
        <p:nvSpPr>
          <p:cNvPr id="10" name="Shape 18"/>
          <p:cNvSpPr txBox="1">
            <a:spLocks noGrp="1"/>
          </p:cNvSpPr>
          <p:nvPr>
            <p:ph type="title"/>
          </p:nvPr>
        </p:nvSpPr>
        <p:spPr>
          <a:xfrm>
            <a:off x="457201" y="755987"/>
            <a:ext cx="7259934" cy="54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100" b="0" i="0">
                <a:solidFill>
                  <a:srgbClr val="21218A"/>
                </a:solidFill>
                <a:latin typeface="+mn-lt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algn="l" rtl="0">
              <a:spcBef>
                <a:spcPts val="0"/>
              </a:spcBef>
              <a:spcAft>
                <a:spcPts val="0"/>
              </a:spcAft>
              <a:defRPr sz="24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11" name="Line 222"/>
          <p:cNvSpPr>
            <a:spLocks noChangeShapeType="1"/>
          </p:cNvSpPr>
          <p:nvPr/>
        </p:nvSpPr>
        <p:spPr bwMode="auto">
          <a:xfrm>
            <a:off x="468314" y="1349360"/>
            <a:ext cx="8207375" cy="0"/>
          </a:xfrm>
          <a:prstGeom prst="line">
            <a:avLst/>
          </a:prstGeom>
          <a:noFill/>
          <a:ln w="38100">
            <a:solidFill>
              <a:srgbClr val="00A9FF"/>
            </a:solidFill>
            <a:round/>
            <a:headEnd/>
            <a:tailEnd/>
          </a:ln>
          <a:effectLst/>
        </p:spPr>
        <p:txBody>
          <a:bodyPr wrap="square" lIns="67500" tIns="35100" rIns="67500" bIns="35100" anchor="ctr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endParaRPr lang="da-DK" sz="135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00416" y="1545756"/>
            <a:ext cx="5475273" cy="2340438"/>
          </a:xfrm>
        </p:spPr>
        <p:txBody>
          <a:bodyPr vert="horz"/>
          <a:lstStyle>
            <a:lvl1pPr>
              <a:defRPr sz="1500" baseline="0"/>
            </a:lvl1pPr>
            <a:lvl2pPr>
              <a:defRPr sz="1350"/>
            </a:lvl2pPr>
          </a:lstStyle>
          <a:p>
            <a:pPr lvl="0"/>
            <a:r>
              <a:rPr lang="en-GB" dirty="0"/>
              <a:t>Click to add row 1 item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3200416" y="4069073"/>
            <a:ext cx="5486385" cy="2340438"/>
          </a:xfrm>
        </p:spPr>
        <p:txBody>
          <a:bodyPr vert="horz"/>
          <a:lstStyle>
            <a:lvl1pPr>
              <a:defRPr sz="1500"/>
            </a:lvl1pPr>
            <a:lvl2pPr>
              <a:defRPr sz="1350"/>
            </a:lvl2pPr>
          </a:lstStyle>
          <a:p>
            <a:pPr lvl="0"/>
            <a:r>
              <a:rPr lang="en-GB" dirty="0"/>
              <a:t>Click to add row 2 item</a:t>
            </a:r>
          </a:p>
        </p:txBody>
      </p:sp>
      <p:sp>
        <p:nvSpPr>
          <p:cNvPr id="13" name="Line 222"/>
          <p:cNvSpPr>
            <a:spLocks noChangeShapeType="1"/>
          </p:cNvSpPr>
          <p:nvPr/>
        </p:nvSpPr>
        <p:spPr bwMode="auto">
          <a:xfrm flipV="1">
            <a:off x="457200" y="3958550"/>
            <a:ext cx="2651776" cy="19085"/>
          </a:xfrm>
          <a:prstGeom prst="line">
            <a:avLst/>
          </a:prstGeom>
          <a:noFill/>
          <a:ln w="38100">
            <a:solidFill>
              <a:srgbClr val="00A9FF"/>
            </a:solidFill>
            <a:round/>
            <a:headEnd/>
            <a:tailEnd/>
          </a:ln>
          <a:effectLst/>
        </p:spPr>
        <p:txBody>
          <a:bodyPr wrap="square" lIns="67500" tIns="35100" rIns="67500" bIns="35100" anchor="ctr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endParaRPr lang="da-DK" sz="1350"/>
          </a:p>
        </p:txBody>
      </p:sp>
      <p:sp>
        <p:nvSpPr>
          <p:cNvPr id="1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319315" y="6429398"/>
            <a:ext cx="367486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1439A131-75D0-4942-ADDB-D6A95E1F7E2C}" type="slidenum">
              <a:rPr lang="en-US" smtClean="0"/>
              <a:t>‹#›</a:t>
            </a:fld>
            <a:endParaRPr lang="en-US"/>
          </a:p>
        </p:txBody>
      </p:sp>
    </p:spTree>
    <p:extLst/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  <a:endParaRPr lang="en-GB" dirty="0"/>
          </a:p>
        </p:txBody>
      </p:sp>
      <p:sp>
        <p:nvSpPr>
          <p:cNvPr id="4" name="Line 222"/>
          <p:cNvSpPr>
            <a:spLocks noChangeShapeType="1"/>
          </p:cNvSpPr>
          <p:nvPr/>
        </p:nvSpPr>
        <p:spPr bwMode="auto">
          <a:xfrm>
            <a:off x="468314" y="1349360"/>
            <a:ext cx="8207375" cy="0"/>
          </a:xfrm>
          <a:prstGeom prst="line">
            <a:avLst/>
          </a:prstGeom>
          <a:noFill/>
          <a:ln w="38100">
            <a:solidFill>
              <a:srgbClr val="00A9FF"/>
            </a:solidFill>
            <a:round/>
            <a:headEnd/>
            <a:tailEnd/>
          </a:ln>
          <a:effectLst/>
        </p:spPr>
        <p:txBody>
          <a:bodyPr wrap="square" lIns="67500" tIns="35100" rIns="67500" bIns="35100" anchor="ctr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endParaRPr lang="da-DK" sz="1350"/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319315" y="6429398"/>
            <a:ext cx="367486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1439A131-75D0-4942-ADDB-D6A95E1F7E2C}" type="slidenum">
              <a:rPr lang="en-US" smtClean="0"/>
              <a:t>‹#›</a:t>
            </a:fld>
            <a:endParaRPr lang="en-US"/>
          </a:p>
        </p:txBody>
      </p:sp>
    </p:spTree>
    <p:custDataLst>
      <p:tags r:id="rId1"/>
    </p:custDataLst>
    <p:extLst/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319315" y="6429398"/>
            <a:ext cx="367486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1439A131-75D0-4942-ADDB-D6A95E1F7E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Clean Page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1503" y="1306270"/>
            <a:ext cx="2734302" cy="1162051"/>
          </a:xfrm>
        </p:spPr>
        <p:txBody>
          <a:bodyPr anchor="t"/>
          <a:lstStyle>
            <a:lvl1pPr algn="l">
              <a:lnSpc>
                <a:spcPct val="80000"/>
              </a:lnSpc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95342" y="1306273"/>
            <a:ext cx="5111750" cy="4862053"/>
          </a:xfrm>
        </p:spPr>
        <p:txBody>
          <a:bodyPr>
            <a:normAutofit/>
          </a:bodyPr>
          <a:lstStyle>
            <a:lvl1pPr marL="192020" indent="-192020">
              <a:lnSpc>
                <a:spcPct val="80000"/>
              </a:lnSpc>
              <a:defRPr sz="1800"/>
            </a:lvl1pPr>
            <a:lvl2pPr>
              <a:lnSpc>
                <a:spcPct val="80000"/>
              </a:lnSpc>
              <a:defRPr sz="1800"/>
            </a:lvl2pPr>
            <a:lvl3pPr>
              <a:lnSpc>
                <a:spcPct val="80000"/>
              </a:lnSpc>
              <a:defRPr sz="1800"/>
            </a:lvl3pPr>
            <a:lvl4pPr>
              <a:lnSpc>
                <a:spcPct val="80000"/>
              </a:lnSpc>
              <a:defRPr sz="1800"/>
            </a:lvl4pPr>
            <a:lvl5pPr>
              <a:lnSpc>
                <a:spcPct val="80000"/>
              </a:lnSpc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1503" y="2468322"/>
            <a:ext cx="2734302" cy="3700004"/>
          </a:xfrm>
        </p:spPr>
        <p:txBody>
          <a:bodyPr/>
          <a:lstStyle>
            <a:lvl1pPr marL="192020" indent="-192020">
              <a:lnSpc>
                <a:spcPct val="80000"/>
              </a:lnSpc>
              <a:buFont typeface="Arial"/>
              <a:buChar char="•"/>
              <a:defRPr sz="1400"/>
            </a:lvl1pPr>
            <a:lvl2pPr marL="457189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2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34144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body" idx="1"/>
          </p:nvPr>
        </p:nvSpPr>
        <p:spPr>
          <a:xfrm>
            <a:off x="457200" y="1428737"/>
            <a:ext cx="8229600" cy="482881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1" y="744214"/>
            <a:ext cx="7276011" cy="54771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2800" b="0" i="0" u="none" strike="noStrike" cap="none" baseline="0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319315" y="6429398"/>
            <a:ext cx="367486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1439A131-75D0-4942-ADDB-D6A95E1F7E2C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 descr="snomed-brand-RGB-small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8125" y="190502"/>
            <a:ext cx="1104898" cy="1104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8725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1" r:id="rId9"/>
    <p:sldLayoutId id="2147483673" r:id="rId10"/>
    <p:sldLayoutId id="2147483674" r:id="rId11"/>
    <p:sldLayoutId id="2147483675" r:id="rId12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1" i="1" u="none" strike="noStrike" cap="none" baseline="0">
          <a:solidFill>
            <a:srgbClr val="000000"/>
          </a:solidFill>
          <a:latin typeface="Trebuchet MS Bold"/>
          <a:ea typeface="Arial"/>
          <a:cs typeface="Trebuchet MS Bold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1" i="1" u="none" strike="noStrike" cap="none" baseline="0">
          <a:solidFill>
            <a:srgbClr val="000000"/>
          </a:solidFill>
          <a:latin typeface="Trebuchet MS"/>
          <a:ea typeface="Arial"/>
          <a:cs typeface="Trebuchet MS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05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3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elearning@snomed.org" TargetMode="External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snomed.org/member-education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4" Type="http://schemas.openxmlformats.org/officeDocument/2006/relationships/image" Target="../media/image15.tiff"/><Relationship Id="rId5" Type="http://schemas.openxmlformats.org/officeDocument/2006/relationships/image" Target="../media/image16.tiff"/><Relationship Id="rId6" Type="http://schemas.openxmlformats.org/officeDocument/2006/relationships/image" Target="../media/image17.tiff"/><Relationship Id="rId7" Type="http://schemas.openxmlformats.org/officeDocument/2006/relationships/image" Target="../media/image18.tiff"/><Relationship Id="rId8" Type="http://schemas.openxmlformats.org/officeDocument/2006/relationships/image" Target="../media/image19.jpeg"/><Relationship Id="rId9" Type="http://schemas.openxmlformats.org/officeDocument/2006/relationships/image" Target="../media/image20.tiff"/><Relationship Id="rId10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3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snomed.org/sqlpg" TargetMode="External"/><Relationship Id="rId4" Type="http://schemas.openxmlformats.org/officeDocument/2006/relationships/hyperlink" Target="http://snomed.org/tsg" TargetMode="External"/><Relationship Id="rId5" Type="http://schemas.openxmlformats.org/officeDocument/2006/relationships/hyperlink" Target="http://snomed.org/rsg" TargetMode="External"/><Relationship Id="rId6" Type="http://schemas.openxmlformats.org/officeDocument/2006/relationships/hyperlink" Target="http://snomed.org/usrg" TargetMode="External"/><Relationship Id="rId7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snomed.org/gl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3" Type="http://schemas.openxmlformats.org/officeDocument/2006/relationships/hyperlink" Target="https://courses.ihtsdotools.org/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elearning@snomed.org" TargetMode="External"/><Relationship Id="rId3" Type="http://schemas.openxmlformats.org/officeDocument/2006/relationships/image" Target="../media/image26.gi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3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3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3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3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3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Relationship Id="rId3" Type="http://schemas.openxmlformats.org/officeDocument/2006/relationships/image" Target="../media/image28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3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4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3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3" Type="http://schemas.openxmlformats.org/officeDocument/2006/relationships/image" Target="../media/image49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Relationship Id="rId3" Type="http://schemas.openxmlformats.org/officeDocument/2006/relationships/image" Target="../media/image51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Relationship Id="rId3" Type="http://schemas.openxmlformats.org/officeDocument/2006/relationships/image" Target="../media/image53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4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5.gif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gif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snomed.org/elag" TargetMode="External"/><Relationship Id="rId4" Type="http://schemas.openxmlformats.org/officeDocument/2006/relationships/hyperlink" Target="mailto:lbi@snomed.org" TargetMode="External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confluence.ihtsdotools.org/display/ELAG/Declaration+of+Interests" TargetMode="Externa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gif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Relationship Id="rId3" Type="http://schemas.openxmlformats.org/officeDocument/2006/relationships/image" Target="../media/image56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Relationship Id="rId3" Type="http://schemas.openxmlformats.org/officeDocument/2006/relationships/image" Target="../media/image58.emf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jpe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0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2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hyperlink" Target="mailto:elearning@snomed.org" TargetMode="External"/><Relationship Id="rId4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snomed.org/courses" TargetMode="Externa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668491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5013170"/>
            <a:ext cx="9143999" cy="1844830"/>
          </a:xfrm>
          <a:prstGeom prst="rect">
            <a:avLst/>
          </a:prstGeom>
          <a:ln w="3175">
            <a:miter lim="400000"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1939" y="732055"/>
            <a:ext cx="3005353" cy="3028770"/>
          </a:xfrm>
          <a:prstGeom prst="rect">
            <a:avLst/>
          </a:prstGeom>
        </p:spPr>
      </p:pic>
      <p:sp>
        <p:nvSpPr>
          <p:cNvPr id="7" name="Shape 166"/>
          <p:cNvSpPr/>
          <p:nvPr/>
        </p:nvSpPr>
        <p:spPr>
          <a:xfrm>
            <a:off x="4178462" y="3922458"/>
            <a:ext cx="4836464" cy="87193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10160" tIns="10160" rIns="10160" bIns="10160" numCol="1" anchor="ctr">
            <a:noAutofit/>
          </a:bodyPr>
          <a:lstStyle/>
          <a:p>
            <a:pPr algn="r">
              <a:spcBef>
                <a:spcPts val="200"/>
              </a:spcBef>
              <a:defRPr sz="2800" i="1" spc="0">
                <a:solidFill>
                  <a:srgbClr val="A6AAA9"/>
                </a:solidFill>
                <a:latin typeface="Museo Sans 500"/>
                <a:ea typeface="Museo Sans 500"/>
                <a:cs typeface="Museo Sans 500"/>
                <a:sym typeface="Museo Sans 500"/>
              </a:defRPr>
            </a:pPr>
            <a:r>
              <a:rPr lang="en-US" sz="2000" dirty="0" smtClean="0">
                <a:solidFill>
                  <a:schemeClr val="bg2">
                    <a:lumMod val="95000"/>
                    <a:lumOff val="5000"/>
                  </a:schemeClr>
                </a:solidFill>
                <a:latin typeface="+mj-lt"/>
                <a:ea typeface="Trebuchet MS" charset="0"/>
                <a:cs typeface="Trebuchet MS" charset="0"/>
              </a:rPr>
              <a:t>Linda Bird</a:t>
            </a:r>
          </a:p>
          <a:p>
            <a:pPr algn="r">
              <a:spcBef>
                <a:spcPts val="200"/>
              </a:spcBef>
              <a:defRPr sz="2800" i="1" spc="0">
                <a:solidFill>
                  <a:srgbClr val="A6AAA9"/>
                </a:solidFill>
                <a:latin typeface="Museo Sans 500"/>
                <a:ea typeface="Museo Sans 500"/>
                <a:cs typeface="Museo Sans 500"/>
                <a:sym typeface="Museo Sans 500"/>
              </a:defRPr>
            </a:pPr>
            <a:r>
              <a:rPr lang="en-US" sz="2000" dirty="0" smtClean="0">
                <a:solidFill>
                  <a:schemeClr val="bg2">
                    <a:lumMod val="95000"/>
                    <a:lumOff val="5000"/>
                  </a:schemeClr>
                </a:solidFill>
                <a:latin typeface="+mj-lt"/>
                <a:ea typeface="Trebuchet MS" charset="0"/>
                <a:cs typeface="Trebuchet MS" charset="0"/>
              </a:rPr>
              <a:t>Head of Education and Product Support</a:t>
            </a:r>
            <a:endParaRPr lang="en-US" sz="2000" dirty="0">
              <a:solidFill>
                <a:schemeClr val="bg2">
                  <a:lumMod val="95000"/>
                  <a:lumOff val="5000"/>
                </a:schemeClr>
              </a:solidFill>
              <a:latin typeface="+mj-lt"/>
              <a:ea typeface="Trebuchet MS" charset="0"/>
              <a:cs typeface="Trebuchet MS" charset="0"/>
            </a:endParaRPr>
          </a:p>
        </p:txBody>
      </p:sp>
      <p:sp>
        <p:nvSpPr>
          <p:cNvPr id="6" name="Shape 166"/>
          <p:cNvSpPr/>
          <p:nvPr/>
        </p:nvSpPr>
        <p:spPr>
          <a:xfrm>
            <a:off x="3533479" y="1828800"/>
            <a:ext cx="5481446" cy="1620456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10160" tIns="10160" rIns="10160" bIns="10160" numCol="1" anchor="ctr">
            <a:noAutofit/>
          </a:bodyPr>
          <a:lstStyle/>
          <a:p>
            <a:pPr algn="ctr">
              <a:defRPr sz="2800" spc="0">
                <a:solidFill>
                  <a:srgbClr val="53585F"/>
                </a:solidFill>
                <a:latin typeface="Museo Sans 500"/>
                <a:ea typeface="Museo Sans 500"/>
                <a:cs typeface="Museo Sans 500"/>
                <a:sym typeface="Museo Sans 500"/>
              </a:defRPr>
            </a:pPr>
            <a:r>
              <a:rPr lang="en-US" sz="2800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Trebuchet MS" charset="0"/>
                <a:cs typeface="Trebuchet MS" charset="0"/>
              </a:rPr>
              <a:t>E-Learning Advisory Group</a:t>
            </a:r>
            <a:endParaRPr sz="2800" b="1" dirty="0" smtClean="0">
              <a:solidFill>
                <a:schemeClr val="accent2">
                  <a:lumMod val="75000"/>
                </a:schemeClr>
              </a:solidFill>
              <a:latin typeface="+mj-lt"/>
              <a:ea typeface="Trebuchet MS" charset="0"/>
              <a:cs typeface="Trebuchet MS" charset="0"/>
            </a:endParaRPr>
          </a:p>
          <a:p>
            <a:pPr algn="ctr">
              <a:spcBef>
                <a:spcPts val="1238"/>
              </a:spcBef>
              <a:defRPr sz="2800" i="1" spc="0">
                <a:solidFill>
                  <a:srgbClr val="A6AAA9"/>
                </a:solidFill>
                <a:latin typeface="Museo Sans 500"/>
                <a:ea typeface="Museo Sans 500"/>
                <a:cs typeface="Museo Sans 500"/>
                <a:sym typeface="Museo Sans 500"/>
              </a:defRPr>
            </a:pP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Trebuchet MS" charset="0"/>
                <a:cs typeface="Trebuchet MS" charset="0"/>
              </a:rPr>
              <a:t>Monday 28</a:t>
            </a:r>
            <a:r>
              <a:rPr lang="en-US" sz="2400" baseline="3000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Trebuchet MS" charset="0"/>
                <a:cs typeface="Trebuchet MS" charset="0"/>
              </a:rPr>
              <a:t>th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Trebuchet MS" charset="0"/>
                <a:cs typeface="Trebuchet MS" charset="0"/>
              </a:rPr>
              <a:t> October 2019</a:t>
            </a:r>
          </a:p>
          <a:p>
            <a:pPr algn="ctr">
              <a:spcBef>
                <a:spcPts val="38"/>
              </a:spcBef>
              <a:defRPr sz="2800" i="1" spc="0">
                <a:solidFill>
                  <a:srgbClr val="A6AAA9"/>
                </a:solidFill>
                <a:latin typeface="Museo Sans 500"/>
                <a:ea typeface="Museo Sans 500"/>
                <a:cs typeface="Museo Sans 500"/>
                <a:sym typeface="Museo Sans 500"/>
              </a:defRPr>
            </a:pP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Trebuchet MS" charset="0"/>
                <a:cs typeface="Trebuchet MS" charset="0"/>
              </a:rPr>
              <a:t>Grand Hyatt Hotel, Kuala Lumpur</a:t>
            </a:r>
          </a:p>
        </p:txBody>
      </p:sp>
    </p:spTree>
    <p:extLst>
      <p:ext uri="{BB962C8B-B14F-4D97-AF65-F5344CB8AC3E}">
        <p14:creationId xmlns:p14="http://schemas.microsoft.com/office/powerpoint/2010/main" val="1638846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marL="6350" algn="ctr">
              <a:spcAft>
                <a:spcPts val="600"/>
              </a:spcAft>
            </a:pPr>
            <a:r>
              <a:rPr lang="en-US" sz="3200" dirty="0" smtClean="0"/>
              <a:t>ELAG </a:t>
            </a:r>
            <a:br>
              <a:rPr lang="en-US" sz="3200" dirty="0" smtClean="0"/>
            </a:br>
            <a:r>
              <a:rPr lang="en-US" sz="3200" dirty="0" smtClean="0"/>
              <a:t>Member Reports</a:t>
            </a:r>
            <a:endParaRPr lang="en-US" sz="32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2755" y="1635907"/>
            <a:ext cx="4246771" cy="4718635"/>
          </a:xfrm>
        </p:spPr>
      </p:pic>
    </p:spTree>
    <p:extLst>
      <p:ext uri="{BB962C8B-B14F-4D97-AF65-F5344CB8AC3E}">
        <p14:creationId xmlns:p14="http://schemas.microsoft.com/office/powerpoint/2010/main" val="551039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ELAG Member Reports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428736"/>
            <a:ext cx="8501063" cy="5000660"/>
          </a:xfrm>
        </p:spPr>
        <p:txBody>
          <a:bodyPr/>
          <a:lstStyle/>
          <a:p>
            <a:r>
              <a:rPr lang="en-US" dirty="0" smtClean="0"/>
              <a:t>SNOMED CT education activities in your region</a:t>
            </a:r>
          </a:p>
          <a:p>
            <a:pPr lvl="1"/>
            <a:r>
              <a:rPr lang="en-US" dirty="0" smtClean="0"/>
              <a:t>New </a:t>
            </a:r>
            <a:r>
              <a:rPr lang="en-US" dirty="0"/>
              <a:t>or planned SNOMED CT education </a:t>
            </a:r>
            <a:r>
              <a:rPr lang="en-US" dirty="0" smtClean="0"/>
              <a:t>activities</a:t>
            </a:r>
          </a:p>
          <a:p>
            <a:pPr lvl="1"/>
            <a:r>
              <a:rPr lang="en-US" dirty="0" smtClean="0"/>
              <a:t>Feedback on existing SNOMED CT eLearning experiences</a:t>
            </a:r>
          </a:p>
          <a:p>
            <a:pPr lvl="1"/>
            <a:r>
              <a:rPr lang="en-US" dirty="0" smtClean="0"/>
              <a:t>National or regional SNOMED CT priorities</a:t>
            </a:r>
            <a:endParaRPr lang="en-US" dirty="0"/>
          </a:p>
          <a:p>
            <a:pPr lvl="1"/>
            <a:r>
              <a:rPr lang="en-US" dirty="0" smtClean="0"/>
              <a:t>Opportunities for education delivery partnerships</a:t>
            </a:r>
          </a:p>
          <a:p>
            <a:pPr lvl="1"/>
            <a:r>
              <a:rPr lang="en-US" dirty="0" smtClean="0"/>
              <a:t>Course accreditation recommendations for your region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0022" y="3505200"/>
            <a:ext cx="3462437" cy="3462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970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Member Education Resources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9541" indent="0">
              <a:spcAft>
                <a:spcPts val="1300"/>
              </a:spcAft>
              <a:buNone/>
            </a:pPr>
            <a:r>
              <a:rPr lang="en-GB" dirty="0" smtClean="0"/>
              <a:t>	</a:t>
            </a:r>
            <a:r>
              <a:rPr lang="en-GB" dirty="0">
                <a:hlinkClick r:id="rId2"/>
              </a:rPr>
              <a:t>http://snomed.org/member-education</a:t>
            </a:r>
            <a:endParaRPr lang="en-GB" dirty="0" smtClean="0"/>
          </a:p>
          <a:p>
            <a:r>
              <a:rPr lang="en-GB" dirty="0" smtClean="0"/>
              <a:t>We currently have education resource links from</a:t>
            </a:r>
          </a:p>
          <a:p>
            <a:pPr lvl="1"/>
            <a:r>
              <a:rPr lang="en-GB" dirty="0" smtClean="0"/>
              <a:t>Australia</a:t>
            </a:r>
          </a:p>
          <a:p>
            <a:pPr lvl="1"/>
            <a:r>
              <a:rPr lang="en-GB" dirty="0" smtClean="0"/>
              <a:t>Canada</a:t>
            </a:r>
          </a:p>
          <a:p>
            <a:pPr lvl="1"/>
            <a:r>
              <a:rPr lang="en-GB" dirty="0" smtClean="0"/>
              <a:t>India</a:t>
            </a:r>
          </a:p>
          <a:p>
            <a:pPr lvl="1"/>
            <a:r>
              <a:rPr lang="en-GB" dirty="0" smtClean="0"/>
              <a:t>Netherlands</a:t>
            </a:r>
          </a:p>
          <a:p>
            <a:pPr lvl="1"/>
            <a:r>
              <a:rPr lang="en-GB" dirty="0" smtClean="0"/>
              <a:t>Switzerland</a:t>
            </a:r>
          </a:p>
          <a:p>
            <a:pPr lvl="1"/>
            <a:r>
              <a:rPr lang="en-GB" dirty="0" smtClean="0"/>
              <a:t>United Kingdom</a:t>
            </a:r>
          </a:p>
          <a:p>
            <a:pPr lvl="1"/>
            <a:r>
              <a:rPr lang="en-GB" dirty="0" smtClean="0"/>
              <a:t>Uruguay</a:t>
            </a:r>
          </a:p>
          <a:p>
            <a:pPr marL="565150" lvl="1" indent="0">
              <a:buNone/>
            </a:pPr>
            <a:endParaRPr lang="en-GB" dirty="0" smtClean="0"/>
          </a:p>
          <a:p>
            <a:r>
              <a:rPr lang="en-GB" b="1" dirty="0" smtClean="0"/>
              <a:t>Please contact us at </a:t>
            </a:r>
            <a:r>
              <a:rPr lang="en-GB" b="1" dirty="0" smtClean="0">
                <a:hlinkClick r:id="rId3"/>
              </a:rPr>
              <a:t>elearning@snomed.org</a:t>
            </a:r>
            <a:r>
              <a:rPr lang="en-GB" b="1" dirty="0" smtClean="0"/>
              <a:t> with</a:t>
            </a:r>
          </a:p>
          <a:p>
            <a:pPr lvl="1"/>
            <a:r>
              <a:rPr lang="en-GB" b="1" dirty="0" smtClean="0"/>
              <a:t>Updates to existing resources</a:t>
            </a:r>
          </a:p>
          <a:p>
            <a:pPr lvl="1"/>
            <a:r>
              <a:rPr lang="en-GB" b="1" dirty="0" smtClean="0"/>
              <a:t>New education resources</a:t>
            </a:r>
          </a:p>
          <a:p>
            <a:pPr lvl="1"/>
            <a:r>
              <a:rPr lang="en-GB" b="1" dirty="0" smtClean="0"/>
              <a:t>New countries that would like to contribute</a:t>
            </a:r>
            <a:endParaRPr lang="en-GB" b="1" dirty="0"/>
          </a:p>
          <a:p>
            <a:pPr lvl="1"/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736" y="2615879"/>
            <a:ext cx="1864544" cy="248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757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marL="6350" algn="ctr">
              <a:spcAft>
                <a:spcPts val="600"/>
              </a:spcAft>
            </a:pPr>
            <a:r>
              <a:rPr lang="en-US" sz="3200" dirty="0" smtClean="0"/>
              <a:t>SNOMED International Update</a:t>
            </a:r>
            <a:endParaRPr lang="en-US" sz="3200" dirty="0"/>
          </a:p>
        </p:txBody>
      </p:sp>
      <p:pic>
        <p:nvPicPr>
          <p:cNvPr id="6" name="Picture 2" descr="hree_figures_holding_custom_ball_1944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8770" y="1383184"/>
            <a:ext cx="3731356" cy="5083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9012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lvl="1"/>
            <a:r>
              <a:rPr lang="en-US" dirty="0" smtClean="0">
                <a:solidFill>
                  <a:srgbClr val="0070C0"/>
                </a:solidFill>
              </a:rPr>
              <a:t>SNOMED International Update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Education team work plan</a:t>
            </a:r>
          </a:p>
          <a:p>
            <a:r>
              <a:rPr lang="en-US" dirty="0" smtClean="0"/>
              <a:t>Course delivery overview</a:t>
            </a:r>
          </a:p>
          <a:p>
            <a:pPr lvl="1"/>
            <a:r>
              <a:rPr lang="en-US" dirty="0" smtClean="0"/>
              <a:t>An analysis of participation before and after fees</a:t>
            </a:r>
          </a:p>
          <a:p>
            <a:r>
              <a:rPr lang="en-US" dirty="0"/>
              <a:t>Clinician </a:t>
            </a:r>
            <a:r>
              <a:rPr lang="en-US" dirty="0" smtClean="0"/>
              <a:t>course</a:t>
            </a:r>
          </a:p>
          <a:p>
            <a:r>
              <a:rPr lang="en-US" dirty="0" smtClean="0"/>
              <a:t>Implementation course</a:t>
            </a:r>
          </a:p>
          <a:p>
            <a:r>
              <a:rPr lang="en-US" dirty="0" smtClean="0"/>
              <a:t>Authoring course and certification</a:t>
            </a:r>
          </a:p>
          <a:p>
            <a:r>
              <a:rPr lang="en-US" dirty="0" smtClean="0"/>
              <a:t>Developer course and certification</a:t>
            </a:r>
          </a:p>
          <a:p>
            <a:r>
              <a:rPr lang="en-US" dirty="0" smtClean="0"/>
              <a:t>Education delivery partnerships</a:t>
            </a:r>
          </a:p>
          <a:p>
            <a:r>
              <a:rPr lang="en-US" dirty="0" smtClean="0"/>
              <a:t>Other activities</a:t>
            </a:r>
            <a:endParaRPr lang="en-US" dirty="0"/>
          </a:p>
        </p:txBody>
      </p:sp>
      <p:pic>
        <p:nvPicPr>
          <p:cNvPr id="1026" name="Picture 2" descr="hree_figures_holding_custom_ball_1944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56385" y="3988466"/>
            <a:ext cx="1972004" cy="2686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307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Education and Product Support Team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8736"/>
            <a:ext cx="8244348" cy="5000660"/>
          </a:xfrm>
        </p:spPr>
        <p:txBody>
          <a:bodyPr/>
          <a:lstStyle/>
          <a:p>
            <a:r>
              <a:rPr lang="en-US" dirty="0" smtClean="0"/>
              <a:t>Mission</a:t>
            </a:r>
          </a:p>
          <a:p>
            <a:pPr lvl="1"/>
            <a:r>
              <a:rPr lang="en-US" dirty="0" smtClean="0"/>
              <a:t>To increase awareness, knowledge and understanding of SNOMED CT and to improve the ease and effectiveness of SNOMED CT implementations</a:t>
            </a:r>
          </a:p>
          <a:p>
            <a:pPr>
              <a:spcBef>
                <a:spcPts val="700"/>
              </a:spcBef>
            </a:pPr>
            <a:r>
              <a:rPr lang="en-US" dirty="0" smtClean="0"/>
              <a:t>Scope</a:t>
            </a:r>
          </a:p>
          <a:p>
            <a:pPr lvl="1"/>
            <a:r>
              <a:rPr lang="en-US" dirty="0" smtClean="0"/>
              <a:t>Development, maintenance and</a:t>
            </a:r>
            <a:br>
              <a:rPr lang="en-US" dirty="0" smtClean="0"/>
            </a:br>
            <a:r>
              <a:rPr lang="en-US" dirty="0" smtClean="0"/>
              <a:t>delivery of</a:t>
            </a:r>
          </a:p>
          <a:p>
            <a:pPr lvl="2"/>
            <a:r>
              <a:rPr lang="en-US" dirty="0"/>
              <a:t>E-Learning materials</a:t>
            </a:r>
          </a:p>
          <a:p>
            <a:pPr lvl="2"/>
            <a:r>
              <a:rPr lang="en-US" dirty="0" smtClean="0"/>
              <a:t>Guides</a:t>
            </a:r>
          </a:p>
          <a:p>
            <a:pPr lvl="2"/>
            <a:r>
              <a:rPr lang="en-US" dirty="0" smtClean="0"/>
              <a:t>Technical specifications</a:t>
            </a:r>
          </a:p>
          <a:p>
            <a:pPr lvl="2"/>
            <a:r>
              <a:rPr lang="en-US" dirty="0" smtClean="0"/>
              <a:t>Reference documents</a:t>
            </a:r>
          </a:p>
          <a:p>
            <a:pPr lvl="2"/>
            <a:r>
              <a:rPr lang="en-US" dirty="0" smtClean="0"/>
              <a:t>Product support responses</a:t>
            </a:r>
          </a:p>
          <a:p>
            <a:pPr lvl="2"/>
            <a:r>
              <a:rPr lang="en-US" dirty="0" smtClean="0"/>
              <a:t>Presentations at specific events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445000" y="2565068"/>
            <a:ext cx="4256548" cy="4729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980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Education and Product Support Team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736329" y="1411864"/>
            <a:ext cx="1911233" cy="175833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7329" y="1411865"/>
            <a:ext cx="1758335" cy="175833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00465" y="1411865"/>
            <a:ext cx="1705668" cy="173125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95564" y="4271210"/>
            <a:ext cx="1758335" cy="175833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37992" y="4260095"/>
            <a:ext cx="1769450" cy="176945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76993" y="3213356"/>
            <a:ext cx="187967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Linda Bird</a:t>
            </a:r>
          </a:p>
          <a:p>
            <a:pPr algn="ctr"/>
            <a:r>
              <a:rPr lang="en-US" sz="1600" dirty="0" smtClean="0"/>
              <a:t>Head of Education &amp; Product Support</a:t>
            </a:r>
            <a:endParaRPr lang="en-US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2559636" y="6037097"/>
            <a:ext cx="226374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Cathy Richardson</a:t>
            </a:r>
            <a:endParaRPr lang="en-US" dirty="0" smtClean="0"/>
          </a:p>
          <a:p>
            <a:pPr algn="ctr"/>
            <a:r>
              <a:rPr lang="en-US" sz="1600" dirty="0" smtClean="0"/>
              <a:t>Senior Terminologist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691692" y="3167056"/>
            <a:ext cx="187967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Anne </a:t>
            </a:r>
            <a:r>
              <a:rPr lang="en-US" b="1" dirty="0" err="1" smtClean="0"/>
              <a:t>Højen</a:t>
            </a:r>
            <a:endParaRPr lang="en-US" b="1" dirty="0" smtClean="0"/>
          </a:p>
          <a:p>
            <a:pPr algn="ctr"/>
            <a:r>
              <a:rPr lang="en-US" sz="1600" dirty="0" smtClean="0"/>
              <a:t>Education &amp; Product Support Specialist</a:t>
            </a:r>
            <a:endParaRPr lang="en-US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6661902" y="3170200"/>
            <a:ext cx="187967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Jon </a:t>
            </a:r>
            <a:r>
              <a:rPr lang="en-US" b="1" dirty="0" err="1" smtClean="0"/>
              <a:t>Zammit</a:t>
            </a:r>
            <a:endParaRPr lang="en-US" b="1" dirty="0" smtClean="0"/>
          </a:p>
          <a:p>
            <a:pPr algn="ctr"/>
            <a:r>
              <a:rPr lang="en-US" sz="1600" dirty="0" smtClean="0"/>
              <a:t>Education &amp; Product Support Specialist</a:t>
            </a:r>
            <a:endParaRPr lang="en-US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2656664" y="3201781"/>
            <a:ext cx="20350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David Markwell</a:t>
            </a:r>
          </a:p>
          <a:p>
            <a:pPr algn="ctr"/>
            <a:r>
              <a:rPr lang="en-US" sz="1600" dirty="0" smtClean="0"/>
              <a:t>Senior Product Support Specialist</a:t>
            </a:r>
            <a:endParaRPr lang="en-US" sz="1600" dirty="0"/>
          </a:p>
        </p:txBody>
      </p:sp>
      <p:sp>
        <p:nvSpPr>
          <p:cNvPr id="17" name="TextBox 16"/>
          <p:cNvSpPr txBox="1"/>
          <p:nvPr/>
        </p:nvSpPr>
        <p:spPr>
          <a:xfrm>
            <a:off x="4551072" y="6037097"/>
            <a:ext cx="219569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Louise Jones</a:t>
            </a:r>
          </a:p>
          <a:p>
            <a:pPr algn="ctr"/>
            <a:r>
              <a:rPr lang="en-US" sz="1600" dirty="0" smtClean="0"/>
              <a:t>E-Learning Administrator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50329" y="6037097"/>
            <a:ext cx="229944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Penny </a:t>
            </a:r>
            <a:r>
              <a:rPr lang="en-US" b="1" dirty="0" err="1" smtClean="0"/>
              <a:t>Livesay</a:t>
            </a:r>
            <a:endParaRPr lang="en-US" b="1" dirty="0" smtClean="0"/>
          </a:p>
          <a:p>
            <a:pPr algn="ctr"/>
            <a:r>
              <a:rPr lang="en-US" sz="1600" dirty="0" smtClean="0"/>
              <a:t>E-Learning </a:t>
            </a:r>
          </a:p>
          <a:p>
            <a:pPr algn="ctr"/>
            <a:r>
              <a:rPr lang="en-US" sz="1600" dirty="0" smtClean="0"/>
              <a:t>Authoring Specialist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7595" y="1411865"/>
            <a:ext cx="1809069" cy="1813066"/>
          </a:xfrm>
          <a:prstGeom prst="rect">
            <a:avLst/>
          </a:prstGeom>
        </p:spPr>
      </p:pic>
      <p:sp>
        <p:nvSpPr>
          <p:cNvPr id="4" name="AutoShape 2" descr="https://confluence.ihtsdotools.org/download/thumbnails/22317021/image2019-3-11_17-21-6.png?version=1&amp;modificationDate=1552289140000&amp;api=v2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545" y="4263093"/>
            <a:ext cx="1752076" cy="1766452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584957" y="6019703"/>
            <a:ext cx="226374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Ian </a:t>
            </a:r>
            <a:r>
              <a:rPr lang="en-US" b="1" dirty="0" err="1" smtClean="0"/>
              <a:t>Spiers</a:t>
            </a:r>
            <a:endParaRPr lang="en-US" dirty="0" smtClean="0"/>
          </a:p>
          <a:p>
            <a:pPr algn="ctr"/>
            <a:r>
              <a:rPr lang="en-US" sz="1600" dirty="0" smtClean="0"/>
              <a:t>Terminology Education Specialist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86580" y="4275052"/>
            <a:ext cx="1521558" cy="1777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35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EPS Work Plan 2019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Education</a:t>
            </a:r>
          </a:p>
          <a:p>
            <a:r>
              <a:rPr lang="en-US" dirty="0" smtClean="0"/>
              <a:t>Documentation</a:t>
            </a:r>
          </a:p>
          <a:p>
            <a:r>
              <a:rPr lang="en-US" dirty="0" smtClean="0"/>
              <a:t>Product Support</a:t>
            </a:r>
          </a:p>
        </p:txBody>
      </p:sp>
      <p:pic>
        <p:nvPicPr>
          <p:cNvPr id="2050" name="Picture 2" descr="https://lh4.googleusercontent.com/hQnm19KElDktn_wCUMH2C30CCsyJcDu_1biKxyWtmZ1o2cRGkKeJ2AiSeTRGj7dEUqKbuW-2CvgWobTAwg_cUo18DozSKOjGltaZkcvUhwsZg77_H4zYUCwTZbeZ2R3hV4KSAe1L_0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1452274"/>
            <a:ext cx="8316410" cy="5290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647" y="3756743"/>
            <a:ext cx="2992689" cy="3343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035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EPS Work Plan 2019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Documentation</a:t>
            </a:r>
          </a:p>
          <a:p>
            <a:pPr lvl="1"/>
            <a:r>
              <a:rPr lang="en-US" dirty="0" smtClean="0"/>
              <a:t>SNOMED Glossary - </a:t>
            </a:r>
            <a:r>
              <a:rPr lang="en-US" dirty="0" smtClean="0">
                <a:hlinkClick r:id="rId2"/>
              </a:rPr>
              <a:t>http://snomed.org/gl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Accessing SNOMED CT using SQL </a:t>
            </a:r>
            <a:r>
              <a:rPr lang="mr-IN" dirty="0" smtClean="0"/>
              <a:t>–</a:t>
            </a:r>
            <a:r>
              <a:rPr lang="en-US" dirty="0"/>
              <a:t> </a:t>
            </a:r>
            <a:r>
              <a:rPr lang="en-US" dirty="0" smtClean="0">
                <a:hlinkClick r:id="rId3"/>
              </a:rPr>
              <a:t>http://snomed.org/sqlpg</a:t>
            </a:r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Draft for community review (out soon)</a:t>
            </a:r>
          </a:p>
          <a:p>
            <a:pPr lvl="1"/>
            <a:r>
              <a:rPr lang="en-US" dirty="0" smtClean="0"/>
              <a:t>Significant updates to</a:t>
            </a:r>
          </a:p>
          <a:p>
            <a:pPr lvl="2"/>
            <a:r>
              <a:rPr lang="en-US" dirty="0" smtClean="0"/>
              <a:t>Terminology Services Guide - </a:t>
            </a:r>
            <a:r>
              <a:rPr lang="en-US" dirty="0" smtClean="0">
                <a:hlinkClick r:id="rId4"/>
              </a:rPr>
              <a:t>http://snomed.org/tsg</a:t>
            </a:r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Record Services Guide - </a:t>
            </a:r>
            <a:r>
              <a:rPr lang="en-US" dirty="0" smtClean="0">
                <a:hlinkClick r:id="rId5"/>
              </a:rPr>
              <a:t>http://snomed.org/rsg</a:t>
            </a:r>
            <a:r>
              <a:rPr lang="en-US" dirty="0" smtClean="0"/>
              <a:t> </a:t>
            </a:r>
          </a:p>
          <a:p>
            <a:r>
              <a:rPr lang="en-US" dirty="0" smtClean="0"/>
              <a:t>Product support</a:t>
            </a:r>
          </a:p>
          <a:p>
            <a:pPr lvl="1"/>
            <a:r>
              <a:rPr lang="en-US" dirty="0" smtClean="0"/>
              <a:t>Expo tutorials</a:t>
            </a:r>
          </a:p>
          <a:p>
            <a:pPr lvl="1"/>
            <a:r>
              <a:rPr lang="en-US" dirty="0" smtClean="0"/>
              <a:t>Support for external stakeholders, e.g.</a:t>
            </a:r>
          </a:p>
          <a:p>
            <a:pPr lvl="2"/>
            <a:r>
              <a:rPr lang="en-US" dirty="0" smtClean="0"/>
              <a:t>User support reference group (USRG)</a:t>
            </a:r>
          </a:p>
          <a:p>
            <a:pPr marL="1603375" lvl="2" indent="-173038"/>
            <a:r>
              <a:rPr lang="en-US" dirty="0" smtClean="0">
                <a:hlinkClick r:id="rId6"/>
              </a:rPr>
              <a:t>http://snomed.org/usrg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Support for internal stakeholders, e.g.</a:t>
            </a:r>
          </a:p>
          <a:p>
            <a:pPr lvl="2"/>
            <a:r>
              <a:rPr lang="en-US" dirty="0" smtClean="0"/>
              <a:t>MRCM and HRCM updates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7544" y="4431927"/>
            <a:ext cx="2171335" cy="2426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358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EPS Work Plan 2019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428736"/>
            <a:ext cx="8339559" cy="5000660"/>
          </a:xfrm>
        </p:spPr>
        <p:txBody>
          <a:bodyPr/>
          <a:lstStyle/>
          <a:p>
            <a:r>
              <a:rPr lang="en-US" dirty="0" smtClean="0"/>
              <a:t>Education delivery</a:t>
            </a:r>
          </a:p>
          <a:p>
            <a:pPr lvl="1"/>
            <a:r>
              <a:rPr lang="en-US" dirty="0" smtClean="0"/>
              <a:t>Foundation course (English and Spanish) </a:t>
            </a:r>
            <a:r>
              <a:rPr lang="mr-IN" dirty="0" smtClean="0"/>
              <a:t>–</a:t>
            </a:r>
            <a:r>
              <a:rPr lang="en-US" dirty="0" smtClean="0"/>
              <a:t> starts upon enrolment</a:t>
            </a:r>
          </a:p>
          <a:p>
            <a:pPr lvl="1"/>
            <a:r>
              <a:rPr lang="en-US" dirty="0" smtClean="0"/>
              <a:t>Authoring level 1 course </a:t>
            </a:r>
            <a:r>
              <a:rPr lang="mr-IN" dirty="0" smtClean="0"/>
              <a:t>–</a:t>
            </a:r>
            <a:r>
              <a:rPr lang="en-US" dirty="0" smtClean="0"/>
              <a:t> starts March and September</a:t>
            </a:r>
          </a:p>
          <a:p>
            <a:pPr lvl="1"/>
            <a:r>
              <a:rPr lang="en-US" dirty="0" smtClean="0"/>
              <a:t>Implementation course </a:t>
            </a:r>
            <a:r>
              <a:rPr lang="mr-IN" dirty="0" smtClean="0"/>
              <a:t>–</a:t>
            </a:r>
            <a:r>
              <a:rPr lang="en-US" dirty="0" smtClean="0"/>
              <a:t> starts January and July</a:t>
            </a:r>
          </a:p>
          <a:p>
            <a:pPr lvl="1"/>
            <a:r>
              <a:rPr lang="en-US" dirty="0" smtClean="0"/>
              <a:t>Learning pathways </a:t>
            </a:r>
            <a:r>
              <a:rPr lang="mr-IN" dirty="0" smtClean="0"/>
              <a:t>–</a:t>
            </a:r>
            <a:r>
              <a:rPr lang="en-US" dirty="0" smtClean="0"/>
              <a:t> developers and data analysts</a:t>
            </a:r>
          </a:p>
          <a:p>
            <a:r>
              <a:rPr lang="en-US" dirty="0" smtClean="0"/>
              <a:t>Education development</a:t>
            </a:r>
            <a:endParaRPr lang="en-US" dirty="0"/>
          </a:p>
          <a:p>
            <a:pPr lvl="1"/>
            <a:r>
              <a:rPr lang="en-US" dirty="0" smtClean="0"/>
              <a:t>Authoring level 1 certification </a:t>
            </a:r>
            <a:r>
              <a:rPr lang="mr-IN" dirty="0" smtClean="0"/>
              <a:t>–</a:t>
            </a:r>
            <a:r>
              <a:rPr lang="en-US" dirty="0" smtClean="0"/>
              <a:t> NOW AVAILABLE</a:t>
            </a:r>
          </a:p>
          <a:p>
            <a:pPr lvl="1"/>
            <a:r>
              <a:rPr lang="en-US" dirty="0" smtClean="0"/>
              <a:t>Developers course and certification </a:t>
            </a:r>
            <a:r>
              <a:rPr lang="mr-IN" dirty="0" smtClean="0"/>
              <a:t>–</a:t>
            </a:r>
            <a:r>
              <a:rPr lang="en-US" dirty="0" smtClean="0"/>
              <a:t> AVAILABLE 2020</a:t>
            </a:r>
          </a:p>
          <a:p>
            <a:pPr lvl="1"/>
            <a:r>
              <a:rPr lang="en-US" dirty="0" smtClean="0"/>
              <a:t>Authoring level 2 course and certification </a:t>
            </a:r>
            <a:r>
              <a:rPr lang="mr-IN" dirty="0" smtClean="0"/>
              <a:t>–</a:t>
            </a:r>
            <a:r>
              <a:rPr lang="en-US" dirty="0" smtClean="0"/>
              <a:t> AVAILABLE 2021</a:t>
            </a:r>
          </a:p>
          <a:p>
            <a:r>
              <a:rPr lang="en-US" dirty="0" smtClean="0"/>
              <a:t>Other activities</a:t>
            </a:r>
          </a:p>
          <a:p>
            <a:pPr lvl="1"/>
            <a:r>
              <a:rPr lang="en-US" dirty="0" smtClean="0"/>
              <a:t>Develop strategy and recommendations </a:t>
            </a:r>
            <a:br>
              <a:rPr lang="en-US" dirty="0" smtClean="0"/>
            </a:br>
            <a:r>
              <a:rPr lang="en-US" dirty="0" smtClean="0"/>
              <a:t>for course accreditation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2970" y="4849792"/>
            <a:ext cx="2921030" cy="2008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24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4271" y="4615137"/>
            <a:ext cx="3856260" cy="1557145"/>
          </a:xfrm>
        </p:spPr>
        <p:txBody>
          <a:bodyPr anchor="ctr"/>
          <a:lstStyle/>
          <a:p>
            <a:pPr marL="6350" algn="ctr">
              <a:spcAft>
                <a:spcPts val="600"/>
              </a:spcAft>
            </a:pPr>
            <a:r>
              <a:rPr lang="en-US" sz="2800" dirty="0" smtClean="0"/>
              <a:t>Grand Residence 101</a:t>
            </a:r>
            <a:br>
              <a:rPr lang="en-US" sz="2800" dirty="0" smtClean="0"/>
            </a:br>
            <a:r>
              <a:rPr lang="en-US" sz="2800" b="0" dirty="0" smtClean="0"/>
              <a:t>9:00am </a:t>
            </a:r>
            <a:r>
              <a:rPr lang="mr-IN" sz="2800" b="0" dirty="0" smtClean="0"/>
              <a:t>–</a:t>
            </a:r>
            <a:r>
              <a:rPr lang="en-US" sz="2800" b="0" dirty="0" smtClean="0"/>
              <a:t> 10:30am</a:t>
            </a:r>
            <a:br>
              <a:rPr lang="en-US" sz="2800" b="0" dirty="0" smtClean="0"/>
            </a:br>
            <a:r>
              <a:rPr lang="en-US" sz="2800" b="0" dirty="0" smtClean="0"/>
              <a:t>11:00am </a:t>
            </a:r>
            <a:r>
              <a:rPr lang="mr-IN" sz="2800" b="0" dirty="0" smtClean="0"/>
              <a:t>–</a:t>
            </a:r>
            <a:r>
              <a:rPr lang="en-US" sz="2800" b="0" dirty="0" smtClean="0"/>
              <a:t> 12:30pm</a:t>
            </a:r>
            <a:endParaRPr lang="en-US" b="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5995" y="1036893"/>
            <a:ext cx="5573439" cy="40099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47371" y="2824222"/>
            <a:ext cx="31946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WELCOME !!</a:t>
            </a:r>
          </a:p>
        </p:txBody>
      </p:sp>
    </p:spTree>
    <p:extLst>
      <p:ext uri="{BB962C8B-B14F-4D97-AF65-F5344CB8AC3E}">
        <p14:creationId xmlns:p14="http://schemas.microsoft.com/office/powerpoint/2010/main" val="669919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marL="6350" algn="ctr">
              <a:spcAft>
                <a:spcPts val="600"/>
              </a:spcAft>
            </a:pPr>
            <a:r>
              <a:rPr lang="en-US" sz="4000" dirty="0" smtClean="0"/>
              <a:t>Course </a:t>
            </a:r>
            <a:br>
              <a:rPr lang="en-US" sz="4000" dirty="0" smtClean="0"/>
            </a:br>
            <a:r>
              <a:rPr lang="en-US" sz="4000" dirty="0" smtClean="0"/>
              <a:t>Delivery </a:t>
            </a:r>
            <a:br>
              <a:rPr lang="en-US" sz="4000" dirty="0" smtClean="0"/>
            </a:br>
            <a:r>
              <a:rPr lang="en-US" sz="4000" dirty="0" smtClean="0"/>
              <a:t>Overview</a:t>
            </a:r>
            <a:endParaRPr lang="en-US" sz="4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3674" y="1206500"/>
            <a:ext cx="4238625" cy="565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89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SNOMED CT Course Catalogue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6758" y="1990443"/>
            <a:ext cx="3250041" cy="3250041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351581" y="1248747"/>
            <a:ext cx="8323643" cy="98298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342900" marR="0" indent="-213359" algn="l" rtl="0" eaLnBrk="1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+mn-lt"/>
                <a:ea typeface="Arial"/>
                <a:cs typeface="Arial"/>
                <a:sym typeface="Arial"/>
                <a:rtl val="0"/>
              </a:defRPr>
            </a:lvl1pPr>
            <a:lvl2pPr marL="742950" marR="0" indent="-177800" algn="l" rtl="0" eaLnBrk="1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+mn-lt"/>
                <a:ea typeface="Arial"/>
                <a:cs typeface="Arial"/>
                <a:sym typeface="Arial"/>
                <a:rtl val="0"/>
              </a:defRPr>
            </a:lvl2pPr>
            <a:lvl3pPr marL="1143000" marR="0" indent="-165100" algn="l" rtl="0" eaLnBrk="1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+mn-lt"/>
                <a:ea typeface="Arial"/>
                <a:cs typeface="Arial"/>
                <a:sym typeface="Arial"/>
                <a:rtl val="0"/>
              </a:defRPr>
            </a:lvl3pPr>
            <a:lvl4pPr marL="1200150" marR="0" indent="-95250" algn="l" rtl="0" eaLnBrk="1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Tx/>
              <a:buFont typeface="Arial"/>
              <a:buChar char="•"/>
              <a:defRPr lang="en-US" sz="1350" b="0" i="0" u="none" strike="noStrike" cap="none" baseline="0" dirty="0" smtClean="0">
                <a:solidFill>
                  <a:srgbClr val="3399FF"/>
                </a:solidFill>
                <a:latin typeface="+mn-lt"/>
                <a:ea typeface="Arial"/>
                <a:cs typeface="Arial"/>
                <a:sym typeface="Arial"/>
                <a:rtl val="0"/>
              </a:defRPr>
            </a:lvl4pPr>
            <a:lvl5pPr marL="2057400" marR="0" indent="-127000" algn="l" rtl="0" eaLnBrk="1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514600" marR="0" indent="-101600" algn="l" rtl="0" eaLnBrk="1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971800" marR="0" indent="-101600" algn="l" rtl="0" eaLnBrk="1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429000" marR="0" indent="-101600" algn="l" rtl="0" eaLnBrk="1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886200" marR="0" indent="-101600" algn="l" rtl="0" eaLnBrk="1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pPr marL="129541" indent="0">
              <a:buFont typeface="Arial"/>
              <a:buNone/>
            </a:pPr>
            <a:r>
              <a:rPr lang="en-US" sz="3200" kern="0" dirty="0" smtClean="0"/>
              <a:t>	</a:t>
            </a:r>
            <a:r>
              <a:rPr lang="en-US" sz="3200" kern="0" dirty="0" smtClean="0">
                <a:hlinkClick r:id="rId3"/>
              </a:rPr>
              <a:t>https://courses.ihtsdotools.org</a:t>
            </a:r>
            <a:endParaRPr lang="en-US" sz="3200" kern="0" dirty="0" smtClean="0"/>
          </a:p>
        </p:txBody>
      </p:sp>
      <p:sp>
        <p:nvSpPr>
          <p:cNvPr id="8" name="Rectangle 7"/>
          <p:cNvSpPr/>
          <p:nvPr/>
        </p:nvSpPr>
        <p:spPr>
          <a:xfrm>
            <a:off x="622300" y="2354116"/>
            <a:ext cx="2120900" cy="1130300"/>
          </a:xfrm>
          <a:prstGeom prst="rect">
            <a:avLst/>
          </a:prstGeom>
          <a:solidFill>
            <a:srgbClr val="B0DDF5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70C0"/>
                </a:solidFill>
              </a:rPr>
              <a:t>Foundation Course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22300" y="5240484"/>
            <a:ext cx="2120900" cy="1130300"/>
          </a:xfrm>
          <a:prstGeom prst="rect">
            <a:avLst/>
          </a:prstGeom>
          <a:solidFill>
            <a:srgbClr val="B0DDF5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2400" smtClean="0">
                <a:solidFill>
                  <a:srgbClr val="0070C0"/>
                </a:solidFill>
              </a:rPr>
              <a:t>Implementation Course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034756" y="2354116"/>
            <a:ext cx="2120900" cy="1130300"/>
          </a:xfrm>
          <a:prstGeom prst="rect">
            <a:avLst/>
          </a:prstGeom>
          <a:solidFill>
            <a:srgbClr val="B0DDF5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 smtClean="0">
                <a:solidFill>
                  <a:srgbClr val="0070C0"/>
                </a:solidFill>
              </a:rPr>
              <a:t>Curso</a:t>
            </a:r>
            <a:r>
              <a:rPr lang="en-US" sz="2400" dirty="0" smtClean="0">
                <a:solidFill>
                  <a:srgbClr val="0070C0"/>
                </a:solidFill>
              </a:rPr>
              <a:t> de </a:t>
            </a:r>
            <a:r>
              <a:rPr lang="en-US" sz="2400" dirty="0" err="1" smtClean="0">
                <a:solidFill>
                  <a:srgbClr val="0070C0"/>
                </a:solidFill>
              </a:rPr>
              <a:t>Fundamentos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034756" y="5240484"/>
            <a:ext cx="2120900" cy="1130300"/>
          </a:xfrm>
          <a:prstGeom prst="rect">
            <a:avLst/>
          </a:prstGeom>
          <a:solidFill>
            <a:srgbClr val="B0DDF5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70C0"/>
                </a:solidFill>
              </a:rPr>
              <a:t>Authoring L1 Course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32754" y="3797300"/>
            <a:ext cx="2120900" cy="1130300"/>
          </a:xfrm>
          <a:prstGeom prst="rect">
            <a:avLst/>
          </a:prstGeom>
          <a:solidFill>
            <a:srgbClr val="B0DDF5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70C0"/>
                </a:solidFill>
              </a:rPr>
              <a:t>SNOMED for Developers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029529" y="3797300"/>
            <a:ext cx="2120900" cy="1130300"/>
          </a:xfrm>
          <a:prstGeom prst="rect">
            <a:avLst/>
          </a:prstGeom>
          <a:solidFill>
            <a:srgbClr val="B0DDF5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70C0"/>
                </a:solidFill>
              </a:rPr>
              <a:t>SNOMED for Data Analysts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447212" y="5240484"/>
            <a:ext cx="2120900" cy="1130300"/>
          </a:xfrm>
          <a:prstGeom prst="rect">
            <a:avLst/>
          </a:prstGeom>
          <a:solidFill>
            <a:srgbClr val="B0DDF5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70C0"/>
                </a:solidFill>
              </a:rPr>
              <a:t>Authoring L1 Certification</a:t>
            </a:r>
            <a:endParaRPr lang="en-US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46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Enhanced Member Benefits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Each Member is entitled to</a:t>
            </a:r>
          </a:p>
          <a:p>
            <a:pPr lvl="1"/>
            <a:r>
              <a:rPr lang="en-US" dirty="0" smtClean="0"/>
              <a:t>FREE SNOMED CT Foundation Course for all students</a:t>
            </a:r>
          </a:p>
          <a:p>
            <a:pPr lvl="1"/>
            <a:r>
              <a:rPr lang="en-US" dirty="0"/>
              <a:t>Membership discount for all education courses</a:t>
            </a:r>
          </a:p>
          <a:p>
            <a:pPr lvl="1"/>
            <a:r>
              <a:rPr lang="en-US" dirty="0" smtClean="0"/>
              <a:t>NRC access to 1 FREE enrolment in each course per year</a:t>
            </a:r>
          </a:p>
          <a:p>
            <a:pPr lvl="1"/>
            <a:r>
              <a:rPr lang="en-US" dirty="0" smtClean="0"/>
              <a:t>NRC access to 1 FREE enrolment in each certification per year</a:t>
            </a:r>
          </a:p>
          <a:p>
            <a:r>
              <a:rPr lang="en-US" dirty="0" smtClean="0"/>
              <a:t>Member discounts are offered automatically on login</a:t>
            </a:r>
          </a:p>
          <a:p>
            <a:r>
              <a:rPr lang="en-US" dirty="0" smtClean="0"/>
              <a:t>To claim free NRC enrolment in education courses</a:t>
            </a:r>
          </a:p>
          <a:p>
            <a:pPr lvl="1"/>
            <a:r>
              <a:rPr lang="en-US" dirty="0" smtClean="0"/>
              <a:t>MF rep to email </a:t>
            </a:r>
            <a:r>
              <a:rPr lang="en-US" dirty="0" smtClean="0">
                <a:hlinkClick r:id="rId2"/>
              </a:rPr>
              <a:t>elearning@snomed.org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Request ‘Member free’ voucher</a:t>
            </a:r>
          </a:p>
          <a:p>
            <a:pPr lvl="1"/>
            <a:r>
              <a:rPr lang="en-US" dirty="0" smtClean="0"/>
              <a:t>Include name and email of student</a:t>
            </a:r>
          </a:p>
          <a:p>
            <a:pPr lvl="1"/>
            <a:r>
              <a:rPr lang="en-US" dirty="0" smtClean="0"/>
              <a:t>Include planned course and intake</a:t>
            </a:r>
          </a:p>
          <a:p>
            <a:pPr lvl="1"/>
            <a:r>
              <a:rPr lang="en-US" dirty="0" smtClean="0"/>
              <a:t>Voucher will be provided for use </a:t>
            </a:r>
            <a:br>
              <a:rPr lang="en-US" dirty="0" smtClean="0"/>
            </a:br>
            <a:r>
              <a:rPr lang="en-US" dirty="0" smtClean="0"/>
              <a:t>in Course Catalogue</a:t>
            </a:r>
          </a:p>
          <a:p>
            <a:endParaRPr lang="en-US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1267" y="3987800"/>
            <a:ext cx="2870200" cy="287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704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="" xmlns:a16="http://schemas.microsoft.com/office/drawing/2014/main" id="{83148B9B-5EB8-AE45-AF40-08A7AF8089A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3" name="Title 6">
            <a:extLst>
              <a:ext uri="{FF2B5EF4-FFF2-40B4-BE49-F238E27FC236}">
                <a16:creationId xmlns="" xmlns:a16="http://schemas.microsoft.com/office/drawing/2014/main" id="{F45EC04F-BD11-DF42-853F-68BFEBA3134E}"/>
              </a:ext>
            </a:extLst>
          </p:cNvPr>
          <p:cNvSpPr txBox="1">
            <a:spLocks/>
          </p:cNvSpPr>
          <p:nvPr/>
        </p:nvSpPr>
        <p:spPr>
          <a:xfrm>
            <a:off x="141971" y="613184"/>
            <a:ext cx="2584107" cy="131792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9600" b="1" dirty="0">
                <a:solidFill>
                  <a:srgbClr val="002060"/>
                </a:solidFill>
                <a:latin typeface="Helvetica Neue Condensed Black" panose="02000503000000020004" pitchFamily="2" charset="0"/>
                <a:ea typeface="Helvetica Neue Condensed Black" panose="02000503000000020004" pitchFamily="2" charset="0"/>
                <a:cs typeface="Helvetica Neue Condensed Black" panose="02000503000000020004" pitchFamily="2" charset="0"/>
              </a:rPr>
              <a:t>WIN</a:t>
            </a:r>
            <a:r>
              <a:rPr lang="en-US" sz="8800" b="1" dirty="0">
                <a:solidFill>
                  <a:srgbClr val="002060"/>
                </a:solidFill>
                <a:latin typeface="Helvetica Neue Condensed Black" panose="02000503000000020004" pitchFamily="2" charset="0"/>
                <a:ea typeface="Helvetica Neue Condensed Black" panose="02000503000000020004" pitchFamily="2" charset="0"/>
                <a:cs typeface="Helvetica Neue Condensed Black" panose="02000503000000020004" pitchFamily="2" charset="0"/>
              </a:rPr>
              <a:t>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C21D9659-70FF-BF42-91B0-F38BD1407AE7}"/>
              </a:ext>
            </a:extLst>
          </p:cNvPr>
          <p:cNvSpPr/>
          <p:nvPr/>
        </p:nvSpPr>
        <p:spPr>
          <a:xfrm>
            <a:off x="2337609" y="727876"/>
            <a:ext cx="2149666" cy="1143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050"/>
              </a:lnSpc>
            </a:pPr>
            <a:r>
              <a:rPr lang="en-US" sz="4000" b="1" dirty="0">
                <a:solidFill>
                  <a:srgbClr val="002060"/>
                </a:solidFill>
                <a:latin typeface="Helvetica Neue Condensed Black" panose="02000503000000020004" pitchFamily="2" charset="0"/>
                <a:ea typeface="Helvetica Neue Condensed Black" panose="02000503000000020004" pitchFamily="2" charset="0"/>
                <a:cs typeface="Helvetica Neue Condensed Black" panose="02000503000000020004" pitchFamily="2" charset="0"/>
              </a:rPr>
              <a:t>A FREE COURSE !</a:t>
            </a:r>
          </a:p>
        </p:txBody>
      </p:sp>
      <p:sp>
        <p:nvSpPr>
          <p:cNvPr id="44" name="Rectangle 35">
            <a:extLst>
              <a:ext uri="{FF2B5EF4-FFF2-40B4-BE49-F238E27FC236}">
                <a16:creationId xmlns="" xmlns:a16="http://schemas.microsoft.com/office/drawing/2014/main" id="{17BE4C26-035A-5E43-8FDB-61CA1F54D3A0}"/>
              </a:ext>
            </a:extLst>
          </p:cNvPr>
          <p:cNvSpPr/>
          <p:nvPr/>
        </p:nvSpPr>
        <p:spPr>
          <a:xfrm rot="5400000" flipV="1">
            <a:off x="-1147446" y="4356784"/>
            <a:ext cx="3624524" cy="49725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53" tIns="17127" rIns="34253" bIns="17127" anchor="ctr"/>
          <a:lstStyle/>
          <a:p>
            <a:pPr algn="ctr" defTabSz="407792">
              <a:defRPr/>
            </a:pPr>
            <a:endParaRPr lang="en-US" sz="675" dirty="0">
              <a:solidFill>
                <a:schemeClr val="accent2"/>
              </a:solidFill>
              <a:latin typeface="Open Sans Light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9CEF4040-5856-6045-AED7-5A403A4824AE}"/>
              </a:ext>
            </a:extLst>
          </p:cNvPr>
          <p:cNvSpPr/>
          <p:nvPr/>
        </p:nvSpPr>
        <p:spPr>
          <a:xfrm>
            <a:off x="946960" y="2235234"/>
            <a:ext cx="4113407" cy="414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rgbClr val="00206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Visit the SNOMED CT course catalogue </a:t>
            </a:r>
            <a:endParaRPr lang="en-US" sz="1600" b="1" i="1" dirty="0">
              <a:solidFill>
                <a:srgbClr val="002060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="" xmlns:a16="http://schemas.microsoft.com/office/drawing/2014/main" id="{EBE1BB42-C05D-FF49-9C6A-D64565378A7D}"/>
              </a:ext>
            </a:extLst>
          </p:cNvPr>
          <p:cNvSpPr/>
          <p:nvPr/>
        </p:nvSpPr>
        <p:spPr>
          <a:xfrm>
            <a:off x="342510" y="2309815"/>
            <a:ext cx="621000" cy="621000"/>
          </a:xfrm>
          <a:prstGeom prst="ellipse">
            <a:avLst/>
          </a:prstGeom>
          <a:solidFill>
            <a:srgbClr val="00B0F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F478F806-2BD0-D242-AB55-91A1F2703B15}"/>
              </a:ext>
            </a:extLst>
          </p:cNvPr>
          <p:cNvSpPr/>
          <p:nvPr/>
        </p:nvSpPr>
        <p:spPr>
          <a:xfrm>
            <a:off x="963104" y="3429048"/>
            <a:ext cx="46834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206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Discover the answer to this simple question:</a:t>
            </a:r>
            <a:endParaRPr lang="en-US" sz="1600" dirty="0">
              <a:solidFill>
                <a:srgbClr val="002060"/>
              </a:solidFill>
            </a:endParaRPr>
          </a:p>
        </p:txBody>
      </p:sp>
      <p:sp>
        <p:nvSpPr>
          <p:cNvPr id="52" name="Title 20">
            <a:extLst>
              <a:ext uri="{FF2B5EF4-FFF2-40B4-BE49-F238E27FC236}">
                <a16:creationId xmlns="" xmlns:a16="http://schemas.microsoft.com/office/drawing/2014/main" id="{9E7AA201-8EA7-C945-9F02-F9C330B6F38A}"/>
              </a:ext>
            </a:extLst>
          </p:cNvPr>
          <p:cNvSpPr txBox="1">
            <a:spLocks/>
          </p:cNvSpPr>
          <p:nvPr/>
        </p:nvSpPr>
        <p:spPr bwMode="auto">
          <a:xfrm>
            <a:off x="1434025" y="3704156"/>
            <a:ext cx="4110929" cy="1015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5" tIns="45722" rIns="91445" bIns="45722" anchor="ctr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US" sz="2000" b="1" i="1" dirty="0">
                <a:solidFill>
                  <a:srgbClr val="00B0F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“How many products are available on the  SNOMED CT Course Catalogue?”</a:t>
            </a:r>
          </a:p>
        </p:txBody>
      </p:sp>
      <p:sp>
        <p:nvSpPr>
          <p:cNvPr id="53" name="Rectangle 35">
            <a:extLst>
              <a:ext uri="{FF2B5EF4-FFF2-40B4-BE49-F238E27FC236}">
                <a16:creationId xmlns="" xmlns:a16="http://schemas.microsoft.com/office/drawing/2014/main" id="{D120B1EE-E97E-FD4F-B183-D533923693BB}"/>
              </a:ext>
            </a:extLst>
          </p:cNvPr>
          <p:cNvSpPr/>
          <p:nvPr/>
        </p:nvSpPr>
        <p:spPr>
          <a:xfrm rot="5400000">
            <a:off x="876449" y="4156515"/>
            <a:ext cx="787145" cy="81932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4253" tIns="17127" rIns="34253" bIns="17127" anchor="ctr"/>
          <a:lstStyle/>
          <a:p>
            <a:pPr algn="ctr" defTabSz="407792">
              <a:defRPr/>
            </a:pPr>
            <a:endParaRPr lang="en-US" sz="675" dirty="0">
              <a:solidFill>
                <a:schemeClr val="accent2"/>
              </a:solidFill>
              <a:latin typeface="Open Sans Light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="" xmlns:a16="http://schemas.microsoft.com/office/drawing/2014/main" id="{F784BD85-1A6B-D948-90D1-AE0FFBEC9DA1}"/>
              </a:ext>
            </a:extLst>
          </p:cNvPr>
          <p:cNvSpPr/>
          <p:nvPr/>
        </p:nvSpPr>
        <p:spPr>
          <a:xfrm>
            <a:off x="1054465" y="4845814"/>
            <a:ext cx="5048946" cy="4996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25" b="1" dirty="0">
                <a:solidFill>
                  <a:srgbClr val="00206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Submit your answer at </a:t>
            </a:r>
            <a:r>
              <a:rPr lang="en-US" sz="2025" b="1" i="1" dirty="0" err="1">
                <a:solidFill>
                  <a:srgbClr val="00B0F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snomed.org</a:t>
            </a:r>
            <a:r>
              <a:rPr lang="en-US" sz="2025" b="1" i="1" dirty="0">
                <a:solidFill>
                  <a:srgbClr val="00B0F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/win</a:t>
            </a:r>
          </a:p>
        </p:txBody>
      </p:sp>
      <p:sp>
        <p:nvSpPr>
          <p:cNvPr id="55" name="Oval 54">
            <a:extLst>
              <a:ext uri="{FF2B5EF4-FFF2-40B4-BE49-F238E27FC236}">
                <a16:creationId xmlns="" xmlns:a16="http://schemas.microsoft.com/office/drawing/2014/main" id="{D3A32E84-FD96-BA44-B992-3D092A5D58A8}"/>
              </a:ext>
            </a:extLst>
          </p:cNvPr>
          <p:cNvSpPr/>
          <p:nvPr/>
        </p:nvSpPr>
        <p:spPr>
          <a:xfrm>
            <a:off x="342104" y="4796211"/>
            <a:ext cx="621000" cy="621000"/>
          </a:xfrm>
          <a:prstGeom prst="ellipse">
            <a:avLst/>
          </a:prstGeom>
          <a:solidFill>
            <a:srgbClr val="00B0F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31" name="Rectangle 30">
            <a:extLst>
              <a:ext uri="{FF2B5EF4-FFF2-40B4-BE49-F238E27FC236}">
                <a16:creationId xmlns="" xmlns:a16="http://schemas.microsoft.com/office/drawing/2014/main" id="{351F47C3-8CB6-1741-AC61-A7AA096723D2}"/>
              </a:ext>
            </a:extLst>
          </p:cNvPr>
          <p:cNvSpPr/>
          <p:nvPr/>
        </p:nvSpPr>
        <p:spPr>
          <a:xfrm>
            <a:off x="0" y="6012280"/>
            <a:ext cx="73610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i="1" dirty="0">
                <a:solidFill>
                  <a:schemeClr val="tx1">
                    <a:lumMod val="7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Two free SNOMED CT course enrolments to be </a:t>
            </a:r>
            <a:r>
              <a:rPr lang="en-US" sz="1600" i="1" dirty="0" smtClean="0">
                <a:solidFill>
                  <a:schemeClr val="tx1">
                    <a:lumMod val="7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won</a:t>
            </a:r>
            <a:endParaRPr lang="en-US" sz="1600" i="1" dirty="0">
              <a:solidFill>
                <a:schemeClr val="tx1">
                  <a:lumMod val="75000"/>
                </a:schemeClr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  <a:p>
            <a:pPr algn="ctr"/>
            <a:r>
              <a:rPr lang="en-US" sz="1600" i="1" dirty="0">
                <a:solidFill>
                  <a:schemeClr val="tx1">
                    <a:lumMod val="7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All entrants will receive a 20% discount voucher - first 50 enrolments </a:t>
            </a:r>
            <a:r>
              <a:rPr lang="en-US" sz="1600" i="1" dirty="0" smtClean="0">
                <a:solidFill>
                  <a:schemeClr val="tx1">
                    <a:lumMod val="7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only</a:t>
            </a:r>
          </a:p>
          <a:p>
            <a:pPr algn="ctr"/>
            <a:r>
              <a:rPr lang="en-US" sz="1600" i="1" dirty="0" smtClean="0">
                <a:solidFill>
                  <a:schemeClr val="tx1">
                    <a:lumMod val="7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All vouchers must be used before December 2019</a:t>
            </a:r>
            <a:endParaRPr lang="en-US" sz="1600" i="1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57" name="Rounded Rectangle 56">
            <a:extLst>
              <a:ext uri="{FF2B5EF4-FFF2-40B4-BE49-F238E27FC236}">
                <a16:creationId xmlns="" xmlns:a16="http://schemas.microsoft.com/office/drawing/2014/main" id="{0F35DEF5-B249-3648-AEA6-CE8D5731D404}"/>
              </a:ext>
            </a:extLst>
          </p:cNvPr>
          <p:cNvSpPr/>
          <p:nvPr/>
        </p:nvSpPr>
        <p:spPr>
          <a:xfrm>
            <a:off x="1165563" y="2716973"/>
            <a:ext cx="3280513" cy="478032"/>
          </a:xfrm>
          <a:prstGeom prst="roundRect">
            <a:avLst/>
          </a:prstGeom>
          <a:noFill/>
          <a:ln w="3492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 i="1" dirty="0" err="1">
                <a:solidFill>
                  <a:srgbClr val="00B0F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courses.ihtsdotools.org</a:t>
            </a:r>
            <a:endParaRPr lang="en-US" sz="2100" dirty="0">
              <a:solidFill>
                <a:srgbClr val="00B0F0"/>
              </a:solidFill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="" xmlns:a16="http://schemas.microsoft.com/office/drawing/2014/main" id="{964D2672-3F65-5A41-85ED-162E9A10D9ED}"/>
              </a:ext>
            </a:extLst>
          </p:cNvPr>
          <p:cNvSpPr/>
          <p:nvPr/>
        </p:nvSpPr>
        <p:spPr>
          <a:xfrm>
            <a:off x="354316" y="3580142"/>
            <a:ext cx="621000" cy="621000"/>
          </a:xfrm>
          <a:prstGeom prst="ellipse">
            <a:avLst/>
          </a:prstGeom>
          <a:solidFill>
            <a:srgbClr val="00B0F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8" name="Title 20">
            <a:extLst>
              <a:ext uri="{FF2B5EF4-FFF2-40B4-BE49-F238E27FC236}">
                <a16:creationId xmlns="" xmlns:a16="http://schemas.microsoft.com/office/drawing/2014/main" id="{9FF63C51-B570-8D49-B9BA-7F8DD25DC3B9}"/>
              </a:ext>
            </a:extLst>
          </p:cNvPr>
          <p:cNvSpPr txBox="1">
            <a:spLocks/>
          </p:cNvSpPr>
          <p:nvPr/>
        </p:nvSpPr>
        <p:spPr bwMode="auto">
          <a:xfrm>
            <a:off x="479333" y="3590558"/>
            <a:ext cx="307003" cy="60016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45" tIns="45722" rIns="91445" bIns="45722" anchor="ctr">
            <a:spAutoFit/>
          </a:bodyPr>
          <a:lstStyle>
            <a:lvl1pPr defTabSz="4572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defTabSz="4572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defTabSz="4572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defTabSz="4572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defTabSz="457200"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US" sz="3300" b="1" dirty="0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?</a:t>
            </a:r>
          </a:p>
        </p:txBody>
      </p:sp>
      <p:sp>
        <p:nvSpPr>
          <p:cNvPr id="61" name="Freeform 1144">
            <a:extLst>
              <a:ext uri="{FF2B5EF4-FFF2-40B4-BE49-F238E27FC236}">
                <a16:creationId xmlns="" xmlns:a16="http://schemas.microsoft.com/office/drawing/2014/main" id="{3BB56F85-D004-174A-BB43-87478ECFB25D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25989" y="4957790"/>
            <a:ext cx="297000" cy="297000"/>
          </a:xfrm>
          <a:custGeom>
            <a:avLst/>
            <a:gdLst>
              <a:gd name="T0" fmla="*/ 106 w 109"/>
              <a:gd name="T1" fmla="*/ 39 h 89"/>
              <a:gd name="T2" fmla="*/ 106 w 109"/>
              <a:gd name="T3" fmla="*/ 39 h 89"/>
              <a:gd name="T4" fmla="*/ 48 w 109"/>
              <a:gd name="T5" fmla="*/ 15 h 89"/>
              <a:gd name="T6" fmla="*/ 48 w 109"/>
              <a:gd name="T7" fmla="*/ 15 h 89"/>
              <a:gd name="T8" fmla="*/ 21 w 109"/>
              <a:gd name="T9" fmla="*/ 2 h 89"/>
              <a:gd name="T10" fmla="*/ 14 w 109"/>
              <a:gd name="T11" fmla="*/ 0 h 89"/>
              <a:gd name="T12" fmla="*/ 10 w 109"/>
              <a:gd name="T13" fmla="*/ 0 h 89"/>
              <a:gd name="T14" fmla="*/ 10 w 109"/>
              <a:gd name="T15" fmla="*/ 0 h 89"/>
              <a:gd name="T16" fmla="*/ 6 w 109"/>
              <a:gd name="T17" fmla="*/ 0 h 89"/>
              <a:gd name="T18" fmla="*/ 5 w 109"/>
              <a:gd name="T19" fmla="*/ 1 h 89"/>
              <a:gd name="T20" fmla="*/ 3 w 109"/>
              <a:gd name="T21" fmla="*/ 2 h 89"/>
              <a:gd name="T22" fmla="*/ 3 w 109"/>
              <a:gd name="T23" fmla="*/ 2 h 89"/>
              <a:gd name="T24" fmla="*/ 1 w 109"/>
              <a:gd name="T25" fmla="*/ 5 h 89"/>
              <a:gd name="T26" fmla="*/ 0 w 109"/>
              <a:gd name="T27" fmla="*/ 9 h 89"/>
              <a:gd name="T28" fmla="*/ 0 w 109"/>
              <a:gd name="T29" fmla="*/ 11 h 89"/>
              <a:gd name="T30" fmla="*/ 1 w 109"/>
              <a:gd name="T31" fmla="*/ 14 h 89"/>
              <a:gd name="T32" fmla="*/ 20 w 109"/>
              <a:gd name="T33" fmla="*/ 44 h 89"/>
              <a:gd name="T34" fmla="*/ 1 w 109"/>
              <a:gd name="T35" fmla="*/ 74 h 89"/>
              <a:gd name="T36" fmla="*/ 1 w 109"/>
              <a:gd name="T37" fmla="*/ 74 h 89"/>
              <a:gd name="T38" fmla="*/ 0 w 109"/>
              <a:gd name="T39" fmla="*/ 78 h 89"/>
              <a:gd name="T40" fmla="*/ 0 w 109"/>
              <a:gd name="T41" fmla="*/ 80 h 89"/>
              <a:gd name="T42" fmla="*/ 1 w 109"/>
              <a:gd name="T43" fmla="*/ 84 h 89"/>
              <a:gd name="T44" fmla="*/ 3 w 109"/>
              <a:gd name="T45" fmla="*/ 86 h 89"/>
              <a:gd name="T46" fmla="*/ 3 w 109"/>
              <a:gd name="T47" fmla="*/ 86 h 89"/>
              <a:gd name="T48" fmla="*/ 5 w 109"/>
              <a:gd name="T49" fmla="*/ 88 h 89"/>
              <a:gd name="T50" fmla="*/ 6 w 109"/>
              <a:gd name="T51" fmla="*/ 89 h 89"/>
              <a:gd name="T52" fmla="*/ 10 w 109"/>
              <a:gd name="T53" fmla="*/ 89 h 89"/>
              <a:gd name="T54" fmla="*/ 10 w 109"/>
              <a:gd name="T55" fmla="*/ 89 h 89"/>
              <a:gd name="T56" fmla="*/ 10 w 109"/>
              <a:gd name="T57" fmla="*/ 89 h 89"/>
              <a:gd name="T58" fmla="*/ 14 w 109"/>
              <a:gd name="T59" fmla="*/ 89 h 89"/>
              <a:gd name="T60" fmla="*/ 21 w 109"/>
              <a:gd name="T61" fmla="*/ 86 h 89"/>
              <a:gd name="T62" fmla="*/ 48 w 109"/>
              <a:gd name="T63" fmla="*/ 74 h 89"/>
              <a:gd name="T64" fmla="*/ 48 w 109"/>
              <a:gd name="T65" fmla="*/ 74 h 89"/>
              <a:gd name="T66" fmla="*/ 106 w 109"/>
              <a:gd name="T67" fmla="*/ 49 h 89"/>
              <a:gd name="T68" fmla="*/ 106 w 109"/>
              <a:gd name="T69" fmla="*/ 49 h 89"/>
              <a:gd name="T70" fmla="*/ 108 w 109"/>
              <a:gd name="T71" fmla="*/ 47 h 89"/>
              <a:gd name="T72" fmla="*/ 109 w 109"/>
              <a:gd name="T73" fmla="*/ 44 h 89"/>
              <a:gd name="T74" fmla="*/ 109 w 109"/>
              <a:gd name="T75" fmla="*/ 44 h 89"/>
              <a:gd name="T76" fmla="*/ 108 w 109"/>
              <a:gd name="T77" fmla="*/ 42 h 89"/>
              <a:gd name="T78" fmla="*/ 106 w 109"/>
              <a:gd name="T79" fmla="*/ 39 h 89"/>
              <a:gd name="T80" fmla="*/ 106 w 109"/>
              <a:gd name="T81" fmla="*/ 39 h 89"/>
              <a:gd name="T82" fmla="*/ 10 w 109"/>
              <a:gd name="T83" fmla="*/ 10 h 89"/>
              <a:gd name="T84" fmla="*/ 10 w 109"/>
              <a:gd name="T85" fmla="*/ 10 h 89"/>
              <a:gd name="T86" fmla="*/ 21 w 109"/>
              <a:gd name="T87" fmla="*/ 14 h 89"/>
              <a:gd name="T88" fmla="*/ 45 w 109"/>
              <a:gd name="T89" fmla="*/ 23 h 89"/>
              <a:gd name="T90" fmla="*/ 45 w 109"/>
              <a:gd name="T91" fmla="*/ 23 h 89"/>
              <a:gd name="T92" fmla="*/ 80 w 109"/>
              <a:gd name="T93" fmla="*/ 39 h 89"/>
              <a:gd name="T94" fmla="*/ 29 w 109"/>
              <a:gd name="T95" fmla="*/ 39 h 89"/>
              <a:gd name="T96" fmla="*/ 29 w 109"/>
              <a:gd name="T97" fmla="*/ 39 h 89"/>
              <a:gd name="T98" fmla="*/ 10 w 109"/>
              <a:gd name="T99" fmla="*/ 10 h 89"/>
              <a:gd name="T100" fmla="*/ 43 w 109"/>
              <a:gd name="T101" fmla="*/ 65 h 89"/>
              <a:gd name="T102" fmla="*/ 43 w 109"/>
              <a:gd name="T103" fmla="*/ 65 h 89"/>
              <a:gd name="T104" fmla="*/ 21 w 109"/>
              <a:gd name="T105" fmla="*/ 75 h 89"/>
              <a:gd name="T106" fmla="*/ 10 w 109"/>
              <a:gd name="T107" fmla="*/ 79 h 89"/>
              <a:gd name="T108" fmla="*/ 29 w 109"/>
              <a:gd name="T109" fmla="*/ 49 h 89"/>
              <a:gd name="T110" fmla="*/ 80 w 109"/>
              <a:gd name="T111" fmla="*/ 49 h 89"/>
              <a:gd name="T112" fmla="*/ 80 w 109"/>
              <a:gd name="T113" fmla="*/ 49 h 89"/>
              <a:gd name="T114" fmla="*/ 43 w 109"/>
              <a:gd name="T115" fmla="*/ 65 h 89"/>
              <a:gd name="T116" fmla="*/ 43 w 109"/>
              <a:gd name="T117" fmla="*/ 65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9" h="89">
                <a:moveTo>
                  <a:pt x="106" y="39"/>
                </a:moveTo>
                <a:lnTo>
                  <a:pt x="106" y="39"/>
                </a:lnTo>
                <a:lnTo>
                  <a:pt x="48" y="15"/>
                </a:lnTo>
                <a:lnTo>
                  <a:pt x="48" y="15"/>
                </a:lnTo>
                <a:lnTo>
                  <a:pt x="21" y="2"/>
                </a:lnTo>
                <a:lnTo>
                  <a:pt x="14" y="0"/>
                </a:lnTo>
                <a:lnTo>
                  <a:pt x="10" y="0"/>
                </a:lnTo>
                <a:lnTo>
                  <a:pt x="10" y="0"/>
                </a:lnTo>
                <a:lnTo>
                  <a:pt x="6" y="0"/>
                </a:lnTo>
                <a:lnTo>
                  <a:pt x="5" y="1"/>
                </a:lnTo>
                <a:lnTo>
                  <a:pt x="3" y="2"/>
                </a:lnTo>
                <a:lnTo>
                  <a:pt x="3" y="2"/>
                </a:lnTo>
                <a:lnTo>
                  <a:pt x="1" y="5"/>
                </a:lnTo>
                <a:lnTo>
                  <a:pt x="0" y="9"/>
                </a:lnTo>
                <a:lnTo>
                  <a:pt x="0" y="11"/>
                </a:lnTo>
                <a:lnTo>
                  <a:pt x="1" y="14"/>
                </a:lnTo>
                <a:lnTo>
                  <a:pt x="20" y="44"/>
                </a:lnTo>
                <a:lnTo>
                  <a:pt x="1" y="74"/>
                </a:lnTo>
                <a:lnTo>
                  <a:pt x="1" y="74"/>
                </a:lnTo>
                <a:lnTo>
                  <a:pt x="0" y="78"/>
                </a:lnTo>
                <a:lnTo>
                  <a:pt x="0" y="80"/>
                </a:lnTo>
                <a:lnTo>
                  <a:pt x="1" y="84"/>
                </a:lnTo>
                <a:lnTo>
                  <a:pt x="3" y="86"/>
                </a:lnTo>
                <a:lnTo>
                  <a:pt x="3" y="86"/>
                </a:lnTo>
                <a:lnTo>
                  <a:pt x="5" y="88"/>
                </a:lnTo>
                <a:lnTo>
                  <a:pt x="6" y="89"/>
                </a:lnTo>
                <a:lnTo>
                  <a:pt x="10" y="89"/>
                </a:lnTo>
                <a:lnTo>
                  <a:pt x="10" y="89"/>
                </a:lnTo>
                <a:lnTo>
                  <a:pt x="10" y="89"/>
                </a:lnTo>
                <a:lnTo>
                  <a:pt x="14" y="89"/>
                </a:lnTo>
                <a:lnTo>
                  <a:pt x="21" y="86"/>
                </a:lnTo>
                <a:lnTo>
                  <a:pt x="48" y="74"/>
                </a:lnTo>
                <a:lnTo>
                  <a:pt x="48" y="74"/>
                </a:lnTo>
                <a:lnTo>
                  <a:pt x="106" y="49"/>
                </a:lnTo>
                <a:lnTo>
                  <a:pt x="106" y="49"/>
                </a:lnTo>
                <a:lnTo>
                  <a:pt x="108" y="47"/>
                </a:lnTo>
                <a:lnTo>
                  <a:pt x="109" y="44"/>
                </a:lnTo>
                <a:lnTo>
                  <a:pt x="109" y="44"/>
                </a:lnTo>
                <a:lnTo>
                  <a:pt x="108" y="42"/>
                </a:lnTo>
                <a:lnTo>
                  <a:pt x="106" y="39"/>
                </a:lnTo>
                <a:lnTo>
                  <a:pt x="106" y="39"/>
                </a:lnTo>
                <a:close/>
                <a:moveTo>
                  <a:pt x="10" y="10"/>
                </a:moveTo>
                <a:lnTo>
                  <a:pt x="10" y="10"/>
                </a:lnTo>
                <a:lnTo>
                  <a:pt x="21" y="14"/>
                </a:lnTo>
                <a:lnTo>
                  <a:pt x="45" y="23"/>
                </a:lnTo>
                <a:lnTo>
                  <a:pt x="45" y="23"/>
                </a:lnTo>
                <a:lnTo>
                  <a:pt x="80" y="39"/>
                </a:lnTo>
                <a:lnTo>
                  <a:pt x="29" y="39"/>
                </a:lnTo>
                <a:lnTo>
                  <a:pt x="29" y="39"/>
                </a:lnTo>
                <a:lnTo>
                  <a:pt x="10" y="10"/>
                </a:lnTo>
                <a:close/>
                <a:moveTo>
                  <a:pt x="43" y="65"/>
                </a:moveTo>
                <a:lnTo>
                  <a:pt x="43" y="65"/>
                </a:lnTo>
                <a:lnTo>
                  <a:pt x="21" y="75"/>
                </a:lnTo>
                <a:lnTo>
                  <a:pt x="10" y="79"/>
                </a:lnTo>
                <a:lnTo>
                  <a:pt x="29" y="49"/>
                </a:lnTo>
                <a:lnTo>
                  <a:pt x="80" y="49"/>
                </a:lnTo>
                <a:lnTo>
                  <a:pt x="80" y="49"/>
                </a:lnTo>
                <a:lnTo>
                  <a:pt x="43" y="65"/>
                </a:lnTo>
                <a:lnTo>
                  <a:pt x="43" y="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393">
            <a:extLst>
              <a:ext uri="{FF2B5EF4-FFF2-40B4-BE49-F238E27FC236}">
                <a16:creationId xmlns="" xmlns:a16="http://schemas.microsoft.com/office/drawing/2014/main" id="{C7A49BD9-6D25-1C4A-BD6D-3A96E3E6277D}"/>
              </a:ext>
            </a:extLst>
          </p:cNvPr>
          <p:cNvSpPr>
            <a:spLocks/>
          </p:cNvSpPr>
          <p:nvPr/>
        </p:nvSpPr>
        <p:spPr bwMode="auto">
          <a:xfrm>
            <a:off x="568698" y="2458904"/>
            <a:ext cx="200080" cy="299201"/>
          </a:xfrm>
          <a:custGeom>
            <a:avLst/>
            <a:gdLst>
              <a:gd name="T0" fmla="*/ 160 w 182"/>
              <a:gd name="T1" fmla="*/ 252 h 264"/>
              <a:gd name="T2" fmla="*/ 111 w 182"/>
              <a:gd name="T3" fmla="*/ 167 h 264"/>
              <a:gd name="T4" fmla="*/ 182 w 182"/>
              <a:gd name="T5" fmla="*/ 156 h 264"/>
              <a:gd name="T6" fmla="*/ 0 w 182"/>
              <a:gd name="T7" fmla="*/ 0 h 264"/>
              <a:gd name="T8" fmla="*/ 44 w 182"/>
              <a:gd name="T9" fmla="*/ 237 h 264"/>
              <a:gd name="T10" fmla="*/ 89 w 182"/>
              <a:gd name="T11" fmla="*/ 179 h 264"/>
              <a:gd name="T12" fmla="*/ 138 w 182"/>
              <a:gd name="T13" fmla="*/ 264 h 264"/>
              <a:gd name="T14" fmla="*/ 160 w 182"/>
              <a:gd name="T15" fmla="*/ 252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2" h="264">
                <a:moveTo>
                  <a:pt x="160" y="252"/>
                </a:moveTo>
                <a:lnTo>
                  <a:pt x="111" y="167"/>
                </a:lnTo>
                <a:lnTo>
                  <a:pt x="182" y="156"/>
                </a:lnTo>
                <a:lnTo>
                  <a:pt x="0" y="0"/>
                </a:lnTo>
                <a:lnTo>
                  <a:pt x="44" y="237"/>
                </a:lnTo>
                <a:lnTo>
                  <a:pt x="89" y="179"/>
                </a:lnTo>
                <a:lnTo>
                  <a:pt x="138" y="264"/>
                </a:lnTo>
                <a:lnTo>
                  <a:pt x="160" y="252"/>
                </a:lnTo>
                <a:close/>
              </a:path>
            </a:pathLst>
          </a:custGeom>
          <a:solidFill>
            <a:schemeClr val="bg1"/>
          </a:solidFill>
          <a:ln w="11113" cap="rnd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282621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9" grpId="0"/>
      <p:bldP spid="13" grpId="0"/>
      <p:bldP spid="14" grpId="0"/>
      <p:bldP spid="52" grpId="0"/>
      <p:bldP spid="53" grpId="0" animBg="1"/>
      <p:bldP spid="17" grpId="0"/>
      <p:bldP spid="55" grpId="0" animBg="1"/>
      <p:bldP spid="31" grpId="0"/>
      <p:bldP spid="57" grpId="0" animBg="1"/>
      <p:bldP spid="6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SNOMED CT Foundation Course (English)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Completions - 2102+ completions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(from 85 countries)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3516" y="497063"/>
            <a:ext cx="2066927" cy="275590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5904" y="1875099"/>
            <a:ext cx="8058601" cy="4982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247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SNOMED CT Foundation Course (Spanish)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Completions - 105+ completions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(from 10 countries)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3516" y="497063"/>
            <a:ext cx="2066927" cy="275590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8338" y="1875014"/>
            <a:ext cx="8058738" cy="4982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0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SNOMED CT Foundation Course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Proportion of Members vs non-Members</a:t>
            </a: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3516" y="497063"/>
            <a:ext cx="2066927" cy="27559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27814" y="5654141"/>
            <a:ext cx="1566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/>
              <a:t>Before fees</a:t>
            </a:r>
            <a:endParaRPr lang="en-US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6536267" y="5654141"/>
            <a:ext cx="17949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/>
              <a:t>After fees</a:t>
            </a:r>
            <a:endParaRPr lang="en-US" b="1" i="1" dirty="0"/>
          </a:p>
        </p:txBody>
      </p:sp>
      <p:sp>
        <p:nvSpPr>
          <p:cNvPr id="11" name="Line 222"/>
          <p:cNvSpPr>
            <a:spLocks noChangeShapeType="1"/>
          </p:cNvSpPr>
          <p:nvPr/>
        </p:nvSpPr>
        <p:spPr bwMode="auto">
          <a:xfrm flipV="1">
            <a:off x="4518039" y="2135366"/>
            <a:ext cx="0" cy="4465128"/>
          </a:xfrm>
          <a:prstGeom prst="line">
            <a:avLst/>
          </a:prstGeom>
          <a:noFill/>
          <a:ln w="38100">
            <a:solidFill>
              <a:srgbClr val="00A9FF"/>
            </a:solidFill>
            <a:round/>
            <a:headEnd/>
            <a:tailEnd/>
          </a:ln>
          <a:effectLst/>
        </p:spPr>
        <p:txBody>
          <a:bodyPr wrap="square" lIns="67500" tIns="35100" rIns="67500" bIns="35100" anchor="ctr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endParaRPr lang="da-DK" sz="135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415"/>
          <a:stretch/>
        </p:blipFill>
        <p:spPr>
          <a:xfrm>
            <a:off x="129294" y="2590634"/>
            <a:ext cx="4360686" cy="287830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220"/>
          <a:stretch/>
        </p:blipFill>
        <p:spPr>
          <a:xfrm>
            <a:off x="4546099" y="2590634"/>
            <a:ext cx="4442706" cy="296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148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SNOMED CT Foundation Course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Proportion of high, middle and low income countries</a:t>
            </a: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3516" y="497063"/>
            <a:ext cx="2066927" cy="27559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27814" y="5654141"/>
            <a:ext cx="1566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/>
              <a:t>Before fees</a:t>
            </a:r>
            <a:endParaRPr lang="en-US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6536267" y="5654141"/>
            <a:ext cx="17949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/>
              <a:t>After fees</a:t>
            </a:r>
            <a:endParaRPr lang="en-US" b="1" i="1" dirty="0"/>
          </a:p>
        </p:txBody>
      </p:sp>
      <p:sp>
        <p:nvSpPr>
          <p:cNvPr id="11" name="Line 222"/>
          <p:cNvSpPr>
            <a:spLocks noChangeShapeType="1"/>
          </p:cNvSpPr>
          <p:nvPr/>
        </p:nvSpPr>
        <p:spPr bwMode="auto">
          <a:xfrm flipV="1">
            <a:off x="4518039" y="2135366"/>
            <a:ext cx="0" cy="4465128"/>
          </a:xfrm>
          <a:prstGeom prst="line">
            <a:avLst/>
          </a:prstGeom>
          <a:noFill/>
          <a:ln w="38100">
            <a:solidFill>
              <a:srgbClr val="00A9FF"/>
            </a:solidFill>
            <a:round/>
            <a:headEnd/>
            <a:tailEnd/>
          </a:ln>
          <a:effectLst/>
        </p:spPr>
        <p:txBody>
          <a:bodyPr wrap="square" lIns="67500" tIns="35100" rIns="67500" bIns="35100" anchor="ctr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endParaRPr lang="da-DK" sz="135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2653"/>
          <a:stretch/>
        </p:blipFill>
        <p:spPr>
          <a:xfrm>
            <a:off x="309840" y="2569573"/>
            <a:ext cx="4103335" cy="290189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1334"/>
          <a:stretch/>
        </p:blipFill>
        <p:spPr>
          <a:xfrm>
            <a:off x="4784954" y="2634345"/>
            <a:ext cx="4241933" cy="2955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268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SNOMED CT Foundation Course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Monthly intake size</a:t>
            </a: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3516" y="497063"/>
            <a:ext cx="2066927" cy="275590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600" y="2146300"/>
            <a:ext cx="7620000" cy="471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95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SNOMED CT Implementation Course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Completions (before fees) - 519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(from 70 countries)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3516" y="497063"/>
            <a:ext cx="2066927" cy="27559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725" y="2038216"/>
            <a:ext cx="7776080" cy="4808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349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199" y="1428736"/>
            <a:ext cx="6815471" cy="5000660"/>
          </a:xfrm>
        </p:spPr>
        <p:txBody>
          <a:bodyPr/>
          <a:lstStyle/>
          <a:p>
            <a:r>
              <a:rPr lang="en-US" dirty="0" smtClean="0"/>
              <a:t>Introductions</a:t>
            </a:r>
          </a:p>
          <a:p>
            <a:r>
              <a:rPr lang="en-US" dirty="0" smtClean="0"/>
              <a:t>ELAG administration</a:t>
            </a:r>
          </a:p>
          <a:p>
            <a:r>
              <a:rPr lang="en-US" dirty="0" smtClean="0"/>
              <a:t>ELAG Member reports</a:t>
            </a:r>
          </a:p>
          <a:p>
            <a:r>
              <a:rPr lang="en-US" dirty="0" smtClean="0"/>
              <a:t>SNOMED International update</a:t>
            </a:r>
          </a:p>
          <a:p>
            <a:pPr lvl="1"/>
            <a:r>
              <a:rPr lang="en-US" dirty="0" smtClean="0"/>
              <a:t>Education team work plan</a:t>
            </a:r>
          </a:p>
          <a:p>
            <a:pPr lvl="1"/>
            <a:r>
              <a:rPr lang="en-US" dirty="0" smtClean="0"/>
              <a:t>Course delivery overview</a:t>
            </a:r>
          </a:p>
          <a:p>
            <a:pPr lvl="1"/>
            <a:r>
              <a:rPr lang="en-US" dirty="0"/>
              <a:t>Clinician course</a:t>
            </a:r>
          </a:p>
          <a:p>
            <a:pPr lvl="1"/>
            <a:r>
              <a:rPr lang="en-US" dirty="0" smtClean="0"/>
              <a:t>Implementation course</a:t>
            </a:r>
          </a:p>
          <a:p>
            <a:pPr lvl="1"/>
            <a:r>
              <a:rPr lang="en-US" dirty="0" smtClean="0"/>
              <a:t>Authoring courses and certification</a:t>
            </a:r>
          </a:p>
          <a:p>
            <a:pPr lvl="1"/>
            <a:r>
              <a:rPr lang="en-US" dirty="0" smtClean="0"/>
              <a:t>Developer course and certification</a:t>
            </a:r>
          </a:p>
          <a:p>
            <a:pPr lvl="1"/>
            <a:r>
              <a:rPr lang="en-US" dirty="0" smtClean="0"/>
              <a:t>Education delivery partnerships</a:t>
            </a:r>
          </a:p>
          <a:p>
            <a:pPr lvl="1"/>
            <a:r>
              <a:rPr lang="en-US" dirty="0" smtClean="0"/>
              <a:t>Other activities</a:t>
            </a:r>
          </a:p>
          <a:p>
            <a:r>
              <a:rPr lang="en-US" dirty="0" smtClean="0"/>
              <a:t>Feedback and discussion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7694" y="3937000"/>
            <a:ext cx="4356305" cy="299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91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SNOMED CT Implementation Course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Enrolled / active (after fees) </a:t>
            </a:r>
            <a:r>
              <a:rPr lang="mr-IN" dirty="0" smtClean="0"/>
              <a:t>–</a:t>
            </a:r>
            <a:r>
              <a:rPr lang="en-US" dirty="0" smtClean="0"/>
              <a:t> 35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(from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22 countries)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3516" y="497063"/>
            <a:ext cx="2066927" cy="275590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976" y="2041886"/>
            <a:ext cx="7788864" cy="4816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74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SNOMED CT Implementation Course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Proportion of Members vs non-Members</a:t>
            </a: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3516" y="497063"/>
            <a:ext cx="2066927" cy="27559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27814" y="5654141"/>
            <a:ext cx="1566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/>
              <a:t>Before fees</a:t>
            </a:r>
            <a:endParaRPr lang="en-US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6536267" y="5654141"/>
            <a:ext cx="17949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/>
              <a:t>After fees</a:t>
            </a:r>
            <a:endParaRPr lang="en-US" b="1" i="1" dirty="0"/>
          </a:p>
        </p:txBody>
      </p:sp>
      <p:sp>
        <p:nvSpPr>
          <p:cNvPr id="11" name="Line 222"/>
          <p:cNvSpPr>
            <a:spLocks noChangeShapeType="1"/>
          </p:cNvSpPr>
          <p:nvPr/>
        </p:nvSpPr>
        <p:spPr bwMode="auto">
          <a:xfrm flipV="1">
            <a:off x="4518039" y="2135366"/>
            <a:ext cx="0" cy="4465128"/>
          </a:xfrm>
          <a:prstGeom prst="line">
            <a:avLst/>
          </a:prstGeom>
          <a:noFill/>
          <a:ln w="38100">
            <a:solidFill>
              <a:srgbClr val="00A9FF"/>
            </a:solidFill>
            <a:round/>
            <a:headEnd/>
            <a:tailEnd/>
          </a:ln>
          <a:effectLst/>
        </p:spPr>
        <p:txBody>
          <a:bodyPr wrap="square" lIns="67500" tIns="35100" rIns="67500" bIns="35100" anchor="ctr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endParaRPr lang="da-DK" sz="135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034"/>
          <a:stretch/>
        </p:blipFill>
        <p:spPr>
          <a:xfrm>
            <a:off x="23829" y="2550837"/>
            <a:ext cx="4412977" cy="293220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579"/>
          <a:stretch/>
        </p:blipFill>
        <p:spPr>
          <a:xfrm>
            <a:off x="4599273" y="2550837"/>
            <a:ext cx="4473404" cy="2966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2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SNOMED CT </a:t>
            </a:r>
            <a:r>
              <a:rPr lang="en-US" dirty="0"/>
              <a:t>Implementation Course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Proportion of high, middle and low income countries</a:t>
            </a: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3516" y="497063"/>
            <a:ext cx="2066927" cy="27559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27814" y="5654141"/>
            <a:ext cx="1566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/>
              <a:t>Before fees</a:t>
            </a:r>
            <a:endParaRPr lang="en-US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6536267" y="5654141"/>
            <a:ext cx="17949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/>
              <a:t>After fees</a:t>
            </a:r>
            <a:endParaRPr lang="en-US" b="1" i="1" dirty="0"/>
          </a:p>
        </p:txBody>
      </p:sp>
      <p:sp>
        <p:nvSpPr>
          <p:cNvPr id="11" name="Line 222"/>
          <p:cNvSpPr>
            <a:spLocks noChangeShapeType="1"/>
          </p:cNvSpPr>
          <p:nvPr/>
        </p:nvSpPr>
        <p:spPr bwMode="auto">
          <a:xfrm flipV="1">
            <a:off x="4518039" y="2135366"/>
            <a:ext cx="0" cy="4465128"/>
          </a:xfrm>
          <a:prstGeom prst="line">
            <a:avLst/>
          </a:prstGeom>
          <a:noFill/>
          <a:ln w="38100">
            <a:solidFill>
              <a:srgbClr val="00A9FF"/>
            </a:solidFill>
            <a:round/>
            <a:headEnd/>
            <a:tailEnd/>
          </a:ln>
          <a:effectLst/>
        </p:spPr>
        <p:txBody>
          <a:bodyPr wrap="square" lIns="67500" tIns="35100" rIns="67500" bIns="35100" anchor="ctr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endParaRPr lang="da-DK" sz="135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692"/>
          <a:stretch/>
        </p:blipFill>
        <p:spPr>
          <a:xfrm>
            <a:off x="232678" y="2542003"/>
            <a:ext cx="4218028" cy="291746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800"/>
          <a:stretch/>
        </p:blipFill>
        <p:spPr>
          <a:xfrm>
            <a:off x="4802553" y="2542003"/>
            <a:ext cx="4305544" cy="298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SNOMED CT </a:t>
            </a:r>
            <a:r>
              <a:rPr lang="en-US" dirty="0"/>
              <a:t>Implementation Course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Course intake size</a:t>
            </a: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3516" y="497063"/>
            <a:ext cx="2066927" cy="275590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408" y="1955800"/>
            <a:ext cx="7928087" cy="490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314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904" y="2077230"/>
            <a:ext cx="7620000" cy="4711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SNOMED CT </a:t>
            </a:r>
            <a:r>
              <a:rPr lang="en-US" dirty="0"/>
              <a:t>Implementation Course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Course completion rate (incomplete data)</a:t>
            </a: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3516" y="497063"/>
            <a:ext cx="2066927" cy="2755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732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SNOMED CT Authoring Level 1 Course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Completions - 46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(from 16 countries)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3516" y="497063"/>
            <a:ext cx="2066927" cy="275590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9625" y="1963685"/>
            <a:ext cx="7915333" cy="489431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278624" y="6381533"/>
            <a:ext cx="1566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/>
              <a:t>16 countries 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109268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752" y="2268638"/>
            <a:ext cx="7700127" cy="476124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SNOMED CT Authoring Level 1 Course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Completions - 46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(from 16 countries)</a:t>
            </a:r>
          </a:p>
          <a:p>
            <a:r>
              <a:rPr lang="en-US" dirty="0" smtClean="0"/>
              <a:t>+ Active - 42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(from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15 countries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3516" y="497063"/>
            <a:ext cx="2066927" cy="275590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278624" y="6381533"/>
            <a:ext cx="1566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/>
              <a:t>24 countries 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150489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SNOMED CT Authoring Level 1 Course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Proportion of Members vs non-Members</a:t>
            </a: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3516" y="497063"/>
            <a:ext cx="2066927" cy="275590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053559" y="5750110"/>
            <a:ext cx="2778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/>
              <a:t>After fees</a:t>
            </a:r>
            <a:endParaRPr lang="en-US" b="1" i="1" dirty="0"/>
          </a:p>
        </p:txBody>
      </p:sp>
      <p:sp>
        <p:nvSpPr>
          <p:cNvPr id="11" name="Line 222"/>
          <p:cNvSpPr>
            <a:spLocks noChangeShapeType="1"/>
          </p:cNvSpPr>
          <p:nvPr/>
        </p:nvSpPr>
        <p:spPr bwMode="auto">
          <a:xfrm flipV="1">
            <a:off x="4518039" y="2135366"/>
            <a:ext cx="0" cy="4465128"/>
          </a:xfrm>
          <a:prstGeom prst="line">
            <a:avLst/>
          </a:prstGeom>
          <a:noFill/>
          <a:ln w="38100">
            <a:solidFill>
              <a:srgbClr val="00A9FF"/>
            </a:solidFill>
            <a:round/>
            <a:headEnd/>
            <a:tailEnd/>
          </a:ln>
          <a:effectLst/>
        </p:spPr>
        <p:txBody>
          <a:bodyPr wrap="square" lIns="67500" tIns="35100" rIns="67500" bIns="35100" anchor="ctr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endParaRPr lang="da-DK" sz="135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2"/>
          <a:stretch/>
        </p:blipFill>
        <p:spPr>
          <a:xfrm>
            <a:off x="4572000" y="2596417"/>
            <a:ext cx="4275312" cy="2843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83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SNOMED CT Authoring Level 1 Course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70C0"/>
                </a:solidFill>
              </a:rPr>
              <a:t>Proportion of high, middle and low income countries</a:t>
            </a: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3516" y="497063"/>
            <a:ext cx="2066927" cy="2755903"/>
          </a:xfrm>
          <a:prstGeom prst="rect">
            <a:avLst/>
          </a:prstGeom>
        </p:spPr>
      </p:pic>
      <p:sp>
        <p:nvSpPr>
          <p:cNvPr id="11" name="Line 222"/>
          <p:cNvSpPr>
            <a:spLocks noChangeShapeType="1"/>
          </p:cNvSpPr>
          <p:nvPr/>
        </p:nvSpPr>
        <p:spPr bwMode="auto">
          <a:xfrm flipV="1">
            <a:off x="4518039" y="2135366"/>
            <a:ext cx="0" cy="4465128"/>
          </a:xfrm>
          <a:prstGeom prst="line">
            <a:avLst/>
          </a:prstGeom>
          <a:noFill/>
          <a:ln w="38100">
            <a:solidFill>
              <a:srgbClr val="00A9FF"/>
            </a:solidFill>
            <a:round/>
            <a:headEnd/>
            <a:tailEnd/>
          </a:ln>
          <a:effectLst/>
        </p:spPr>
        <p:txBody>
          <a:bodyPr wrap="square" lIns="67500" tIns="35100" rIns="67500" bIns="35100" anchor="ctr">
            <a:spAutoFit/>
          </a:bodyPr>
          <a:lstStyle/>
          <a:p>
            <a:pPr lvl="0" algn="ctr" eaLnBrk="0" hangingPunct="0">
              <a:spcBef>
                <a:spcPct val="50000"/>
              </a:spcBef>
            </a:pPr>
            <a:endParaRPr lang="da-DK" sz="135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006"/>
          <a:stretch/>
        </p:blipFill>
        <p:spPr>
          <a:xfrm>
            <a:off x="4645335" y="2501335"/>
            <a:ext cx="4186360" cy="293882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053559" y="5750110"/>
            <a:ext cx="2778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i="1" dirty="0" smtClean="0"/>
              <a:t>After fees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88633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SNOMED CT Authoring Level 1 Course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Course intake size</a:t>
            </a: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3516" y="497063"/>
            <a:ext cx="2066927" cy="27559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3" b="11731"/>
          <a:stretch/>
        </p:blipFill>
        <p:spPr>
          <a:xfrm>
            <a:off x="1372853" y="2337746"/>
            <a:ext cx="6846498" cy="409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64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3199" y="1341692"/>
            <a:ext cx="6864189" cy="493860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346251" y="3582678"/>
            <a:ext cx="41466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smtClean="0">
                <a:solidFill>
                  <a:schemeClr val="bg1"/>
                </a:solidFill>
              </a:rPr>
              <a:t>INTRODUCTIONS</a:t>
            </a:r>
            <a:endParaRPr lang="en-US" sz="36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139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SNOMED CT Authoring Level 1 Course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Completion rates</a:t>
            </a:r>
            <a:endParaRPr lang="en-US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3516" y="497063"/>
            <a:ext cx="2066927" cy="275590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0" b="11807"/>
          <a:stretch/>
        </p:blipFill>
        <p:spPr>
          <a:xfrm>
            <a:off x="1192190" y="2274000"/>
            <a:ext cx="7039337" cy="4155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66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SNOMED for Developers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Participants - 471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from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50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countries)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48" y="2663381"/>
            <a:ext cx="4677558" cy="2889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7314" y="2536950"/>
            <a:ext cx="4807897" cy="296991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146123" y="5541587"/>
            <a:ext cx="39122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Proportion of </a:t>
            </a:r>
          </a:p>
          <a:p>
            <a:pPr algn="ctr"/>
            <a:r>
              <a:rPr lang="en-US" i="1" dirty="0" smtClean="0"/>
              <a:t>Members vs Non-Members</a:t>
            </a:r>
            <a:endParaRPr lang="en-US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4981317" y="5541586"/>
            <a:ext cx="4178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Proportion of </a:t>
            </a:r>
          </a:p>
          <a:p>
            <a:pPr algn="ctr"/>
            <a:r>
              <a:rPr lang="en-US" i="1" dirty="0" smtClean="0"/>
              <a:t>High, Middle, Low Income Countries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29606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SNOMED for Data Analysts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Participants </a:t>
            </a:r>
            <a:r>
              <a:rPr lang="en-US" dirty="0"/>
              <a:t>- </a:t>
            </a:r>
            <a:r>
              <a:rPr lang="en-US" dirty="0" smtClean="0"/>
              <a:t>498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from 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54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countries)</a:t>
            </a: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172" y="2657751"/>
            <a:ext cx="4686163" cy="289471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0482" y="2537169"/>
            <a:ext cx="4816346" cy="297513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46123" y="5541587"/>
            <a:ext cx="39122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Proportion of </a:t>
            </a:r>
          </a:p>
          <a:p>
            <a:pPr algn="ctr"/>
            <a:r>
              <a:rPr lang="en-US" i="1" dirty="0" smtClean="0"/>
              <a:t>Members vs Non-Members</a:t>
            </a:r>
            <a:endParaRPr lang="en-US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4981317" y="5541586"/>
            <a:ext cx="4178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Proportion of </a:t>
            </a:r>
          </a:p>
          <a:p>
            <a:pPr algn="ctr"/>
            <a:r>
              <a:rPr lang="en-US" i="1" dirty="0" smtClean="0"/>
              <a:t>High, Middle, Low Income Countries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99526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marL="6350" algn="ctr">
              <a:spcAft>
                <a:spcPts val="600"/>
              </a:spcAft>
            </a:pPr>
            <a:r>
              <a:rPr lang="en-US" sz="3200" dirty="0" smtClean="0"/>
              <a:t>SNOMED CT </a:t>
            </a:r>
            <a:br>
              <a:rPr lang="en-US" sz="3200" dirty="0" smtClean="0"/>
            </a:br>
            <a:r>
              <a:rPr lang="en-US" sz="3200" dirty="0" smtClean="0"/>
              <a:t>for </a:t>
            </a:r>
            <a:br>
              <a:rPr lang="en-US" sz="3200" dirty="0" smtClean="0"/>
            </a:br>
            <a:r>
              <a:rPr lang="en-US" sz="3200" dirty="0" smtClean="0"/>
              <a:t>Clinicians</a:t>
            </a:r>
            <a:endParaRPr lang="en-US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6512" y="1823972"/>
            <a:ext cx="4389120" cy="438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82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SNOMED CT for Clinicians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Presentation by Ian Green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8256" y="2267712"/>
            <a:ext cx="4946904" cy="4946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695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Clinical Education update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Clinical videos</a:t>
            </a:r>
          </a:p>
          <a:p>
            <a:r>
              <a:rPr lang="en-US" dirty="0" smtClean="0"/>
              <a:t>9 recorded as draft</a:t>
            </a:r>
          </a:p>
          <a:p>
            <a:pPr lvl="1"/>
            <a:r>
              <a:rPr lang="en-US" dirty="0" smtClean="0"/>
              <a:t>Trialed by internal clinical project group</a:t>
            </a:r>
          </a:p>
          <a:p>
            <a:pPr lvl="1"/>
            <a:r>
              <a:rPr lang="en-US" dirty="0" smtClean="0"/>
              <a:t>NHS Academy</a:t>
            </a:r>
          </a:p>
          <a:p>
            <a:pPr lvl="1"/>
            <a:r>
              <a:rPr lang="en-US" dirty="0" smtClean="0"/>
              <a:t>Some minor suggestions to improve the visuals</a:t>
            </a:r>
          </a:p>
          <a:p>
            <a:pPr lvl="1"/>
            <a:endParaRPr lang="en-US" dirty="0" smtClean="0"/>
          </a:p>
          <a:p>
            <a:pPr marL="586741" indent="-457200">
              <a:buFont typeface="+mj-lt"/>
              <a:buAutoNum type="arabicPeriod"/>
            </a:pPr>
            <a:r>
              <a:rPr lang="en-US" sz="1800" dirty="0" smtClean="0">
                <a:solidFill>
                  <a:srgbClr val="000000"/>
                </a:solidFill>
              </a:rPr>
              <a:t>How do I use the SNOMED International browser ?</a:t>
            </a:r>
            <a:endParaRPr lang="en-US" sz="1800" dirty="0">
              <a:solidFill>
                <a:srgbClr val="000000"/>
              </a:solidFill>
            </a:endParaRPr>
          </a:p>
          <a:p>
            <a:pPr marL="586741" indent="-457200"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</a:rPr>
              <a:t>How do I search in the browser and refine my </a:t>
            </a:r>
            <a:r>
              <a:rPr lang="en-US" sz="1800" dirty="0" smtClean="0">
                <a:solidFill>
                  <a:srgbClr val="000000"/>
                </a:solidFill>
              </a:rPr>
              <a:t>search ?</a:t>
            </a:r>
            <a:endParaRPr lang="en-US" sz="1800" dirty="0">
              <a:solidFill>
                <a:srgbClr val="000000"/>
              </a:solidFill>
            </a:endParaRPr>
          </a:p>
          <a:p>
            <a:pPr marL="586741" indent="-457200">
              <a:buFont typeface="+mj-lt"/>
              <a:buAutoNum type="arabicPeriod"/>
            </a:pPr>
            <a:r>
              <a:rPr lang="en-US" sz="1800" dirty="0" smtClean="0">
                <a:solidFill>
                  <a:srgbClr val="000000"/>
                </a:solidFill>
              </a:rPr>
              <a:t>What is a concept and a description ?</a:t>
            </a:r>
          </a:p>
          <a:p>
            <a:pPr marL="586741" indent="-457200"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</a:rPr>
              <a:t>What are SNOMED CT relationships ?</a:t>
            </a:r>
          </a:p>
          <a:p>
            <a:pPr marL="586741" indent="-457200">
              <a:buFont typeface="+mj-lt"/>
              <a:buAutoNum type="arabicPeriod"/>
            </a:pPr>
            <a:r>
              <a:rPr lang="en-US" sz="1800" dirty="0" smtClean="0">
                <a:solidFill>
                  <a:srgbClr val="000000"/>
                </a:solidFill>
              </a:rPr>
              <a:t>Why is the details tab in the browser useful ?</a:t>
            </a:r>
          </a:p>
          <a:p>
            <a:pPr marL="586741" indent="-457200"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</a:rPr>
              <a:t>Why are SNOMED diagrams useful ?</a:t>
            </a:r>
          </a:p>
          <a:p>
            <a:pPr marL="586741" indent="-457200">
              <a:buFont typeface="+mj-lt"/>
              <a:buAutoNum type="arabicPeriod"/>
            </a:pPr>
            <a:r>
              <a:rPr lang="en-US" sz="1800" dirty="0" smtClean="0">
                <a:solidFill>
                  <a:srgbClr val="000000"/>
                </a:solidFill>
              </a:rPr>
              <a:t>What are SNOMED expressions ?</a:t>
            </a:r>
          </a:p>
          <a:p>
            <a:pPr marL="586741" indent="-457200">
              <a:buFont typeface="+mj-lt"/>
              <a:buAutoNum type="arabicPeriod"/>
            </a:pPr>
            <a:r>
              <a:rPr lang="en-US" sz="1800" dirty="0" smtClean="0">
                <a:solidFill>
                  <a:srgbClr val="000000"/>
                </a:solidFill>
              </a:rPr>
              <a:t>What are Refsets, and how can I use them ?</a:t>
            </a:r>
          </a:p>
          <a:p>
            <a:pPr marL="586741" indent="-457200">
              <a:buFont typeface="+mj-lt"/>
              <a:buAutoNum type="arabicPeriod"/>
            </a:pPr>
            <a:r>
              <a:rPr lang="en-US" sz="1800" dirty="0" smtClean="0">
                <a:solidFill>
                  <a:srgbClr val="000000"/>
                </a:solidFill>
              </a:rPr>
              <a:t>What information can I get from the References tab ?</a:t>
            </a:r>
          </a:p>
        </p:txBody>
      </p:sp>
    </p:spTree>
    <p:extLst>
      <p:ext uri="{BB962C8B-B14F-4D97-AF65-F5344CB8AC3E}">
        <p14:creationId xmlns:p14="http://schemas.microsoft.com/office/powerpoint/2010/main" val="1350110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Professionally record the videos in November</a:t>
            </a:r>
          </a:p>
          <a:p>
            <a:r>
              <a:rPr lang="en-US" dirty="0" smtClean="0"/>
              <a:t>Voice overs will be provided by a small number of clinical staff</a:t>
            </a:r>
          </a:p>
          <a:p>
            <a:r>
              <a:rPr lang="en-US" dirty="0" smtClean="0"/>
              <a:t>Finalized as YouTube videos</a:t>
            </a:r>
          </a:p>
          <a:p>
            <a:r>
              <a:rPr lang="en-US" dirty="0" smtClean="0"/>
              <a:t>Will be published on the SNOMED International YouTube channel</a:t>
            </a:r>
          </a:p>
          <a:p>
            <a:endParaRPr lang="en-US" dirty="0"/>
          </a:p>
          <a:p>
            <a:r>
              <a:rPr lang="en-US" dirty="0" smtClean="0"/>
              <a:t>Additional videos planned</a:t>
            </a:r>
          </a:p>
          <a:p>
            <a:pPr lvl="1"/>
            <a:r>
              <a:rPr lang="en-US" dirty="0" smtClean="0"/>
              <a:t>Why is clinical structured data important ?</a:t>
            </a:r>
          </a:p>
          <a:p>
            <a:pPr lvl="1"/>
            <a:r>
              <a:rPr lang="en-US" dirty="0" smtClean="0"/>
              <a:t>How do I use SNOMED CT to provide actionable insights ?</a:t>
            </a:r>
          </a:p>
          <a:p>
            <a:pPr lvl="1"/>
            <a:r>
              <a:rPr lang="en-US" dirty="0" smtClean="0"/>
              <a:t>How do I make the most of SNOMED clinical data ?</a:t>
            </a:r>
          </a:p>
          <a:p>
            <a:pPr lvl="1"/>
            <a:r>
              <a:rPr lang="en-US" dirty="0" smtClean="0"/>
              <a:t>. . . additional videos driven by clinician input from CRG’s and other forum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077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Clinical slide deck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Rough draft complete, feedback received</a:t>
            </a:r>
          </a:p>
          <a:p>
            <a:r>
              <a:rPr lang="en-US" dirty="0" smtClean="0"/>
              <a:t>Requires update to allow for next stage of review by community</a:t>
            </a:r>
          </a:p>
          <a:p>
            <a:r>
              <a:rPr lang="en-US" dirty="0" smtClean="0"/>
              <a:t>Timescales </a:t>
            </a:r>
            <a:r>
              <a:rPr lang="mr-IN" dirty="0" smtClean="0"/>
              <a:t>–</a:t>
            </a:r>
            <a:r>
              <a:rPr lang="en-US" dirty="0" smtClean="0"/>
              <a:t> January 2020</a:t>
            </a:r>
          </a:p>
          <a:p>
            <a:r>
              <a:rPr lang="en-US" dirty="0" smtClean="0"/>
              <a:t>Discussion with clinicians would point away from the use of the slides as a clinical course, unless we could provide formal recognition</a:t>
            </a:r>
          </a:p>
          <a:p>
            <a:r>
              <a:rPr lang="en-US" dirty="0" smtClean="0"/>
              <a:t>Suggestion is to use slides as a pathway, with hyperlinks embedded to allow access to additional materials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38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deck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86741" indent="-457200">
              <a:buFont typeface="+mj-lt"/>
              <a:buAutoNum type="arabicPeriod"/>
            </a:pPr>
            <a:r>
              <a:rPr lang="en-US" dirty="0" smtClean="0"/>
              <a:t>Why </a:t>
            </a:r>
            <a:r>
              <a:rPr lang="en-US" dirty="0"/>
              <a:t>record clinical data electronically ? </a:t>
            </a:r>
            <a:endParaRPr lang="en-US" dirty="0" smtClean="0"/>
          </a:p>
          <a:p>
            <a:pPr marL="586741" indent="-457200">
              <a:buFont typeface="+mj-lt"/>
              <a:buAutoNum type="arabicPeriod"/>
            </a:pPr>
            <a:r>
              <a:rPr lang="en-US" dirty="0" smtClean="0"/>
              <a:t>What </a:t>
            </a:r>
            <a:r>
              <a:rPr lang="en-US" dirty="0"/>
              <a:t>is SNOMED CT </a:t>
            </a:r>
            <a:r>
              <a:rPr lang="en-US" dirty="0" smtClean="0"/>
              <a:t>?</a:t>
            </a:r>
          </a:p>
          <a:p>
            <a:pPr marL="586741" indent="-457200">
              <a:buFont typeface="+mj-lt"/>
              <a:buAutoNum type="arabicPeriod"/>
            </a:pPr>
            <a:r>
              <a:rPr lang="en-US" dirty="0" smtClean="0"/>
              <a:t>Why </a:t>
            </a:r>
            <a:r>
              <a:rPr lang="en-US" dirty="0"/>
              <a:t>should I be interested in SNOMED CT ? </a:t>
            </a:r>
            <a:endParaRPr lang="en-US" dirty="0" smtClean="0"/>
          </a:p>
          <a:p>
            <a:pPr marL="586741" indent="-457200">
              <a:buFont typeface="+mj-lt"/>
              <a:buAutoNum type="arabicPeriod"/>
            </a:pPr>
            <a:r>
              <a:rPr lang="en-US" dirty="0" smtClean="0"/>
              <a:t>How </a:t>
            </a:r>
            <a:r>
              <a:rPr lang="en-US" dirty="0"/>
              <a:t>can </a:t>
            </a:r>
            <a:r>
              <a:rPr lang="en-US" dirty="0" smtClean="0"/>
              <a:t>I </a:t>
            </a:r>
            <a:r>
              <a:rPr lang="en-US" dirty="0"/>
              <a:t>use the SNOMED CT browser </a:t>
            </a:r>
            <a:r>
              <a:rPr lang="en-US" dirty="0" smtClean="0"/>
              <a:t>?</a:t>
            </a:r>
          </a:p>
          <a:p>
            <a:pPr marL="586741" indent="-457200">
              <a:buFont typeface="+mj-lt"/>
              <a:buAutoNum type="arabicPeriod"/>
            </a:pPr>
            <a:r>
              <a:rPr lang="en-US" dirty="0" smtClean="0"/>
              <a:t>How </a:t>
            </a:r>
            <a:r>
              <a:rPr lang="en-US" dirty="0"/>
              <a:t>is SNOMED CT content developed </a:t>
            </a:r>
            <a:r>
              <a:rPr lang="en-US" dirty="0" smtClean="0"/>
              <a:t>?</a:t>
            </a:r>
          </a:p>
          <a:p>
            <a:pPr marL="586741" indent="-457200">
              <a:buFont typeface="+mj-lt"/>
              <a:buAutoNum type="arabicPeriod"/>
            </a:pPr>
            <a:r>
              <a:rPr lang="en-US" dirty="0" smtClean="0"/>
              <a:t>How </a:t>
            </a:r>
            <a:r>
              <a:rPr lang="en-US" dirty="0"/>
              <a:t>and why are SNOMED-CT subsets developed ? </a:t>
            </a:r>
            <a:endParaRPr lang="en-US" dirty="0" smtClean="0"/>
          </a:p>
          <a:p>
            <a:pPr marL="586741" indent="-457200">
              <a:buFont typeface="+mj-lt"/>
              <a:buAutoNum type="arabicPeriod"/>
            </a:pPr>
            <a:r>
              <a:rPr lang="en-US" dirty="0" smtClean="0"/>
              <a:t>How </a:t>
            </a:r>
            <a:r>
              <a:rPr lang="en-US" dirty="0"/>
              <a:t>is SNOMED CT implemented </a:t>
            </a:r>
            <a:r>
              <a:rPr lang="en-US" dirty="0" smtClean="0"/>
              <a:t>?</a:t>
            </a:r>
          </a:p>
          <a:p>
            <a:pPr marL="586741" indent="-457200">
              <a:buFont typeface="+mj-lt"/>
              <a:buAutoNum type="arabicPeriod"/>
            </a:pPr>
            <a:r>
              <a:rPr lang="en-US" dirty="0" smtClean="0"/>
              <a:t>How </a:t>
            </a:r>
            <a:r>
              <a:rPr lang="en-US" dirty="0"/>
              <a:t>can the clinical community engage with SNOMED ?</a:t>
            </a:r>
          </a:p>
        </p:txBody>
      </p:sp>
    </p:spTree>
    <p:extLst>
      <p:ext uri="{BB962C8B-B14F-4D97-AF65-F5344CB8AC3E}">
        <p14:creationId xmlns:p14="http://schemas.microsoft.com/office/powerpoint/2010/main" val="441677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marL="6350" algn="ctr">
              <a:spcAft>
                <a:spcPts val="600"/>
              </a:spcAft>
            </a:pPr>
            <a:r>
              <a:rPr lang="en-US" sz="3200" dirty="0" smtClean="0"/>
              <a:t>SNOMED CT Implementation</a:t>
            </a:r>
            <a:br>
              <a:rPr lang="en-US" sz="3200" dirty="0" smtClean="0"/>
            </a:br>
            <a:r>
              <a:rPr lang="en-US" sz="3200" dirty="0" smtClean="0"/>
              <a:t>Course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8723" y="1823972"/>
            <a:ext cx="3796157" cy="4241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81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149" y="1823972"/>
            <a:ext cx="3659760" cy="3784311"/>
          </a:xfrm>
        </p:spPr>
        <p:txBody>
          <a:bodyPr anchor="ctr"/>
          <a:lstStyle/>
          <a:p>
            <a:pPr marL="6350" algn="ctr">
              <a:spcAft>
                <a:spcPts val="600"/>
              </a:spcAft>
            </a:pPr>
            <a:r>
              <a:rPr lang="en-US" sz="3200" dirty="0" smtClean="0"/>
              <a:t>ELAG </a:t>
            </a:r>
            <a:br>
              <a:rPr lang="en-US" sz="3200" dirty="0" smtClean="0"/>
            </a:br>
            <a:r>
              <a:rPr lang="en-US" sz="3200" dirty="0" smtClean="0"/>
              <a:t>Administration</a:t>
            </a:r>
            <a:endParaRPr lang="en-US" sz="2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93602" y="1342663"/>
            <a:ext cx="5202820" cy="5202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34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744214"/>
            <a:ext cx="7461503" cy="547719"/>
          </a:xfrm>
        </p:spPr>
        <p:txBody>
          <a:bodyPr/>
          <a:lstStyle/>
          <a:p>
            <a:r>
              <a:rPr lang="en-US" dirty="0" smtClean="0"/>
              <a:t>Implementation Course - Curriculum Updates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Module A </a:t>
            </a:r>
            <a:r>
              <a:rPr lang="mr-IN" dirty="0" smtClean="0"/>
              <a:t>–</a:t>
            </a:r>
            <a:r>
              <a:rPr lang="en-US" dirty="0" smtClean="0"/>
              <a:t> Prepare for implementation</a:t>
            </a:r>
          </a:p>
          <a:p>
            <a:r>
              <a:rPr lang="en-US" dirty="0"/>
              <a:t>Module </a:t>
            </a:r>
            <a:r>
              <a:rPr lang="en-US" dirty="0" smtClean="0"/>
              <a:t>B </a:t>
            </a:r>
            <a:r>
              <a:rPr lang="mr-IN" dirty="0" smtClean="0"/>
              <a:t>–</a:t>
            </a:r>
            <a:r>
              <a:rPr lang="en-US" dirty="0" smtClean="0"/>
              <a:t> Understand and use content</a:t>
            </a:r>
          </a:p>
          <a:p>
            <a:r>
              <a:rPr lang="en-US" dirty="0"/>
              <a:t>Module </a:t>
            </a:r>
            <a:r>
              <a:rPr lang="en-US" dirty="0" smtClean="0"/>
              <a:t>C </a:t>
            </a:r>
            <a:r>
              <a:rPr lang="mr-IN" dirty="0" smtClean="0"/>
              <a:t>–</a:t>
            </a:r>
            <a:r>
              <a:rPr lang="en-US" dirty="0" smtClean="0"/>
              <a:t> Query</a:t>
            </a:r>
          </a:p>
          <a:p>
            <a:r>
              <a:rPr lang="en-US" dirty="0"/>
              <a:t>Module </a:t>
            </a:r>
            <a:r>
              <a:rPr lang="en-US" dirty="0" smtClean="0"/>
              <a:t>D </a:t>
            </a:r>
            <a:r>
              <a:rPr lang="mr-IN" dirty="0" smtClean="0"/>
              <a:t>–</a:t>
            </a:r>
            <a:r>
              <a:rPr lang="en-US" dirty="0" smtClean="0"/>
              <a:t> Extend and constrain</a:t>
            </a:r>
          </a:p>
          <a:p>
            <a:r>
              <a:rPr lang="en-US" dirty="0"/>
              <a:t>Module </a:t>
            </a:r>
            <a:r>
              <a:rPr lang="en-US" dirty="0" smtClean="0"/>
              <a:t>E </a:t>
            </a:r>
            <a:r>
              <a:rPr lang="mr-IN" dirty="0" smtClean="0"/>
              <a:t>–</a:t>
            </a:r>
            <a:r>
              <a:rPr lang="en-US" dirty="0" smtClean="0"/>
              <a:t> Classify, distribute and maintain</a:t>
            </a:r>
          </a:p>
          <a:p>
            <a:r>
              <a:rPr lang="en-US" dirty="0"/>
              <a:t>Module </a:t>
            </a:r>
            <a:r>
              <a:rPr lang="en-US" dirty="0" smtClean="0"/>
              <a:t>F </a:t>
            </a:r>
            <a:r>
              <a:rPr lang="mr-IN" dirty="0" smtClean="0"/>
              <a:t>–</a:t>
            </a:r>
            <a:r>
              <a:rPr lang="en-US" dirty="0" smtClean="0"/>
              <a:t> Store, map and display</a:t>
            </a:r>
          </a:p>
          <a:p>
            <a:r>
              <a:rPr lang="en-US" dirty="0" smtClean="0"/>
              <a:t>Final assessment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5897" y="4636129"/>
            <a:ext cx="2145978" cy="2397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63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744214"/>
            <a:ext cx="7461503" cy="547719"/>
          </a:xfrm>
        </p:spPr>
        <p:txBody>
          <a:bodyPr/>
          <a:lstStyle/>
          <a:p>
            <a:r>
              <a:rPr lang="en-US" dirty="0" smtClean="0"/>
              <a:t>Implementation Course - Curriculum Updates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Module A </a:t>
            </a:r>
            <a:r>
              <a:rPr lang="mr-IN" dirty="0" smtClean="0"/>
              <a:t>–</a:t>
            </a:r>
            <a:r>
              <a:rPr lang="en-US" dirty="0" smtClean="0"/>
              <a:t> Prepare for implementation</a:t>
            </a:r>
          </a:p>
          <a:p>
            <a:pPr lvl="1"/>
            <a:r>
              <a:rPr lang="en-US" dirty="0" smtClean="0"/>
              <a:t>Presentations</a:t>
            </a:r>
          </a:p>
          <a:p>
            <a:pPr lvl="2"/>
            <a:r>
              <a:rPr lang="en-US" dirty="0" smtClean="0"/>
              <a:t>How to get SNOMED CT</a:t>
            </a:r>
          </a:p>
          <a:p>
            <a:pPr lvl="2"/>
            <a:r>
              <a:rPr lang="en-US" dirty="0" smtClean="0"/>
              <a:t>Introduction to terminology services</a:t>
            </a:r>
          </a:p>
          <a:p>
            <a:pPr lvl="2"/>
            <a:r>
              <a:rPr lang="en-US" dirty="0" smtClean="0"/>
              <a:t>Procurement requirements</a:t>
            </a:r>
          </a:p>
          <a:p>
            <a:pPr lvl="1"/>
            <a:r>
              <a:rPr lang="en-US" dirty="0" smtClean="0"/>
              <a:t>Related documents and resources</a:t>
            </a:r>
          </a:p>
          <a:p>
            <a:pPr lvl="2"/>
            <a:r>
              <a:rPr lang="en-US" dirty="0" smtClean="0"/>
              <a:t>Example EHR procurement requirements</a:t>
            </a:r>
          </a:p>
          <a:p>
            <a:pPr lvl="2"/>
            <a:r>
              <a:rPr lang="en-US" dirty="0" smtClean="0"/>
              <a:t>Irish NRC procurement specification document</a:t>
            </a:r>
          </a:p>
          <a:p>
            <a:pPr lvl="1"/>
            <a:r>
              <a:rPr lang="en-US" dirty="0" smtClean="0"/>
              <a:t>Exercise</a:t>
            </a:r>
          </a:p>
          <a:p>
            <a:pPr lvl="2"/>
            <a:r>
              <a:rPr lang="en-US" dirty="0" smtClean="0"/>
              <a:t>Exploring SNOMED CT implementations</a:t>
            </a:r>
          </a:p>
          <a:p>
            <a:pPr lvl="1"/>
            <a:r>
              <a:rPr lang="en-US" dirty="0" smtClean="0"/>
              <a:t>Assignment</a:t>
            </a:r>
          </a:p>
          <a:p>
            <a:pPr lvl="2"/>
            <a:r>
              <a:rPr lang="en-US" dirty="0" smtClean="0"/>
              <a:t>Select and review 2 case studies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5897" y="4636129"/>
            <a:ext cx="2145978" cy="2397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485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744214"/>
            <a:ext cx="7461503" cy="547719"/>
          </a:xfrm>
        </p:spPr>
        <p:txBody>
          <a:bodyPr/>
          <a:lstStyle/>
          <a:p>
            <a:r>
              <a:rPr lang="en-US" dirty="0" smtClean="0"/>
              <a:t>Implementation Course - Curriculum Updates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Module B </a:t>
            </a:r>
            <a:r>
              <a:rPr lang="mr-IN" dirty="0" smtClean="0"/>
              <a:t>–</a:t>
            </a:r>
            <a:r>
              <a:rPr lang="en-US" dirty="0" smtClean="0"/>
              <a:t> Understand and use content</a:t>
            </a:r>
          </a:p>
          <a:p>
            <a:pPr lvl="1"/>
            <a:r>
              <a:rPr lang="en-US" dirty="0" smtClean="0"/>
              <a:t>Presentations</a:t>
            </a:r>
          </a:p>
          <a:p>
            <a:pPr lvl="2"/>
            <a:r>
              <a:rPr lang="en-US" dirty="0" smtClean="0"/>
              <a:t>Content overview presentations from AL1 course (x 12)</a:t>
            </a:r>
          </a:p>
          <a:p>
            <a:pPr lvl="2"/>
            <a:r>
              <a:rPr lang="en-US" dirty="0" smtClean="0"/>
              <a:t>Terminology binding presentations included here</a:t>
            </a:r>
          </a:p>
          <a:p>
            <a:pPr lvl="1"/>
            <a:r>
              <a:rPr lang="en-US" dirty="0" smtClean="0"/>
              <a:t>Exercise</a:t>
            </a:r>
          </a:p>
          <a:p>
            <a:pPr lvl="2"/>
            <a:r>
              <a:rPr lang="en-US" dirty="0" smtClean="0"/>
              <a:t>Terminology binding activities</a:t>
            </a:r>
          </a:p>
          <a:p>
            <a:pPr lvl="1"/>
            <a:r>
              <a:rPr lang="en-US" dirty="0" smtClean="0"/>
              <a:t>Assignment</a:t>
            </a:r>
          </a:p>
          <a:p>
            <a:pPr lvl="2"/>
            <a:r>
              <a:rPr lang="en-US" dirty="0" smtClean="0"/>
              <a:t>Discharge summary terminology binding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5897" y="4636129"/>
            <a:ext cx="2145978" cy="2397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16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744214"/>
            <a:ext cx="7461503" cy="547719"/>
          </a:xfrm>
        </p:spPr>
        <p:txBody>
          <a:bodyPr/>
          <a:lstStyle/>
          <a:p>
            <a:r>
              <a:rPr lang="en-US" dirty="0" smtClean="0"/>
              <a:t>Implementation Course - Curriculum Updates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Module C </a:t>
            </a:r>
            <a:r>
              <a:rPr lang="mr-IN" dirty="0" smtClean="0"/>
              <a:t>–</a:t>
            </a:r>
            <a:r>
              <a:rPr lang="en-US" dirty="0" smtClean="0"/>
              <a:t> Query</a:t>
            </a:r>
          </a:p>
          <a:p>
            <a:pPr lvl="1"/>
            <a:r>
              <a:rPr lang="en-US" dirty="0" smtClean="0"/>
              <a:t>Exercise</a:t>
            </a:r>
          </a:p>
          <a:p>
            <a:pPr lvl="2"/>
            <a:r>
              <a:rPr lang="en-US" dirty="0" smtClean="0"/>
              <a:t>Learn how to create and execute expression constraints</a:t>
            </a:r>
          </a:p>
          <a:p>
            <a:pPr lvl="2"/>
            <a:r>
              <a:rPr lang="en-US" dirty="0" smtClean="0"/>
              <a:t>Uses the SNOMED International browser</a:t>
            </a:r>
          </a:p>
          <a:p>
            <a:pPr lvl="1"/>
            <a:r>
              <a:rPr lang="en-US" dirty="0" smtClean="0"/>
              <a:t>Assignment</a:t>
            </a:r>
          </a:p>
          <a:p>
            <a:pPr lvl="2"/>
            <a:r>
              <a:rPr lang="en-US" dirty="0" smtClean="0"/>
              <a:t>Create and execute expression constraints</a:t>
            </a:r>
          </a:p>
          <a:p>
            <a:pPr lvl="1"/>
            <a:r>
              <a:rPr lang="en-US" dirty="0" smtClean="0"/>
              <a:t>Webinar</a:t>
            </a:r>
          </a:p>
          <a:p>
            <a:pPr lvl="2"/>
            <a:r>
              <a:rPr lang="en-US" dirty="0" smtClean="0"/>
              <a:t>Querying different substrates (in browser)</a:t>
            </a:r>
          </a:p>
          <a:p>
            <a:pPr lvl="2"/>
            <a:r>
              <a:rPr lang="en-US" dirty="0" smtClean="0"/>
              <a:t>Health data analytics demonstrator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5897" y="4636129"/>
            <a:ext cx="2145978" cy="2397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96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744214"/>
            <a:ext cx="7461503" cy="547719"/>
          </a:xfrm>
        </p:spPr>
        <p:txBody>
          <a:bodyPr/>
          <a:lstStyle/>
          <a:p>
            <a:r>
              <a:rPr lang="en-US" dirty="0" smtClean="0"/>
              <a:t>Implementation Course - Curriculum Updates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Module D </a:t>
            </a:r>
            <a:r>
              <a:rPr lang="mr-IN" dirty="0" smtClean="0"/>
              <a:t>–</a:t>
            </a:r>
            <a:r>
              <a:rPr lang="en-US" dirty="0" smtClean="0"/>
              <a:t> Extend and constrain</a:t>
            </a:r>
          </a:p>
          <a:p>
            <a:pPr lvl="1"/>
            <a:r>
              <a:rPr lang="en-US" dirty="0" smtClean="0"/>
              <a:t>Presentations</a:t>
            </a:r>
          </a:p>
          <a:p>
            <a:pPr lvl="2"/>
            <a:r>
              <a:rPr lang="en-US" dirty="0" smtClean="0"/>
              <a:t>Subset creation principles</a:t>
            </a:r>
          </a:p>
          <a:p>
            <a:pPr lvl="2"/>
            <a:r>
              <a:rPr lang="en-US" dirty="0" smtClean="0"/>
              <a:t>New reference set presentation series</a:t>
            </a:r>
          </a:p>
          <a:p>
            <a:pPr lvl="1"/>
            <a:r>
              <a:rPr lang="en-US" dirty="0" smtClean="0"/>
              <a:t>Exercise</a:t>
            </a:r>
          </a:p>
          <a:p>
            <a:pPr lvl="2"/>
            <a:r>
              <a:rPr lang="en-US" dirty="0" smtClean="0"/>
              <a:t>Learn how to create good quality SNOMED CT subsets</a:t>
            </a:r>
          </a:p>
          <a:p>
            <a:pPr lvl="2"/>
            <a:r>
              <a:rPr lang="en-US" dirty="0" smtClean="0"/>
              <a:t>Uses the SNOMED International’s reference set tool</a:t>
            </a:r>
          </a:p>
          <a:p>
            <a:pPr lvl="1"/>
            <a:r>
              <a:rPr lang="en-US" dirty="0" smtClean="0"/>
              <a:t>Assignment</a:t>
            </a:r>
          </a:p>
          <a:p>
            <a:pPr lvl="2"/>
            <a:r>
              <a:rPr lang="en-US" dirty="0" smtClean="0"/>
              <a:t>Create a good quality SNOMED CT subset in </a:t>
            </a:r>
            <a:r>
              <a:rPr lang="en-US" dirty="0" err="1" smtClean="0"/>
              <a:t>refset</a:t>
            </a:r>
            <a:r>
              <a:rPr lang="en-US" dirty="0" smtClean="0"/>
              <a:t> tool</a:t>
            </a:r>
          </a:p>
          <a:p>
            <a:pPr lvl="1"/>
            <a:r>
              <a:rPr lang="en-US" dirty="0" smtClean="0"/>
              <a:t>Webinar</a:t>
            </a:r>
          </a:p>
          <a:p>
            <a:pPr lvl="2"/>
            <a:r>
              <a:rPr lang="en-US" dirty="0" smtClean="0"/>
              <a:t>Name that reference set quiz</a:t>
            </a:r>
          </a:p>
          <a:p>
            <a:pPr lvl="2"/>
            <a:r>
              <a:rPr lang="en-US" dirty="0" smtClean="0"/>
              <a:t>Discover existing subsets</a:t>
            </a:r>
          </a:p>
          <a:p>
            <a:pPr lvl="3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5897" y="4636129"/>
            <a:ext cx="2145978" cy="2397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46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744214"/>
            <a:ext cx="7461503" cy="547719"/>
          </a:xfrm>
        </p:spPr>
        <p:txBody>
          <a:bodyPr/>
          <a:lstStyle/>
          <a:p>
            <a:r>
              <a:rPr lang="en-US" dirty="0" smtClean="0"/>
              <a:t>Implementation Course - Curriculum Updates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Module E </a:t>
            </a:r>
            <a:r>
              <a:rPr lang="mr-IN" dirty="0" smtClean="0"/>
              <a:t>–</a:t>
            </a:r>
            <a:r>
              <a:rPr lang="en-US" dirty="0" smtClean="0"/>
              <a:t> Classify, distribute and maintain</a:t>
            </a:r>
          </a:p>
          <a:p>
            <a:pPr lvl="1"/>
            <a:r>
              <a:rPr lang="en-US" dirty="0" smtClean="0"/>
              <a:t>Presentations</a:t>
            </a:r>
          </a:p>
          <a:p>
            <a:pPr lvl="2"/>
            <a:r>
              <a:rPr lang="en-US" dirty="0" smtClean="0"/>
              <a:t>Introduction to description logic</a:t>
            </a:r>
          </a:p>
          <a:p>
            <a:pPr lvl="2"/>
            <a:r>
              <a:rPr lang="en-US" dirty="0" smtClean="0"/>
              <a:t>SNOMED CT’s description logic profile</a:t>
            </a:r>
          </a:p>
          <a:p>
            <a:pPr lvl="2"/>
            <a:r>
              <a:rPr lang="en-US" dirty="0" smtClean="0"/>
              <a:t>OWL reference sets</a:t>
            </a:r>
          </a:p>
          <a:p>
            <a:pPr lvl="2"/>
            <a:r>
              <a:rPr lang="en-US" dirty="0" smtClean="0"/>
              <a:t>Views and classification</a:t>
            </a:r>
          </a:p>
          <a:p>
            <a:pPr lvl="2"/>
            <a:r>
              <a:rPr lang="en-US" dirty="0" smtClean="0"/>
              <a:t>Release validation</a:t>
            </a:r>
          </a:p>
          <a:p>
            <a:pPr lvl="2"/>
            <a:r>
              <a:rPr lang="en-US" dirty="0" smtClean="0"/>
              <a:t>Reference sets for history</a:t>
            </a:r>
          </a:p>
          <a:p>
            <a:pPr lvl="1"/>
            <a:r>
              <a:rPr lang="en-US" dirty="0" smtClean="0"/>
              <a:t>Exercise</a:t>
            </a:r>
          </a:p>
          <a:p>
            <a:pPr lvl="2"/>
            <a:r>
              <a:rPr lang="en-US" dirty="0" smtClean="0"/>
              <a:t>Import SNOMED CT into a MySQL database</a:t>
            </a:r>
          </a:p>
          <a:p>
            <a:pPr lvl="1"/>
            <a:r>
              <a:rPr lang="en-US" dirty="0" smtClean="0"/>
              <a:t>Assignment</a:t>
            </a:r>
          </a:p>
          <a:p>
            <a:pPr lvl="2"/>
            <a:r>
              <a:rPr lang="en-US" dirty="0" err="1" smtClean="0"/>
              <a:t>Analyse</a:t>
            </a:r>
            <a:r>
              <a:rPr lang="en-US" dirty="0" smtClean="0"/>
              <a:t> an extension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5897" y="4636129"/>
            <a:ext cx="2145978" cy="2397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70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744214"/>
            <a:ext cx="7461503" cy="547719"/>
          </a:xfrm>
        </p:spPr>
        <p:txBody>
          <a:bodyPr/>
          <a:lstStyle/>
          <a:p>
            <a:r>
              <a:rPr lang="en-US" dirty="0" smtClean="0"/>
              <a:t>Implementation Course - Curriculum Updates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Module F </a:t>
            </a:r>
            <a:r>
              <a:rPr lang="mr-IN" dirty="0" smtClean="0"/>
              <a:t>–</a:t>
            </a:r>
            <a:r>
              <a:rPr lang="en-US" dirty="0" smtClean="0"/>
              <a:t> Store, map and display</a:t>
            </a:r>
          </a:p>
          <a:p>
            <a:pPr lvl="1"/>
            <a:r>
              <a:rPr lang="en-US" dirty="0" smtClean="0"/>
              <a:t>Presentations</a:t>
            </a:r>
          </a:p>
          <a:p>
            <a:pPr lvl="2"/>
            <a:r>
              <a:rPr lang="en-US" dirty="0" smtClean="0"/>
              <a:t>Translation principles</a:t>
            </a:r>
          </a:p>
          <a:p>
            <a:pPr lvl="1"/>
            <a:r>
              <a:rPr lang="en-US" dirty="0" smtClean="0"/>
              <a:t>Exercise</a:t>
            </a:r>
          </a:p>
          <a:p>
            <a:pPr lvl="2"/>
            <a:r>
              <a:rPr lang="en-US" dirty="0" smtClean="0"/>
              <a:t>SNOMED CT search techniques</a:t>
            </a:r>
          </a:p>
          <a:p>
            <a:pPr lvl="1"/>
            <a:r>
              <a:rPr lang="en-US" dirty="0" smtClean="0"/>
              <a:t>Assignment</a:t>
            </a:r>
          </a:p>
          <a:p>
            <a:pPr lvl="2"/>
            <a:r>
              <a:rPr lang="en-US" dirty="0" smtClean="0"/>
              <a:t>Mapping</a:t>
            </a:r>
          </a:p>
          <a:p>
            <a:endParaRPr lang="en-US" dirty="0" smtClean="0"/>
          </a:p>
          <a:p>
            <a:r>
              <a:rPr lang="en-US" dirty="0" smtClean="0"/>
              <a:t>Final exam</a:t>
            </a:r>
          </a:p>
          <a:p>
            <a:pPr lvl="1"/>
            <a:r>
              <a:rPr lang="en-US" dirty="0" smtClean="0"/>
              <a:t>20 questions </a:t>
            </a:r>
            <a:r>
              <a:rPr lang="mr-IN" dirty="0" smtClean="0"/>
              <a:t>–</a:t>
            </a:r>
            <a:r>
              <a:rPr lang="en-US" dirty="0" smtClean="0"/>
              <a:t> theory and practical combined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5897" y="4636129"/>
            <a:ext cx="2145978" cy="2397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2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marL="6350" algn="ctr">
              <a:spcAft>
                <a:spcPts val="600"/>
              </a:spcAft>
            </a:pPr>
            <a:r>
              <a:rPr lang="en-US" sz="3200" dirty="0" smtClean="0"/>
              <a:t>SNOMED CT Authoring Education</a:t>
            </a:r>
            <a:endParaRPr lang="en-US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1067" y="1463558"/>
            <a:ext cx="4045833" cy="539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65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SNOMED CT Authoring Level 1 Course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March 2019 intake</a:t>
            </a:r>
            <a:endParaRPr lang="en-US" dirty="0"/>
          </a:p>
          <a:p>
            <a:pPr lvl="1"/>
            <a:r>
              <a:rPr lang="en-US" dirty="0" smtClean="0"/>
              <a:t>Intake size </a:t>
            </a:r>
            <a:r>
              <a:rPr lang="mr-IN" dirty="0" smtClean="0"/>
              <a:t>–</a:t>
            </a:r>
            <a:r>
              <a:rPr lang="en-US" dirty="0" smtClean="0"/>
              <a:t> 34 enrolled, 33 completed</a:t>
            </a:r>
          </a:p>
          <a:p>
            <a:pPr lvl="1"/>
            <a:r>
              <a:rPr lang="en-US" dirty="0" smtClean="0"/>
              <a:t>Ratings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(out of 5)</a:t>
            </a:r>
          </a:p>
          <a:p>
            <a:pPr lvl="2"/>
            <a:r>
              <a:rPr lang="en-US" dirty="0" smtClean="0"/>
              <a:t>Overall </a:t>
            </a:r>
            <a:r>
              <a:rPr lang="mr-IN" dirty="0" smtClean="0"/>
              <a:t>–</a:t>
            </a:r>
            <a:r>
              <a:rPr lang="en-US" dirty="0" smtClean="0"/>
              <a:t> 4.24</a:t>
            </a:r>
          </a:p>
          <a:p>
            <a:pPr lvl="2"/>
            <a:r>
              <a:rPr lang="en-US" dirty="0" smtClean="0"/>
              <a:t>Meet expectations </a:t>
            </a:r>
            <a:r>
              <a:rPr lang="mr-IN" dirty="0" smtClean="0"/>
              <a:t>–</a:t>
            </a:r>
            <a:r>
              <a:rPr lang="en-US" dirty="0" smtClean="0"/>
              <a:t> 4.38</a:t>
            </a:r>
          </a:p>
          <a:p>
            <a:pPr lvl="2"/>
            <a:r>
              <a:rPr lang="en-US" dirty="0" smtClean="0"/>
              <a:t>Met professional/educational needs </a:t>
            </a:r>
            <a:r>
              <a:rPr lang="mr-IN" dirty="0" smtClean="0"/>
              <a:t>–</a:t>
            </a:r>
            <a:r>
              <a:rPr lang="en-US" dirty="0" smtClean="0"/>
              <a:t> 4.52</a:t>
            </a:r>
          </a:p>
          <a:p>
            <a:pPr lvl="1"/>
            <a:r>
              <a:rPr lang="en-US" dirty="0" smtClean="0"/>
              <a:t>Improvements made for March intake (after pilot)</a:t>
            </a:r>
          </a:p>
          <a:p>
            <a:pPr lvl="2"/>
            <a:r>
              <a:rPr lang="en-US" dirty="0" smtClean="0"/>
              <a:t>Added quiz exercises (e.g. FSN quizzes)</a:t>
            </a:r>
          </a:p>
          <a:p>
            <a:pPr lvl="2"/>
            <a:r>
              <a:rPr lang="en-US" dirty="0" smtClean="0"/>
              <a:t>Opportunity to resubmit authoring assignment after </a:t>
            </a:r>
            <a:br>
              <a:rPr lang="en-US" dirty="0" smtClean="0"/>
            </a:br>
            <a:r>
              <a:rPr lang="en-US" dirty="0" smtClean="0"/>
              <a:t>receiving feedback from tutor.</a:t>
            </a:r>
          </a:p>
          <a:p>
            <a:pPr lvl="2"/>
            <a:r>
              <a:rPr lang="en-US" dirty="0" smtClean="0"/>
              <a:t>Additional material </a:t>
            </a:r>
            <a:r>
              <a:rPr lang="mr-IN" dirty="0" smtClean="0"/>
              <a:t>–</a:t>
            </a:r>
            <a:r>
              <a:rPr lang="en-US" dirty="0" smtClean="0"/>
              <a:t> e.g. authoring checklists and assignment hint sheets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2377" y="4202768"/>
            <a:ext cx="2287192" cy="304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21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SNOMED CT Authoring Level 1 Course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March 2019 intake</a:t>
            </a:r>
            <a:endParaRPr lang="en-US" dirty="0"/>
          </a:p>
          <a:p>
            <a:pPr lvl="1"/>
            <a:r>
              <a:rPr lang="en-US" dirty="0" smtClean="0"/>
              <a:t>Student comments</a:t>
            </a:r>
          </a:p>
          <a:p>
            <a:pPr lvl="2"/>
            <a:r>
              <a:rPr lang="en-US" dirty="0" smtClean="0"/>
              <a:t>“I learned a lot! </a:t>
            </a:r>
            <a:r>
              <a:rPr lang="mr-IN" dirty="0" smtClean="0"/>
              <a:t>…</a:t>
            </a:r>
            <a:r>
              <a:rPr lang="en-US" dirty="0" smtClean="0"/>
              <a:t> I am much more confident and comfortable with authoring”</a:t>
            </a:r>
          </a:p>
          <a:p>
            <a:pPr lvl="2"/>
            <a:r>
              <a:rPr lang="en-US" dirty="0" smtClean="0"/>
              <a:t>“It is remarkable how much work has been done and I will take a lot of materials from this course that I can work through in the future doing the authoring within everyday work. And of course, the webinars by tutors who gave the most valuable information and advice during these sessions”</a:t>
            </a:r>
          </a:p>
          <a:p>
            <a:pPr lvl="2"/>
            <a:r>
              <a:rPr lang="en-US" dirty="0" smtClean="0"/>
              <a:t>“Speaker notes are the best thing! I need to both </a:t>
            </a:r>
            <a:br>
              <a:rPr lang="en-US" dirty="0" smtClean="0"/>
            </a:br>
            <a:r>
              <a:rPr lang="en-US" dirty="0" smtClean="0"/>
              <a:t>read and hear, so this is a big advantage for me. </a:t>
            </a:r>
            <a:br>
              <a:rPr lang="en-US" dirty="0" smtClean="0"/>
            </a:br>
            <a:r>
              <a:rPr lang="en-US" dirty="0" smtClean="0"/>
              <a:t>The authoring platform makes learning easy. </a:t>
            </a:r>
            <a:br>
              <a:rPr lang="en-US" dirty="0" smtClean="0"/>
            </a:br>
            <a:r>
              <a:rPr lang="en-US" dirty="0" smtClean="0"/>
              <a:t>The teachers are invested and helpful.”</a:t>
            </a:r>
          </a:p>
          <a:p>
            <a:pPr lvl="2"/>
            <a:r>
              <a:rPr lang="en-US" dirty="0" smtClean="0"/>
              <a:t>“Having the opportunity to submit the assignment </a:t>
            </a:r>
            <a:br>
              <a:rPr lang="en-US" dirty="0" smtClean="0"/>
            </a:br>
            <a:r>
              <a:rPr lang="en-US" dirty="0" smtClean="0"/>
              <a:t>and</a:t>
            </a:r>
            <a:r>
              <a:rPr lang="en-US" dirty="0"/>
              <a:t> </a:t>
            </a:r>
            <a:r>
              <a:rPr lang="en-US" dirty="0" smtClean="0"/>
              <a:t>get early feedback is </a:t>
            </a:r>
            <a:r>
              <a:rPr lang="mr-IN" dirty="0" smtClean="0"/>
              <a:t>…</a:t>
            </a:r>
            <a:r>
              <a:rPr lang="en-US" dirty="0" smtClean="0"/>
              <a:t> very helpful for learning.”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2377" y="4202768"/>
            <a:ext cx="2287192" cy="304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88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Declaration of Interests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Could all members of ELAG please</a:t>
            </a:r>
            <a:endParaRPr lang="en-US" dirty="0" smtClean="0">
              <a:hlinkClick r:id="rId2"/>
            </a:endParaRPr>
          </a:p>
          <a:p>
            <a:pPr lvl="1">
              <a:spcBef>
                <a:spcPts val="700"/>
              </a:spcBef>
            </a:pPr>
            <a:r>
              <a:rPr lang="en-US" dirty="0" smtClean="0"/>
              <a:t>Go to </a:t>
            </a:r>
            <a:r>
              <a:rPr lang="en-US" dirty="0" smtClean="0">
                <a:hlinkClick r:id="rId3"/>
              </a:rPr>
              <a:t>http://snomed.org/elag</a:t>
            </a:r>
            <a:endParaRPr lang="en-US" dirty="0" smtClean="0"/>
          </a:p>
          <a:p>
            <a:pPr lvl="1"/>
            <a:r>
              <a:rPr lang="en-US" dirty="0" smtClean="0"/>
              <a:t>Click on Group Members </a:t>
            </a:r>
            <a:r>
              <a:rPr lang="en-US" dirty="0" smtClean="0">
                <a:sym typeface="Wingdings"/>
              </a:rPr>
              <a:t> </a:t>
            </a:r>
            <a:r>
              <a:rPr lang="en-US" dirty="0" smtClean="0"/>
              <a:t>Declaration of Interests</a:t>
            </a:r>
          </a:p>
          <a:p>
            <a:pPr lvl="1"/>
            <a:r>
              <a:rPr lang="en-US" dirty="0" smtClean="0"/>
              <a:t>Add any potential conflicts of interest</a:t>
            </a:r>
          </a:p>
          <a:p>
            <a:pPr lvl="1"/>
            <a:r>
              <a:rPr lang="en-US" dirty="0" smtClean="0"/>
              <a:t>Update the ‘Last updated’ date </a:t>
            </a:r>
            <a:br>
              <a:rPr lang="en-US" dirty="0" smtClean="0"/>
            </a:br>
            <a:r>
              <a:rPr lang="en-US" b="1" dirty="0" smtClean="0"/>
              <a:t>(even if no changes)</a:t>
            </a:r>
          </a:p>
          <a:p>
            <a:pPr lvl="1"/>
            <a:r>
              <a:rPr lang="en-US" b="1" dirty="0" smtClean="0"/>
              <a:t>Note:</a:t>
            </a:r>
            <a:r>
              <a:rPr lang="en-US" dirty="0" smtClean="0"/>
              <a:t> If you don’t have access </a:t>
            </a:r>
            <a:br>
              <a:rPr lang="en-US" dirty="0" smtClean="0"/>
            </a:br>
            <a:r>
              <a:rPr lang="en-US" dirty="0" smtClean="0"/>
              <a:t>please email </a:t>
            </a:r>
            <a:r>
              <a:rPr lang="en-US" dirty="0" smtClean="0">
                <a:hlinkClick r:id="rId4"/>
              </a:rPr>
              <a:t>lbi@snomed.org</a:t>
            </a:r>
            <a:r>
              <a:rPr lang="en-US" dirty="0" smtClean="0"/>
              <a:t> </a:t>
            </a:r>
            <a:endParaRPr lang="en-US" b="1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1838" y="2627453"/>
            <a:ext cx="3560120" cy="4485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038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SNOMED CT Authoring Level 1 Course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September 2019 intake</a:t>
            </a:r>
            <a:endParaRPr lang="en-US" dirty="0"/>
          </a:p>
          <a:p>
            <a:pPr lvl="1"/>
            <a:r>
              <a:rPr lang="en-US" dirty="0" smtClean="0"/>
              <a:t>Intake size </a:t>
            </a:r>
            <a:r>
              <a:rPr lang="mr-IN" dirty="0" smtClean="0"/>
              <a:t>–</a:t>
            </a:r>
            <a:r>
              <a:rPr lang="en-US" dirty="0" smtClean="0"/>
              <a:t> 40</a:t>
            </a:r>
          </a:p>
          <a:p>
            <a:pPr lvl="1"/>
            <a:r>
              <a:rPr lang="en-US" dirty="0" smtClean="0"/>
              <a:t>Improvements made for September intake</a:t>
            </a:r>
          </a:p>
          <a:p>
            <a:pPr lvl="2"/>
            <a:r>
              <a:rPr lang="en-US" dirty="0" smtClean="0"/>
              <a:t>Increase effort estimate for course to 90 hours</a:t>
            </a:r>
          </a:p>
          <a:p>
            <a:pPr lvl="2"/>
            <a:r>
              <a:rPr lang="en-US" dirty="0" smtClean="0"/>
              <a:t>Increase length of webinars C, D, E to 2 hours</a:t>
            </a:r>
          </a:p>
          <a:p>
            <a:pPr lvl="2"/>
            <a:r>
              <a:rPr lang="en-US" dirty="0" smtClean="0"/>
              <a:t>Redeveloped presentations to focus on key learning areas</a:t>
            </a:r>
          </a:p>
          <a:p>
            <a:pPr lvl="2"/>
            <a:r>
              <a:rPr lang="en-US" dirty="0" smtClean="0"/>
              <a:t>Require students to review feedback before progressing</a:t>
            </a:r>
          </a:p>
          <a:p>
            <a:pPr lvl="2"/>
            <a:r>
              <a:rPr lang="en-US" dirty="0" smtClean="0"/>
              <a:t>Improvements to editorial guide based on feedback</a:t>
            </a:r>
          </a:p>
          <a:p>
            <a:pPr lvl="2"/>
            <a:r>
              <a:rPr lang="en-US" dirty="0" smtClean="0"/>
              <a:t>Training platform improvements</a:t>
            </a:r>
          </a:p>
          <a:p>
            <a:pPr marL="1468438" lvl="3" indent="-127000"/>
            <a:r>
              <a:rPr lang="en-US" dirty="0" smtClean="0"/>
              <a:t>Classification </a:t>
            </a:r>
            <a:r>
              <a:rPr lang="en-US" dirty="0" err="1" smtClean="0"/>
              <a:t>autoscaling</a:t>
            </a:r>
            <a:r>
              <a:rPr lang="en-US" dirty="0" smtClean="0"/>
              <a:t> provides improved performance</a:t>
            </a:r>
          </a:p>
          <a:p>
            <a:pPr marL="1468438" lvl="3" indent="-127000"/>
            <a:r>
              <a:rPr lang="en-US" dirty="0" smtClean="0"/>
              <a:t>Bug fixes to resolve recurring issues</a:t>
            </a:r>
          </a:p>
          <a:p>
            <a:pPr lvl="2"/>
            <a:r>
              <a:rPr lang="en-US" dirty="0"/>
              <a:t>Optional webinar at end of course to go through final </a:t>
            </a:r>
            <a:r>
              <a:rPr lang="en-US" dirty="0" smtClean="0"/>
              <a:t>assignment</a:t>
            </a:r>
          </a:p>
          <a:p>
            <a:pPr lvl="1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2377" y="4202768"/>
            <a:ext cx="2287192" cy="304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2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Authoring Level 1 Certification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NOW AVAILABLE </a:t>
            </a:r>
            <a:r>
              <a:rPr lang="en-US" dirty="0" smtClean="0"/>
              <a:t>via course catalogue</a:t>
            </a:r>
          </a:p>
          <a:p>
            <a:r>
              <a:rPr lang="en-US" dirty="0" smtClean="0"/>
              <a:t>Preparation</a:t>
            </a:r>
          </a:p>
          <a:p>
            <a:pPr lvl="1"/>
            <a:r>
              <a:rPr lang="en-US" dirty="0" smtClean="0"/>
              <a:t>AL1 competencies</a:t>
            </a:r>
          </a:p>
          <a:p>
            <a:pPr lvl="1"/>
            <a:r>
              <a:rPr lang="en-US" dirty="0" smtClean="0"/>
              <a:t>Guides and rules</a:t>
            </a:r>
          </a:p>
          <a:p>
            <a:pPr lvl="1"/>
            <a:r>
              <a:rPr lang="en-US" dirty="0" smtClean="0"/>
              <a:t>Up to 3 weeks practice on training authoring platform</a:t>
            </a:r>
          </a:p>
          <a:p>
            <a:pPr lvl="1"/>
            <a:r>
              <a:rPr lang="en-US" dirty="0" smtClean="0"/>
              <a:t>Functionality videos and practice exercises provided</a:t>
            </a:r>
          </a:p>
          <a:p>
            <a:pPr lvl="1"/>
            <a:r>
              <a:rPr lang="en-US" dirty="0" smtClean="0"/>
              <a:t>AL1 course is the best way to prepare</a:t>
            </a:r>
          </a:p>
          <a:p>
            <a:r>
              <a:rPr lang="en-US" dirty="0" smtClean="0"/>
              <a:t>Exam</a:t>
            </a:r>
          </a:p>
          <a:p>
            <a:pPr lvl="1"/>
            <a:r>
              <a:rPr lang="en-US" dirty="0" smtClean="0"/>
              <a:t>10 theory questions (on E-Learning platform)</a:t>
            </a:r>
          </a:p>
          <a:p>
            <a:pPr lvl="1"/>
            <a:r>
              <a:rPr lang="en-US" dirty="0" smtClean="0"/>
              <a:t>10 authoring questions (on training authoring platform)</a:t>
            </a:r>
          </a:p>
          <a:p>
            <a:pPr lvl="1"/>
            <a:r>
              <a:rPr lang="en-US" dirty="0" smtClean="0"/>
              <a:t>Electronically proctored</a:t>
            </a:r>
          </a:p>
          <a:p>
            <a:r>
              <a:rPr lang="en-US" dirty="0" smtClean="0"/>
              <a:t>Valid for 3 years</a:t>
            </a:r>
          </a:p>
          <a:p>
            <a:r>
              <a:rPr lang="en-US" dirty="0" smtClean="0"/>
              <a:t>Requirement for level 2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0533" y="4690872"/>
            <a:ext cx="1769983" cy="2293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598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3" r="9412" b="4552"/>
          <a:stretch/>
        </p:blipFill>
        <p:spPr>
          <a:xfrm>
            <a:off x="1272628" y="3161476"/>
            <a:ext cx="5645155" cy="35452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Authoring Level 1 Certification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9541" indent="0">
              <a:spcAft>
                <a:spcPts val="700"/>
              </a:spcAft>
              <a:buNone/>
            </a:pPr>
            <a:r>
              <a:rPr lang="en-US" b="1" dirty="0" smtClean="0"/>
              <a:t>	NOW AVAILABLE </a:t>
            </a:r>
            <a:r>
              <a:rPr lang="en-US" dirty="0" smtClean="0"/>
              <a:t>via course catalogue</a:t>
            </a:r>
          </a:p>
          <a:p>
            <a:r>
              <a:rPr lang="en-US" dirty="0" smtClean="0"/>
              <a:t>Enrolled </a:t>
            </a:r>
            <a:r>
              <a:rPr lang="mr-IN" dirty="0" smtClean="0"/>
              <a:t>–</a:t>
            </a:r>
            <a:r>
              <a:rPr lang="en-US" dirty="0" smtClean="0"/>
              <a:t> 25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(from 11 countries)</a:t>
            </a:r>
          </a:p>
          <a:p>
            <a:r>
              <a:rPr lang="en-US" dirty="0" smtClean="0"/>
              <a:t>Sat exam </a:t>
            </a:r>
            <a:r>
              <a:rPr lang="mr-IN" dirty="0" smtClean="0"/>
              <a:t>–</a:t>
            </a:r>
            <a:r>
              <a:rPr lang="en-US" dirty="0" smtClean="0"/>
              <a:t> 15 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(from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4 </a:t>
            </a:r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countries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r>
              <a:rPr lang="en-US" dirty="0" smtClean="0"/>
              <a:t>Certified </a:t>
            </a:r>
            <a:r>
              <a:rPr lang="mr-IN" dirty="0" smtClean="0"/>
              <a:t>–</a:t>
            </a:r>
            <a:r>
              <a:rPr lang="en-US" dirty="0" smtClean="0"/>
              <a:t> 15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(from 4 countries)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0533" y="4690872"/>
            <a:ext cx="1769983" cy="2293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93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Authoring Level 1 Certification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9541" indent="0">
              <a:buNone/>
            </a:pPr>
            <a:r>
              <a:rPr lang="en-US" b="1" dirty="0" smtClean="0"/>
              <a:t>	NOW AVAILABLE </a:t>
            </a:r>
            <a:r>
              <a:rPr lang="en-US" dirty="0" smtClean="0"/>
              <a:t>via course catalogue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0533" y="4690872"/>
            <a:ext cx="1769983" cy="229309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2456" y="2125696"/>
            <a:ext cx="5738266" cy="430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7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Authoring Level 2 Course &amp; Certification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Delivery planned for 2021</a:t>
            </a:r>
          </a:p>
          <a:p>
            <a:r>
              <a:rPr lang="en-US" dirty="0" smtClean="0"/>
              <a:t>Draft curriculum</a:t>
            </a:r>
          </a:p>
          <a:p>
            <a:pPr lvl="1"/>
            <a:r>
              <a:rPr lang="en-US" dirty="0" smtClean="0"/>
              <a:t>Expanded authoring principles</a:t>
            </a:r>
          </a:p>
          <a:p>
            <a:pPr lvl="1"/>
            <a:r>
              <a:rPr lang="en-US" dirty="0" smtClean="0"/>
              <a:t>Authoring tooling techniques</a:t>
            </a:r>
          </a:p>
          <a:p>
            <a:pPr lvl="1"/>
            <a:r>
              <a:rPr lang="en-US" dirty="0" smtClean="0"/>
              <a:t>Authoring with description logic</a:t>
            </a:r>
          </a:p>
          <a:p>
            <a:pPr lvl="1"/>
            <a:r>
              <a:rPr lang="en-US" dirty="0" smtClean="0"/>
              <a:t>Review and quality assurance</a:t>
            </a:r>
          </a:p>
          <a:p>
            <a:pPr lvl="1"/>
            <a:r>
              <a:rPr lang="en-US" dirty="0" smtClean="0"/>
              <a:t>Hierarchy-specific authoring guidance</a:t>
            </a:r>
          </a:p>
          <a:p>
            <a:r>
              <a:rPr lang="en-US" dirty="0" smtClean="0"/>
              <a:t>Requirement for authoring </a:t>
            </a:r>
            <a:br>
              <a:rPr lang="en-US" dirty="0" smtClean="0"/>
            </a:br>
            <a:r>
              <a:rPr lang="en-US" dirty="0" smtClean="0"/>
              <a:t>shared ‘community content’</a:t>
            </a:r>
            <a:endParaRPr lang="en-US" dirty="0"/>
          </a:p>
        </p:txBody>
      </p:sp>
      <p:pic>
        <p:nvPicPr>
          <p:cNvPr id="4" name="Picture Placeholder 5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78424" y="1499616"/>
            <a:ext cx="3322052" cy="51800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4632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marL="6350" algn="ctr">
              <a:spcAft>
                <a:spcPts val="600"/>
              </a:spcAft>
            </a:pPr>
            <a:r>
              <a:rPr lang="en-US" sz="3200" dirty="0" smtClean="0"/>
              <a:t>Developer </a:t>
            </a:r>
            <a:br>
              <a:rPr lang="en-US" sz="3200" dirty="0" smtClean="0"/>
            </a:br>
            <a:r>
              <a:rPr lang="en-US" sz="3200" dirty="0" smtClean="0"/>
              <a:t>Course and Certification</a:t>
            </a:r>
            <a:endParaRPr lang="en-US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7388" y="2274859"/>
            <a:ext cx="4444566" cy="333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239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SNOMED Developer Course &amp; Certification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Planned for 2020</a:t>
            </a:r>
          </a:p>
          <a:p>
            <a:r>
              <a:rPr lang="en-US" dirty="0" smtClean="0"/>
              <a:t>Objective</a:t>
            </a:r>
          </a:p>
          <a:p>
            <a:pPr lvl="1"/>
            <a:r>
              <a:rPr lang="en-US" dirty="0" smtClean="0"/>
              <a:t>To teach and certify software developers with no prior knowledge of SNOMED CT </a:t>
            </a:r>
            <a:r>
              <a:rPr lang="en-US" b="1" dirty="0" smtClean="0"/>
              <a:t>the principles of using a </a:t>
            </a:r>
            <a:br>
              <a:rPr lang="en-US" b="1" dirty="0" smtClean="0"/>
            </a:br>
            <a:r>
              <a:rPr lang="en-US" b="1" dirty="0" smtClean="0"/>
              <a:t>SNOMED CT terminology service to store and retrieve </a:t>
            </a:r>
            <a:br>
              <a:rPr lang="en-US" b="1" dirty="0" smtClean="0"/>
            </a:br>
            <a:r>
              <a:rPr lang="en-US" b="1" dirty="0" smtClean="0"/>
              <a:t>SNOMED CT components</a:t>
            </a:r>
          </a:p>
          <a:p>
            <a:r>
              <a:rPr lang="en-US" dirty="0" smtClean="0"/>
              <a:t>Topics</a:t>
            </a:r>
          </a:p>
          <a:p>
            <a:pPr lvl="1"/>
            <a:r>
              <a:rPr lang="en-US" dirty="0" smtClean="0"/>
              <a:t>SNOMED CT fundamentals</a:t>
            </a:r>
          </a:p>
          <a:p>
            <a:pPr lvl="1"/>
            <a:r>
              <a:rPr lang="en-US" dirty="0" smtClean="0"/>
              <a:t>SNOMED CT specifications</a:t>
            </a:r>
          </a:p>
          <a:p>
            <a:pPr lvl="1"/>
            <a:r>
              <a:rPr lang="en-US" dirty="0" smtClean="0"/>
              <a:t>Queries, subsets and maps</a:t>
            </a:r>
          </a:p>
          <a:p>
            <a:pPr lvl="1"/>
            <a:r>
              <a:rPr lang="en-US" dirty="0" smtClean="0"/>
              <a:t>SNOMED CT terminology services</a:t>
            </a:r>
          </a:p>
          <a:p>
            <a:pPr lvl="1"/>
            <a:r>
              <a:rPr lang="en-US" dirty="0" smtClean="0"/>
              <a:t>FHIR terminology services</a:t>
            </a:r>
          </a:p>
          <a:p>
            <a:r>
              <a:rPr lang="en-US" dirty="0" smtClean="0"/>
              <a:t>Material</a:t>
            </a:r>
          </a:p>
          <a:p>
            <a:pPr lvl="1"/>
            <a:r>
              <a:rPr lang="en-US" dirty="0" smtClean="0"/>
              <a:t>Presentations, exercises, resource </a:t>
            </a:r>
            <a:br>
              <a:rPr lang="en-US" dirty="0" smtClean="0"/>
            </a:br>
            <a:r>
              <a:rPr lang="en-US" dirty="0" smtClean="0"/>
              <a:t>links</a:t>
            </a:r>
            <a:r>
              <a:rPr lang="en-US" dirty="0"/>
              <a:t> </a:t>
            </a:r>
            <a:r>
              <a:rPr lang="en-US" dirty="0" smtClean="0"/>
              <a:t>and certification exam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6317" y="4224759"/>
            <a:ext cx="3356659" cy="2517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01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marL="6350" algn="ctr">
              <a:spcAft>
                <a:spcPts val="600"/>
              </a:spcAft>
            </a:pPr>
            <a:r>
              <a:rPr lang="en-US" sz="3200" dirty="0" smtClean="0"/>
              <a:t>Education Partnerships</a:t>
            </a:r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5870" y="1916869"/>
            <a:ext cx="3871604" cy="4440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34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Education Partnerships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Education delivery agreements with</a:t>
            </a:r>
          </a:p>
          <a:p>
            <a:pPr lvl="1"/>
            <a:r>
              <a:rPr lang="en-US" dirty="0" smtClean="0"/>
              <a:t>Hospital </a:t>
            </a:r>
            <a:r>
              <a:rPr lang="en-US" dirty="0" err="1" smtClean="0"/>
              <a:t>Italiano</a:t>
            </a:r>
            <a:r>
              <a:rPr lang="en-US" dirty="0" smtClean="0"/>
              <a:t> </a:t>
            </a:r>
            <a:r>
              <a:rPr lang="mr-IN" dirty="0" smtClean="0"/>
              <a:t>–</a:t>
            </a:r>
            <a:r>
              <a:rPr lang="en-US" dirty="0" smtClean="0"/>
              <a:t> Spanish </a:t>
            </a:r>
          </a:p>
          <a:p>
            <a:pPr lvl="2"/>
            <a:r>
              <a:rPr lang="en-US" dirty="0" smtClean="0"/>
              <a:t>Implementation course </a:t>
            </a:r>
            <a:r>
              <a:rPr lang="en-US" dirty="0" err="1" smtClean="0"/>
              <a:t>etc</a:t>
            </a:r>
            <a:endParaRPr lang="en-US" dirty="0" smtClean="0"/>
          </a:p>
          <a:p>
            <a:pPr lvl="1"/>
            <a:r>
              <a:rPr lang="en-US" dirty="0" smtClean="0"/>
              <a:t>Digital Health China </a:t>
            </a:r>
            <a:r>
              <a:rPr lang="mr-IN" dirty="0" smtClean="0"/>
              <a:t>–</a:t>
            </a:r>
            <a:r>
              <a:rPr lang="en-US" dirty="0" smtClean="0"/>
              <a:t> Mandarin </a:t>
            </a:r>
            <a:endParaRPr lang="en-US" dirty="0"/>
          </a:p>
          <a:p>
            <a:pPr lvl="2"/>
            <a:r>
              <a:rPr lang="en-US" dirty="0" smtClean="0"/>
              <a:t>Foundation course </a:t>
            </a:r>
            <a:r>
              <a:rPr lang="en-US" dirty="0" err="1" smtClean="0"/>
              <a:t>etc</a:t>
            </a:r>
            <a:endParaRPr lang="en-US" dirty="0" smtClean="0"/>
          </a:p>
          <a:p>
            <a:r>
              <a:rPr lang="en-US" dirty="0" smtClean="0"/>
              <a:t>Education partnership with</a:t>
            </a:r>
          </a:p>
          <a:p>
            <a:pPr lvl="1"/>
            <a:r>
              <a:rPr lang="en-US" dirty="0" smtClean="0"/>
              <a:t>NHS Digital</a:t>
            </a:r>
          </a:p>
          <a:p>
            <a:pPr lvl="2"/>
            <a:r>
              <a:rPr lang="en-US" dirty="0" smtClean="0"/>
              <a:t>Post Graduate Diploma in </a:t>
            </a:r>
            <a:br>
              <a:rPr lang="en-US" dirty="0" smtClean="0"/>
            </a:br>
            <a:r>
              <a:rPr lang="en-US" dirty="0" smtClean="0"/>
              <a:t>Digital Health Leadership</a:t>
            </a:r>
          </a:p>
          <a:p>
            <a:r>
              <a:rPr lang="en-US" dirty="0" smtClean="0"/>
              <a:t>Education translation plans with</a:t>
            </a:r>
          </a:p>
          <a:p>
            <a:pPr lvl="1"/>
            <a:r>
              <a:rPr lang="en-US" dirty="0" smtClean="0"/>
              <a:t>Finnish NRC &amp; </a:t>
            </a:r>
            <a:r>
              <a:rPr lang="en-US" dirty="0" err="1" smtClean="0"/>
              <a:t>Uni</a:t>
            </a:r>
            <a:r>
              <a:rPr lang="en-US" dirty="0" smtClean="0"/>
              <a:t> of Eastern Finland</a:t>
            </a:r>
          </a:p>
          <a:p>
            <a:pPr lvl="1"/>
            <a:r>
              <a:rPr lang="en-US" dirty="0" smtClean="0"/>
              <a:t>Brazilian NRC</a:t>
            </a:r>
          </a:p>
          <a:p>
            <a:pPr lvl="1"/>
            <a:r>
              <a:rPr lang="en-US" dirty="0" smtClean="0"/>
              <a:t>Swedish NRC</a:t>
            </a:r>
          </a:p>
          <a:p>
            <a:r>
              <a:rPr lang="en-US" dirty="0" smtClean="0"/>
              <a:t>Any new suggestions from ELAG?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5877" y="3368234"/>
            <a:ext cx="3185694" cy="3653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91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149" y="1823973"/>
            <a:ext cx="3784606" cy="2918148"/>
          </a:xfrm>
        </p:spPr>
        <p:txBody>
          <a:bodyPr anchor="ctr"/>
          <a:lstStyle/>
          <a:p>
            <a:pPr marL="6350" algn="ctr">
              <a:spcAft>
                <a:spcPts val="600"/>
              </a:spcAft>
            </a:pPr>
            <a:r>
              <a:rPr lang="en-US" sz="3200" dirty="0" smtClean="0"/>
              <a:t>Other </a:t>
            </a:r>
            <a:br>
              <a:rPr lang="en-US" sz="3200" dirty="0" smtClean="0"/>
            </a:br>
            <a:r>
              <a:rPr lang="en-US" sz="3200" dirty="0" smtClean="0"/>
              <a:t>Activities</a:t>
            </a:r>
            <a:endParaRPr lang="en-US" sz="3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5799" y="1404437"/>
            <a:ext cx="5669759" cy="5669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264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ELAG Membership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300" y="1549400"/>
            <a:ext cx="4307716" cy="5233365"/>
          </a:xfrm>
        </p:spPr>
        <p:txBody>
          <a:bodyPr/>
          <a:lstStyle/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792413" algn="l"/>
                <a:tab pos="5724525" algn="l"/>
              </a:tabLst>
            </a:pPr>
            <a:r>
              <a:rPr lang="en-US" sz="2000" dirty="0" smtClean="0"/>
              <a:t>Ralph La </a:t>
            </a:r>
            <a:r>
              <a:rPr lang="en-US" sz="2000" dirty="0" err="1" smtClean="0"/>
              <a:t>Tella</a:t>
            </a:r>
            <a:r>
              <a:rPr lang="en-US" sz="1600" dirty="0"/>
              <a:t>	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Expert</a:t>
            </a:r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Advisor</a:t>
            </a:r>
          </a:p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792413" algn="l"/>
                <a:tab pos="5724525" algn="l"/>
              </a:tabLst>
            </a:pPr>
            <a:r>
              <a:rPr lang="en-US" sz="2000" dirty="0"/>
              <a:t>Penny </a:t>
            </a:r>
            <a:r>
              <a:rPr lang="en-US" sz="2000" dirty="0" err="1"/>
              <a:t>Livesay</a:t>
            </a:r>
            <a:r>
              <a:rPr lang="en-US" sz="1600" dirty="0"/>
              <a:t>	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Expert Advisor</a:t>
            </a:r>
          </a:p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792413" algn="l"/>
                <a:tab pos="5724525" algn="l"/>
              </a:tabLst>
            </a:pPr>
            <a:r>
              <a:rPr lang="en-US" sz="2000" dirty="0"/>
              <a:t>Marcelo </a:t>
            </a:r>
            <a:r>
              <a:rPr lang="en-US" sz="2000" dirty="0" err="1"/>
              <a:t>Carrascal</a:t>
            </a:r>
            <a:r>
              <a:rPr lang="en-US" sz="1600" dirty="0" smtClean="0"/>
              <a:t>	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Argentina</a:t>
            </a:r>
          </a:p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792413" algn="l"/>
                <a:tab pos="5724525" algn="l"/>
              </a:tabLst>
            </a:pPr>
            <a:r>
              <a:rPr lang="en-US" sz="2000" dirty="0"/>
              <a:t>Aileen </a:t>
            </a:r>
            <a:r>
              <a:rPr lang="en-US" sz="2000" dirty="0" err="1"/>
              <a:t>dela</a:t>
            </a:r>
            <a:r>
              <a:rPr lang="en-US" sz="2000" dirty="0"/>
              <a:t> Pena</a:t>
            </a:r>
            <a:r>
              <a:rPr lang="en-US" sz="1600" dirty="0"/>
              <a:t>	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Australia</a:t>
            </a:r>
          </a:p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792413" algn="l"/>
                <a:tab pos="5724525" algn="l"/>
              </a:tabLst>
            </a:pPr>
            <a:r>
              <a:rPr lang="en-US" sz="2000" dirty="0" err="1"/>
              <a:t>Katrien</a:t>
            </a:r>
            <a:r>
              <a:rPr lang="en-US" sz="2000" dirty="0"/>
              <a:t> </a:t>
            </a:r>
            <a:r>
              <a:rPr lang="en-US" sz="2000" dirty="0" err="1"/>
              <a:t>Scheerlinck</a:t>
            </a:r>
            <a:r>
              <a:rPr lang="en-US" sz="1600" dirty="0"/>
              <a:t>	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Belgium</a:t>
            </a:r>
          </a:p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792413" algn="l"/>
                <a:tab pos="5724525" algn="l"/>
              </a:tabLst>
            </a:pPr>
            <a:r>
              <a:rPr lang="en-US" sz="2000" dirty="0"/>
              <a:t>Linda </a:t>
            </a:r>
            <a:r>
              <a:rPr lang="en-US" sz="2000" dirty="0" err="1"/>
              <a:t>Parisien</a:t>
            </a:r>
            <a:r>
              <a:rPr lang="en-US" sz="1600" dirty="0"/>
              <a:t>	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Canada</a:t>
            </a:r>
          </a:p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792413" algn="l"/>
                <a:tab pos="5724525" algn="l"/>
              </a:tabLst>
            </a:pPr>
            <a:r>
              <a:rPr lang="en-US" sz="2000" dirty="0"/>
              <a:t>Camilla </a:t>
            </a:r>
            <a:r>
              <a:rPr lang="en-US" sz="2000" dirty="0" err="1"/>
              <a:t>Wiberg</a:t>
            </a:r>
            <a:r>
              <a:rPr lang="en-US" sz="2000" dirty="0"/>
              <a:t> </a:t>
            </a:r>
            <a:r>
              <a:rPr lang="en-US" sz="1600" dirty="0" smtClean="0"/>
              <a:t>	</a:t>
            </a:r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</a:rPr>
              <a:t>Denmark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2000" dirty="0" err="1" smtClean="0"/>
              <a:t>Danielsen</a:t>
            </a:r>
            <a:endParaRPr lang="en-US" sz="2000" dirty="0"/>
          </a:p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792413" algn="l"/>
                <a:tab pos="5724525" algn="l"/>
              </a:tabLst>
            </a:pPr>
            <a:r>
              <a:rPr lang="en-US" sz="2000" dirty="0"/>
              <a:t>Krista </a:t>
            </a:r>
            <a:r>
              <a:rPr lang="en-US" sz="2000" dirty="0" err="1"/>
              <a:t>Kärt</a:t>
            </a:r>
            <a:r>
              <a:rPr lang="en-US" sz="1600" dirty="0"/>
              <a:t>	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Estonia</a:t>
            </a:r>
          </a:p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792413" algn="l"/>
                <a:tab pos="5724525" algn="l"/>
              </a:tabLst>
            </a:pPr>
            <a:r>
              <a:rPr lang="en-US" sz="2000" dirty="0" err="1" smtClean="0"/>
              <a:t>Mikko</a:t>
            </a:r>
            <a:r>
              <a:rPr lang="en-US" sz="2000" dirty="0" smtClean="0"/>
              <a:t> </a:t>
            </a:r>
            <a:r>
              <a:rPr lang="en-US" sz="2000" dirty="0" err="1" smtClean="0"/>
              <a:t>Härkönen</a:t>
            </a:r>
            <a:r>
              <a:rPr lang="en-US" sz="1600" dirty="0"/>
              <a:t>	</a:t>
            </a:r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</a:rPr>
              <a:t>Finland</a:t>
            </a:r>
            <a:endParaRPr lang="en-US" sz="1600" dirty="0">
              <a:solidFill>
                <a:schemeClr val="bg1">
                  <a:lumMod val="50000"/>
                </a:schemeClr>
              </a:solidFill>
            </a:endParaRPr>
          </a:p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792413" algn="l"/>
                <a:tab pos="5724525" algn="l"/>
              </a:tabLst>
            </a:pPr>
            <a:r>
              <a:rPr lang="en-US" sz="2000" dirty="0" smtClean="0"/>
              <a:t>Vicky </a:t>
            </a:r>
            <a:r>
              <a:rPr lang="en-US" sz="2000" dirty="0"/>
              <a:t>Fung</a:t>
            </a:r>
            <a:r>
              <a:rPr lang="en-US" sz="1600" dirty="0" smtClean="0"/>
              <a:t>	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Hong</a:t>
            </a:r>
            <a:r>
              <a:rPr lang="en-US" sz="1600" dirty="0" smtClean="0"/>
              <a:t> 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Kong</a:t>
            </a:r>
          </a:p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792413" algn="l"/>
                <a:tab pos="5724525" algn="l"/>
              </a:tabLst>
            </a:pPr>
            <a:r>
              <a:rPr lang="en-US" sz="2000" dirty="0"/>
              <a:t>Manisha </a:t>
            </a:r>
            <a:r>
              <a:rPr lang="en-US" sz="2000" dirty="0" err="1"/>
              <a:t>Mantri</a:t>
            </a:r>
            <a:r>
              <a:rPr lang="en-US" sz="1600" dirty="0"/>
              <a:t>	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India</a:t>
            </a:r>
          </a:p>
          <a:p>
            <a:pPr marL="342900" lvl="1" indent="-212725">
              <a:spcBef>
                <a:spcPts val="0"/>
              </a:spcBef>
              <a:spcAft>
                <a:spcPts val="0"/>
              </a:spcAft>
              <a:buClr>
                <a:srgbClr val="0055B0"/>
              </a:buClr>
              <a:tabLst>
                <a:tab pos="2792413" algn="l"/>
                <a:tab pos="5724525" algn="l"/>
              </a:tabLst>
            </a:pPr>
            <a:r>
              <a:rPr lang="en-US" dirty="0">
                <a:solidFill>
                  <a:srgbClr val="0055B0"/>
                </a:solidFill>
              </a:rPr>
              <a:t>Theresa Barry</a:t>
            </a:r>
            <a:r>
              <a:rPr lang="en-US" sz="1600" dirty="0">
                <a:solidFill>
                  <a:srgbClr val="0055B0"/>
                </a:solidFill>
              </a:rPr>
              <a:t>	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Ireland</a:t>
            </a:r>
          </a:p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792413" algn="l"/>
                <a:tab pos="5724525" algn="l"/>
              </a:tabLst>
            </a:pPr>
            <a:r>
              <a:rPr lang="en-US" sz="2000" dirty="0"/>
              <a:t>Kristina </a:t>
            </a:r>
            <a:r>
              <a:rPr lang="en-US" sz="2000" dirty="0" err="1"/>
              <a:t>Dienine</a:t>
            </a:r>
            <a:r>
              <a:rPr lang="en-US" sz="1600" dirty="0"/>
              <a:t>	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Lithuania</a:t>
            </a:r>
          </a:p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792413" algn="l"/>
                <a:tab pos="5724525" algn="l"/>
              </a:tabLst>
            </a:pPr>
            <a:r>
              <a:rPr lang="en-US" sz="2000" dirty="0" smtClean="0"/>
              <a:t>Fareed Mohamad 	</a:t>
            </a:r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</a:rPr>
              <a:t>Malaysia</a:t>
            </a: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626016" y="1863832"/>
            <a:ext cx="4367513" cy="44259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342900" marR="0" indent="-213359" algn="l" rtl="0" eaLnBrk="1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+mn-lt"/>
                <a:ea typeface="Arial"/>
                <a:cs typeface="Arial"/>
                <a:sym typeface="Arial"/>
                <a:rtl val="0"/>
              </a:defRPr>
            </a:lvl1pPr>
            <a:lvl2pPr marL="742950" marR="0" indent="-177800" algn="l" rtl="0" eaLnBrk="1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+mn-lt"/>
                <a:ea typeface="Arial"/>
                <a:cs typeface="Arial"/>
                <a:sym typeface="Arial"/>
                <a:rtl val="0"/>
              </a:defRPr>
            </a:lvl2pPr>
            <a:lvl3pPr marL="1143000" marR="0" indent="-165100" algn="l" rtl="0" eaLnBrk="1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+mn-lt"/>
                <a:ea typeface="Arial"/>
                <a:cs typeface="Arial"/>
                <a:sym typeface="Arial"/>
                <a:rtl val="0"/>
              </a:defRPr>
            </a:lvl3pPr>
            <a:lvl4pPr marL="1200150" marR="0" indent="-95250" algn="l" rtl="0" eaLnBrk="1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Tx/>
              <a:buFont typeface="Arial"/>
              <a:buChar char="•"/>
              <a:defRPr lang="en-US" sz="1350" b="0" i="0" u="none" strike="noStrike" cap="none" baseline="0" dirty="0" smtClean="0">
                <a:solidFill>
                  <a:srgbClr val="3399FF"/>
                </a:solidFill>
                <a:latin typeface="+mn-lt"/>
                <a:ea typeface="Arial"/>
                <a:cs typeface="Arial"/>
                <a:sym typeface="Arial"/>
                <a:rtl val="0"/>
              </a:defRPr>
            </a:lvl4pPr>
            <a:lvl5pPr marL="2057400" marR="0" indent="-127000" algn="l" rtl="0" eaLnBrk="1" hangingPunct="1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5pPr>
            <a:lvl6pPr marL="2514600" marR="0" indent="-101600" algn="l" rtl="0" eaLnBrk="1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6pPr>
            <a:lvl7pPr marL="2971800" marR="0" indent="-101600" algn="l" rtl="0" eaLnBrk="1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7pPr>
            <a:lvl8pPr marL="3429000" marR="0" indent="-101600" algn="l" rtl="0" eaLnBrk="1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8pPr>
            <a:lvl9pPr marL="3886200" marR="0" indent="-101600" algn="l" rtl="0" eaLnBrk="1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  <a:rtl val="0"/>
              </a:defRPr>
            </a:lvl9pPr>
          </a:lstStyle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840038" algn="l"/>
                <a:tab pos="5724525" algn="l"/>
              </a:tabLst>
            </a:pPr>
            <a:r>
              <a:rPr lang="en-US" sz="2000" dirty="0" err="1"/>
              <a:t>Pim</a:t>
            </a:r>
            <a:r>
              <a:rPr lang="en-US" sz="2000" dirty="0"/>
              <a:t> </a:t>
            </a:r>
            <a:r>
              <a:rPr lang="en-US" sz="2000" dirty="0" err="1" smtClean="0"/>
              <a:t>Volkert</a:t>
            </a:r>
            <a:r>
              <a:rPr lang="en-US" sz="2000" dirty="0" smtClean="0"/>
              <a:t>	</a:t>
            </a:r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</a:rPr>
              <a:t>Netherlands</a:t>
            </a:r>
            <a:endParaRPr lang="en-US" sz="2000" dirty="0">
              <a:solidFill>
                <a:schemeClr val="bg1">
                  <a:lumMod val="50000"/>
                </a:schemeClr>
              </a:solidFill>
            </a:endParaRPr>
          </a:p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840038" algn="l"/>
                <a:tab pos="5724525" algn="l"/>
              </a:tabLst>
            </a:pPr>
            <a:r>
              <a:rPr lang="en-US" sz="2000" dirty="0" err="1" smtClean="0"/>
              <a:t>Aleksandar</a:t>
            </a:r>
            <a:r>
              <a:rPr lang="en-US" sz="2000" dirty="0" smtClean="0"/>
              <a:t> </a:t>
            </a:r>
            <a:r>
              <a:rPr lang="en-US" sz="1200" dirty="0" smtClean="0"/>
              <a:t>	</a:t>
            </a:r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</a:rPr>
              <a:t>New</a:t>
            </a:r>
            <a:r>
              <a:rPr lang="en-US" sz="1600" dirty="0" smtClean="0"/>
              <a:t> </a:t>
            </a:r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</a:rPr>
              <a:t>Zealand</a:t>
            </a:r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en-US" sz="1600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en-US" sz="2000" dirty="0" err="1" smtClean="0"/>
              <a:t>Zivaljevic</a:t>
            </a:r>
            <a:endParaRPr lang="en-US" sz="1600" dirty="0" smtClean="0">
              <a:solidFill>
                <a:schemeClr val="bg1">
                  <a:lumMod val="65000"/>
                </a:schemeClr>
              </a:solidFill>
            </a:endParaRPr>
          </a:p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840038" algn="l"/>
                <a:tab pos="5724525" algn="l"/>
              </a:tabLst>
            </a:pPr>
            <a:r>
              <a:rPr lang="en-US" sz="2000" dirty="0" smtClean="0"/>
              <a:t>Marianne </a:t>
            </a:r>
            <a:r>
              <a:rPr lang="en-US" sz="1050" dirty="0"/>
              <a:t>	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Norway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en-US" sz="1050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en-US" sz="2000" dirty="0" err="1"/>
              <a:t>Bartvedt</a:t>
            </a:r>
            <a:r>
              <a:rPr lang="en-US" sz="2000" dirty="0"/>
              <a:t> van </a:t>
            </a:r>
            <a:r>
              <a:rPr lang="en-US" sz="2000" dirty="0" err="1"/>
              <a:t>Os</a:t>
            </a:r>
            <a:endParaRPr lang="en-US" sz="1200" dirty="0">
              <a:solidFill>
                <a:schemeClr val="bg1">
                  <a:lumMod val="65000"/>
                </a:schemeClr>
              </a:solidFill>
            </a:endParaRPr>
          </a:p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840038" algn="l"/>
                <a:tab pos="5724525" algn="l"/>
              </a:tabLst>
            </a:pPr>
            <a:r>
              <a:rPr lang="en-US" sz="2000" dirty="0" smtClean="0"/>
              <a:t>Agnieszka </a:t>
            </a:r>
            <a:r>
              <a:rPr lang="en-US" sz="1600" kern="0" dirty="0" smtClean="0"/>
              <a:t>	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Poland</a:t>
            </a:r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en-US" sz="1600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en-US" sz="2000" dirty="0" err="1" smtClean="0"/>
              <a:t>Suchodolska</a:t>
            </a:r>
            <a:endParaRPr lang="en-US" sz="1600" dirty="0">
              <a:solidFill>
                <a:schemeClr val="bg1">
                  <a:lumMod val="65000"/>
                </a:schemeClr>
              </a:solidFill>
            </a:endParaRPr>
          </a:p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840038" algn="l"/>
                <a:tab pos="5724525" algn="l"/>
              </a:tabLst>
            </a:pPr>
            <a:r>
              <a:rPr lang="en-US" sz="2000" dirty="0"/>
              <a:t>Leandro Luis</a:t>
            </a:r>
            <a:r>
              <a:rPr lang="en-US" sz="1600" kern="0" dirty="0" smtClean="0"/>
              <a:t>	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Portugal</a:t>
            </a:r>
          </a:p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840038" algn="l"/>
                <a:tab pos="5724525" algn="l"/>
              </a:tabLst>
            </a:pPr>
            <a:r>
              <a:rPr lang="en-US" sz="2000" dirty="0" smtClean="0"/>
              <a:t>Arturo Romero</a:t>
            </a:r>
            <a:r>
              <a:rPr lang="en-US" sz="1600" kern="0" dirty="0" smtClean="0"/>
              <a:t>	</a:t>
            </a:r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</a:rPr>
              <a:t>Spain</a:t>
            </a:r>
            <a:endParaRPr lang="en-US" sz="1600" dirty="0">
              <a:solidFill>
                <a:schemeClr val="bg1">
                  <a:lumMod val="65000"/>
                </a:schemeClr>
              </a:solidFill>
            </a:endParaRPr>
          </a:p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840038" algn="l"/>
                <a:tab pos="5724525" algn="l"/>
              </a:tabLst>
            </a:pPr>
            <a:r>
              <a:rPr lang="en-US" sz="2000" dirty="0" smtClean="0"/>
              <a:t>Daniel </a:t>
            </a:r>
            <a:r>
              <a:rPr lang="en-US" sz="2000" dirty="0" err="1" smtClean="0"/>
              <a:t>Karlsson</a:t>
            </a:r>
            <a:r>
              <a:rPr lang="en-US" sz="1600" kern="0" dirty="0" smtClean="0"/>
              <a:t>	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Sweden</a:t>
            </a:r>
          </a:p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840038" algn="l"/>
                <a:tab pos="5724525" algn="l"/>
              </a:tabLst>
            </a:pPr>
            <a:r>
              <a:rPr lang="en-US" sz="2000" dirty="0" smtClean="0"/>
              <a:t>Pero </a:t>
            </a:r>
            <a:r>
              <a:rPr lang="en-US" sz="2000" dirty="0" err="1" smtClean="0"/>
              <a:t>Grgic</a:t>
            </a:r>
            <a:r>
              <a:rPr lang="en-US" sz="1600" kern="0" dirty="0"/>
              <a:t>	</a:t>
            </a:r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</a:rPr>
              <a:t>Switzerland</a:t>
            </a:r>
            <a:endParaRPr lang="en-US" sz="1600" dirty="0">
              <a:solidFill>
                <a:schemeClr val="bg1">
                  <a:lumMod val="50000"/>
                </a:schemeClr>
              </a:solidFill>
            </a:endParaRPr>
          </a:p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840038" algn="l"/>
                <a:tab pos="5724525" algn="l"/>
              </a:tabLst>
            </a:pPr>
            <a:r>
              <a:rPr lang="en-US" sz="2000" dirty="0" smtClean="0"/>
              <a:t>Fernando </a:t>
            </a:r>
            <a:r>
              <a:rPr lang="en-US" sz="2000" dirty="0" err="1"/>
              <a:t>Portilla</a:t>
            </a:r>
            <a:r>
              <a:rPr lang="en-US" sz="1600" kern="0" dirty="0" smtClean="0"/>
              <a:t>	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Uruguay</a:t>
            </a:r>
          </a:p>
          <a:p>
            <a:pPr indent="-212725">
              <a:spcBef>
                <a:spcPts val="0"/>
              </a:spcBef>
              <a:spcAft>
                <a:spcPts val="0"/>
              </a:spcAft>
              <a:tabLst>
                <a:tab pos="2840038" algn="l"/>
                <a:tab pos="5724525" algn="l"/>
              </a:tabLst>
            </a:pPr>
            <a:r>
              <a:rPr lang="en-US" sz="2000" dirty="0" smtClean="0"/>
              <a:t>Katharine Priest	</a:t>
            </a:r>
            <a:r>
              <a:rPr lang="en-US" sz="1600" dirty="0" smtClean="0">
                <a:solidFill>
                  <a:schemeClr val="bg1">
                    <a:lumMod val="50000"/>
                  </a:schemeClr>
                </a:solidFill>
              </a:rPr>
              <a:t>UK</a:t>
            </a:r>
            <a:endParaRPr lang="en-US" sz="20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9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SNOMED CT Education Accreditation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Goal</a:t>
            </a:r>
          </a:p>
          <a:p>
            <a:pPr lvl="1"/>
            <a:r>
              <a:rPr lang="en-US" dirty="0" smtClean="0"/>
              <a:t>To increase the uptake of SNOMED CT education by providing CME/CPD credits to students who participate in SNOMED CT courses</a:t>
            </a:r>
          </a:p>
          <a:p>
            <a:r>
              <a:rPr lang="en-US" dirty="0" smtClean="0"/>
              <a:t>Approach</a:t>
            </a:r>
          </a:p>
          <a:p>
            <a:pPr lvl="1"/>
            <a:r>
              <a:rPr lang="en-US" dirty="0" smtClean="0"/>
              <a:t>Perform an environment scan of CME/CPD rules and processes</a:t>
            </a:r>
          </a:p>
          <a:p>
            <a:pPr lvl="2"/>
            <a:r>
              <a:rPr lang="en-US" dirty="0" smtClean="0"/>
              <a:t>E.g. </a:t>
            </a:r>
            <a:r>
              <a:rPr lang="en-US" dirty="0"/>
              <a:t>European Union of Medical Specialists (EUMS)’s European Accreditation Council for Continuing Medical Education (EACCME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Determine whether CME/CPD credits can be </a:t>
            </a:r>
            <a:br>
              <a:rPr lang="en-US" dirty="0" smtClean="0"/>
            </a:br>
            <a:r>
              <a:rPr lang="en-US" dirty="0" smtClean="0"/>
              <a:t>offered to SNOMED International students in</a:t>
            </a:r>
            <a:br>
              <a:rPr lang="en-US" dirty="0" smtClean="0"/>
            </a:br>
            <a:r>
              <a:rPr lang="en-US" dirty="0" smtClean="0"/>
              <a:t>a scalable and cost effective way</a:t>
            </a:r>
          </a:p>
          <a:p>
            <a:r>
              <a:rPr lang="en-US" dirty="0" smtClean="0"/>
              <a:t>Discussion</a:t>
            </a:r>
          </a:p>
          <a:p>
            <a:pPr lvl="1"/>
            <a:r>
              <a:rPr lang="en-US" dirty="0" smtClean="0"/>
              <a:t>Any recommendations from ELAG?</a:t>
            </a:r>
          </a:p>
          <a:p>
            <a:pPr lvl="1"/>
            <a:r>
              <a:rPr lang="en-US" dirty="0" smtClean="0"/>
              <a:t>Any key contacts or advice?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0464" y="4380425"/>
            <a:ext cx="2945495" cy="2577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44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2019 Expo Tutorials and Workshops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Tutorials</a:t>
            </a:r>
          </a:p>
          <a:p>
            <a:pPr marL="986791" lvl="1" indent="-457200">
              <a:buFont typeface="+mj-lt"/>
              <a:buAutoNum type="arabicPeriod"/>
            </a:pPr>
            <a:r>
              <a:rPr lang="en-US" dirty="0" smtClean="0"/>
              <a:t>SNOMED CT quick start</a:t>
            </a:r>
          </a:p>
          <a:p>
            <a:pPr marL="986791" lvl="1" indent="-457200">
              <a:buFont typeface="+mj-lt"/>
              <a:buAutoNum type="arabicPeriod"/>
            </a:pPr>
            <a:r>
              <a:rPr lang="en-US" dirty="0" smtClean="0"/>
              <a:t>Introduction to SNOMED CT</a:t>
            </a:r>
          </a:p>
          <a:p>
            <a:pPr marL="986791" lvl="1" indent="-457200">
              <a:buFont typeface="+mj-lt"/>
              <a:buAutoNum type="arabicPeriod"/>
            </a:pPr>
            <a:r>
              <a:rPr lang="en-US" dirty="0" smtClean="0"/>
              <a:t>Intelligent search and data entry</a:t>
            </a:r>
          </a:p>
          <a:p>
            <a:pPr marL="986791" lvl="1" indent="-457200">
              <a:buFont typeface="+mj-lt"/>
              <a:buAutoNum type="arabicPeriod"/>
            </a:pPr>
            <a:r>
              <a:rPr lang="en-US" dirty="0" smtClean="0"/>
              <a:t>Data analysis and clinical decision support</a:t>
            </a:r>
          </a:p>
          <a:p>
            <a:pPr marL="986791" lvl="1" indent="-457200">
              <a:buFont typeface="+mj-lt"/>
              <a:buAutoNum type="arabicPeriod"/>
            </a:pPr>
            <a:r>
              <a:rPr lang="en-US" dirty="0" smtClean="0"/>
              <a:t>Developing subsets and reference sets</a:t>
            </a:r>
          </a:p>
          <a:p>
            <a:pPr marL="986791" lvl="1" indent="-457200">
              <a:buFont typeface="+mj-lt"/>
              <a:buAutoNum type="arabicPeriod"/>
            </a:pPr>
            <a:r>
              <a:rPr lang="en-US" dirty="0" smtClean="0"/>
              <a:t>Understanding SNOMED CT’s DL enhancements</a:t>
            </a:r>
          </a:p>
          <a:p>
            <a:r>
              <a:rPr lang="en-US" dirty="0" smtClean="0"/>
              <a:t>Workshops</a:t>
            </a:r>
          </a:p>
          <a:p>
            <a:pPr marL="1022350" lvl="1" indent="-457200">
              <a:buFont typeface="+mj-lt"/>
              <a:buAutoNum type="arabicPeriod"/>
            </a:pPr>
            <a:r>
              <a:rPr lang="en-US" dirty="0" smtClean="0"/>
              <a:t>Managed service for beginners</a:t>
            </a:r>
          </a:p>
          <a:p>
            <a:pPr marL="1022350" lvl="1" indent="-457200">
              <a:buFont typeface="+mj-lt"/>
              <a:buAutoNum type="arabicPeriod"/>
            </a:pPr>
            <a:r>
              <a:rPr lang="en-US" dirty="0" smtClean="0"/>
              <a:t>An introduction to authoring</a:t>
            </a:r>
          </a:p>
          <a:p>
            <a:pPr marL="1022350" lvl="1" indent="-457200">
              <a:buFont typeface="+mj-lt"/>
              <a:buAutoNum type="arabicPeriod"/>
            </a:pPr>
            <a:r>
              <a:rPr lang="en-US" dirty="0" smtClean="0"/>
              <a:t>Interoperation of the electronic health record</a:t>
            </a:r>
          </a:p>
          <a:p>
            <a:pPr marL="1778000" lvl="2" indent="0">
              <a:buNone/>
            </a:pPr>
            <a:r>
              <a:rPr lang="en-US" dirty="0" smtClean="0"/>
              <a:t>Jim Campbell, Daniel </a:t>
            </a:r>
            <a:r>
              <a:rPr lang="en-US" dirty="0" err="1" smtClean="0"/>
              <a:t>Karlsson</a:t>
            </a:r>
            <a:r>
              <a:rPr lang="en-US" dirty="0" smtClean="0"/>
              <a:t>, </a:t>
            </a:r>
            <a:br>
              <a:rPr lang="en-US" dirty="0" smtClean="0"/>
            </a:br>
            <a:r>
              <a:rPr lang="en-US" dirty="0" smtClean="0"/>
              <a:t>Kin </a:t>
            </a:r>
            <a:r>
              <a:rPr lang="en-US" dirty="0" err="1" smtClean="0"/>
              <a:t>Wah</a:t>
            </a:r>
            <a:r>
              <a:rPr lang="en-US" dirty="0" smtClean="0"/>
              <a:t> Fung, Olivier </a:t>
            </a:r>
            <a:r>
              <a:rPr lang="en-US" dirty="0" err="1" smtClean="0"/>
              <a:t>Bodenreider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4323" y="4846320"/>
            <a:ext cx="2819677" cy="1938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480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8736"/>
            <a:ext cx="8449734" cy="5000660"/>
          </a:xfrm>
        </p:spPr>
        <p:txBody>
          <a:bodyPr/>
          <a:lstStyle/>
          <a:p>
            <a:r>
              <a:rPr lang="en-US" dirty="0" smtClean="0"/>
              <a:t>Advertise these education services in your country/territory</a:t>
            </a:r>
          </a:p>
          <a:p>
            <a:pPr lvl="1"/>
            <a:r>
              <a:rPr lang="en-US" dirty="0" smtClean="0"/>
              <a:t>Visit </a:t>
            </a:r>
            <a:r>
              <a:rPr lang="en-US" dirty="0" smtClean="0">
                <a:hlinkClick r:id="rId2"/>
              </a:rPr>
              <a:t>http://snomed.org/courses</a:t>
            </a:r>
            <a:r>
              <a:rPr lang="en-US" dirty="0" smtClean="0"/>
              <a:t> to </a:t>
            </a:r>
            <a:r>
              <a:rPr lang="en-US" dirty="0" err="1" smtClean="0"/>
              <a:t>enrol</a:t>
            </a:r>
            <a:r>
              <a:rPr lang="en-US" dirty="0" smtClean="0"/>
              <a:t> in a course</a:t>
            </a:r>
          </a:p>
          <a:p>
            <a:r>
              <a:rPr lang="en-US" dirty="0" smtClean="0"/>
              <a:t>MF representatives please </a:t>
            </a:r>
          </a:p>
          <a:p>
            <a:pPr lvl="1"/>
            <a:r>
              <a:rPr lang="en-US" dirty="0" smtClean="0"/>
              <a:t>Nominate an ELAG representative</a:t>
            </a:r>
          </a:p>
          <a:p>
            <a:pPr lvl="1"/>
            <a:r>
              <a:rPr lang="en-US" dirty="0" smtClean="0"/>
              <a:t>Request your NRC free enrolment vouchers</a:t>
            </a:r>
          </a:p>
          <a:p>
            <a:r>
              <a:rPr lang="en-US" dirty="0" smtClean="0"/>
              <a:t>Send questions, requests and feedback </a:t>
            </a:r>
            <a:br>
              <a:rPr lang="en-US" dirty="0" smtClean="0"/>
            </a:br>
            <a:r>
              <a:rPr lang="en-US" dirty="0" smtClean="0"/>
              <a:t>to </a:t>
            </a:r>
            <a:r>
              <a:rPr lang="en-US" dirty="0" smtClean="0">
                <a:hlinkClick r:id="rId3"/>
              </a:rPr>
              <a:t>elearning@snomed.org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5340" y="2624264"/>
            <a:ext cx="4591594" cy="4389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07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Feedback and Discussion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6610" y="2601432"/>
            <a:ext cx="4859184" cy="3340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800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 !!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5852" y="1018073"/>
            <a:ext cx="5421474" cy="542147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7201" y="6350000"/>
            <a:ext cx="8191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 </a:t>
            </a:r>
            <a:r>
              <a:rPr lang="en-US" b="1" dirty="0" smtClean="0"/>
              <a:t>SPECIAL THANK YOU </a:t>
            </a:r>
            <a:r>
              <a:rPr lang="en-US" dirty="0" smtClean="0"/>
              <a:t>to David Markwell who will be retiring in March 2020.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053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ELAG Terms of Reference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099386"/>
          </a:xfrm>
        </p:spPr>
        <p:txBody>
          <a:bodyPr/>
          <a:lstStyle/>
          <a:p>
            <a:r>
              <a:rPr lang="en-US" dirty="0" smtClean="0"/>
              <a:t>Purpose</a:t>
            </a:r>
          </a:p>
          <a:p>
            <a:pPr lvl="1"/>
            <a:r>
              <a:rPr lang="en-US" dirty="0" smtClean="0"/>
              <a:t>To facilitate delivery of E-Learning products and services for development of knowledge and skills related to SNOMED CT</a:t>
            </a:r>
          </a:p>
          <a:p>
            <a:r>
              <a:rPr lang="en-US" dirty="0" smtClean="0"/>
              <a:t>Scope</a:t>
            </a:r>
            <a:endParaRPr lang="en-US" dirty="0"/>
          </a:p>
          <a:p>
            <a:pPr lvl="1"/>
            <a:r>
              <a:rPr lang="en-US" dirty="0" smtClean="0"/>
              <a:t>Informing, contributing to, supporting and reviewing </a:t>
            </a:r>
          </a:p>
          <a:p>
            <a:pPr lvl="2"/>
            <a:r>
              <a:rPr lang="en-US" sz="1800" dirty="0" smtClean="0"/>
              <a:t>SNOMED International’s E-Learning products and services</a:t>
            </a:r>
            <a:endParaRPr lang="en-US" dirty="0" smtClean="0">
              <a:solidFill>
                <a:schemeClr val="bg1">
                  <a:lumMod val="75000"/>
                </a:schemeClr>
              </a:solidFill>
            </a:endParaRPr>
          </a:p>
          <a:p>
            <a:pPr lvl="1"/>
            <a:r>
              <a:rPr lang="en-US" dirty="0" smtClean="0"/>
              <a:t>Advising on, supporting and encouraging use of</a:t>
            </a:r>
          </a:p>
          <a:p>
            <a:pPr lvl="2"/>
            <a:r>
              <a:rPr lang="en-US" sz="1800" dirty="0"/>
              <a:t>SNOMED International’s E-Learning resources</a:t>
            </a:r>
          </a:p>
          <a:p>
            <a:pPr lvl="1"/>
            <a:r>
              <a:rPr lang="en-US" dirty="0" smtClean="0"/>
              <a:t>Sharing information between</a:t>
            </a:r>
          </a:p>
          <a:p>
            <a:pPr lvl="2"/>
            <a:r>
              <a:rPr lang="en-US" sz="1800" dirty="0" smtClean="0"/>
              <a:t>SNOMED </a:t>
            </a:r>
            <a:r>
              <a:rPr lang="en-US" sz="1800" dirty="0"/>
              <a:t>International, its Members and 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other </a:t>
            </a:r>
            <a:r>
              <a:rPr lang="en-US" sz="1800" dirty="0"/>
              <a:t>stakeholders</a:t>
            </a:r>
          </a:p>
          <a:p>
            <a:pPr lvl="1"/>
            <a:r>
              <a:rPr lang="en-US" dirty="0" smtClean="0"/>
              <a:t>Advising on Member education priorities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2970" y="4710897"/>
            <a:ext cx="2921030" cy="2008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88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ELAG </a:t>
            </a:r>
            <a:r>
              <a:rPr lang="en-US" dirty="0" err="1" smtClean="0"/>
              <a:t>Workplan</a:t>
            </a:r>
            <a:r>
              <a:rPr lang="en-US" dirty="0" smtClean="0"/>
              <a:t> 2019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300"/>
              </a:spcBef>
            </a:pPr>
            <a:r>
              <a:rPr lang="en-US" dirty="0" smtClean="0"/>
              <a:t>Meetings</a:t>
            </a:r>
          </a:p>
          <a:p>
            <a:pPr marL="1022350" lvl="1" indent="-457200">
              <a:buFont typeface="+mj-lt"/>
              <a:buAutoNum type="arabicPeriod"/>
            </a:pPr>
            <a:r>
              <a:rPr lang="en-US" sz="1800" b="1" dirty="0" smtClean="0"/>
              <a:t>April 2018 </a:t>
            </a:r>
            <a:r>
              <a:rPr lang="mr-IN" sz="1800" b="1" dirty="0" smtClean="0"/>
              <a:t>–</a:t>
            </a:r>
            <a:r>
              <a:rPr lang="en-US" sz="1800" b="1" dirty="0" smtClean="0"/>
              <a:t> London, UK</a:t>
            </a:r>
            <a:endParaRPr lang="en-US" sz="1800" dirty="0" smtClean="0"/>
          </a:p>
          <a:p>
            <a:pPr marL="1022350" lvl="1" indent="-457200">
              <a:buFont typeface="+mj-lt"/>
              <a:buAutoNum type="arabicPeriod"/>
            </a:pPr>
            <a:r>
              <a:rPr lang="en-US" sz="1800" dirty="0" smtClean="0"/>
              <a:t>October 2018 </a:t>
            </a:r>
            <a:r>
              <a:rPr lang="mr-IN" sz="1800" dirty="0" smtClean="0"/>
              <a:t>–</a:t>
            </a:r>
            <a:r>
              <a:rPr lang="en-US" sz="1800" dirty="0" smtClean="0"/>
              <a:t> Kuala Lumpur, Malaysia</a:t>
            </a:r>
          </a:p>
          <a:p>
            <a:pPr>
              <a:spcBef>
                <a:spcPts val="1300"/>
              </a:spcBef>
            </a:pPr>
            <a:r>
              <a:rPr lang="en-US" dirty="0" smtClean="0"/>
              <a:t>Objectives</a:t>
            </a:r>
            <a:endParaRPr lang="en-US" dirty="0"/>
          </a:p>
          <a:p>
            <a:pPr lvl="1"/>
            <a:r>
              <a:rPr lang="en-US" sz="1800" dirty="0"/>
              <a:t>To review and provide </a:t>
            </a:r>
            <a:r>
              <a:rPr lang="en-US" sz="1800" dirty="0" smtClean="0"/>
              <a:t>advice </a:t>
            </a:r>
            <a:r>
              <a:rPr lang="en-US" sz="1800" dirty="0"/>
              <a:t>on </a:t>
            </a:r>
            <a:r>
              <a:rPr lang="en-US" sz="1800" b="1" dirty="0" smtClean="0"/>
              <a:t>authoring course </a:t>
            </a:r>
            <a:r>
              <a:rPr lang="en-US" sz="1800" dirty="0" smtClean="0"/>
              <a:t>and </a:t>
            </a:r>
            <a:r>
              <a:rPr lang="en-US" sz="1800" b="1" dirty="0" smtClean="0"/>
              <a:t>certification</a:t>
            </a:r>
            <a:endParaRPr lang="en-US" sz="1800" dirty="0" smtClean="0"/>
          </a:p>
          <a:p>
            <a:pPr lvl="1"/>
            <a:r>
              <a:rPr lang="en-US" sz="1800" dirty="0" smtClean="0"/>
              <a:t>To review and provide advice on </a:t>
            </a:r>
            <a:r>
              <a:rPr lang="en-US" sz="1800" b="1" dirty="0" smtClean="0"/>
              <a:t>developers course </a:t>
            </a:r>
            <a:r>
              <a:rPr lang="en-US" sz="1800" dirty="0" smtClean="0"/>
              <a:t>and </a:t>
            </a:r>
            <a:r>
              <a:rPr lang="en-US" sz="1800" b="1" dirty="0" smtClean="0"/>
              <a:t>certification</a:t>
            </a:r>
          </a:p>
          <a:p>
            <a:pPr lvl="1"/>
            <a:r>
              <a:rPr lang="en-US" sz="1800" dirty="0" smtClean="0"/>
              <a:t>To provide advice on </a:t>
            </a:r>
            <a:r>
              <a:rPr lang="en-US" sz="1800" b="1" dirty="0" smtClean="0"/>
              <a:t>education collaborations</a:t>
            </a:r>
            <a:r>
              <a:rPr lang="en-US" sz="1800" dirty="0" smtClean="0"/>
              <a:t> and </a:t>
            </a:r>
            <a:r>
              <a:rPr lang="en-US" sz="1800" b="1" dirty="0" smtClean="0"/>
              <a:t>partnerships</a:t>
            </a:r>
          </a:p>
          <a:p>
            <a:pPr lvl="1"/>
            <a:r>
              <a:rPr lang="en-US" sz="1800" dirty="0" smtClean="0"/>
              <a:t>To advise on national and international </a:t>
            </a:r>
            <a:r>
              <a:rPr lang="en-US" sz="1800" b="1" dirty="0" smtClean="0"/>
              <a:t>education priorities</a:t>
            </a:r>
          </a:p>
          <a:p>
            <a:pPr lvl="1"/>
            <a:r>
              <a:rPr lang="en-US" sz="1800" dirty="0" smtClean="0"/>
              <a:t>To participate in </a:t>
            </a:r>
            <a:r>
              <a:rPr lang="en-US" sz="1800" b="1" dirty="0" smtClean="0"/>
              <a:t>sharing </a:t>
            </a:r>
            <a:r>
              <a:rPr lang="en-US" sz="1800" dirty="0" smtClean="0"/>
              <a:t>for </a:t>
            </a:r>
            <a:r>
              <a:rPr lang="en-US" sz="1800" b="1" dirty="0" smtClean="0"/>
              <a:t>translation </a:t>
            </a:r>
            <a:r>
              <a:rPr lang="en-US" sz="1800" dirty="0" smtClean="0"/>
              <a:t>and </a:t>
            </a:r>
            <a:r>
              <a:rPr lang="en-US" sz="1800" b="1" dirty="0" smtClean="0"/>
              <a:t>national use</a:t>
            </a:r>
            <a:endParaRPr lang="en-US" sz="1800" b="1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2970" y="4710897"/>
            <a:ext cx="2921030" cy="2008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emplate for Presentations - Elearning Style Guide (20160831)">
  <a:themeElements>
    <a:clrScheme name="IHTSDO CIIO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9972"/>
      </a:accent1>
      <a:accent2>
        <a:srgbClr val="3333CC"/>
      </a:accent2>
      <a:accent3>
        <a:srgbClr val="FFFFFF"/>
      </a:accent3>
      <a:accent4>
        <a:srgbClr val="000000"/>
      </a:accent4>
      <a:accent5>
        <a:srgbClr val="00CC99"/>
      </a:accent5>
      <a:accent6>
        <a:srgbClr val="2D2DB9"/>
      </a:accent6>
      <a:hlink>
        <a:srgbClr val="0000E5"/>
      </a:hlink>
      <a:folHlink>
        <a:srgbClr val="2D2DB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 for Presentations - Elearning Style Guide (20160706).potx" id="{7328D708-8ECB-41A8-95B3-0FCC7B7FF271}" vid="{DCDB3407-A528-4ED9-B24D-15A4FA73EAA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 for Presentations - Elearning Style Guide (20170105)</Template>
  <TotalTime>83762</TotalTime>
  <Words>2245</Words>
  <Application>Microsoft Macintosh PowerPoint</Application>
  <PresentationFormat>On-screen Show (4:3)</PresentationFormat>
  <Paragraphs>516</Paragraphs>
  <Slides>74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74</vt:i4>
      </vt:variant>
    </vt:vector>
  </HeadingPairs>
  <TitlesOfParts>
    <vt:vector size="87" baseType="lpstr">
      <vt:lpstr>Calibri</vt:lpstr>
      <vt:lpstr>Cordia New</vt:lpstr>
      <vt:lpstr>Helvetica Neue</vt:lpstr>
      <vt:lpstr>Helvetica Neue Condensed Black</vt:lpstr>
      <vt:lpstr>Museo 300</vt:lpstr>
      <vt:lpstr>Museo 500</vt:lpstr>
      <vt:lpstr>Museo Sans 500</vt:lpstr>
      <vt:lpstr>Open Sans Light</vt:lpstr>
      <vt:lpstr>Trebuchet MS</vt:lpstr>
      <vt:lpstr>Trebuchet MS Bold</vt:lpstr>
      <vt:lpstr>Wingdings</vt:lpstr>
      <vt:lpstr>Arial</vt:lpstr>
      <vt:lpstr>Template for Presentations - Elearning Style Guide (20160831)</vt:lpstr>
      <vt:lpstr>PowerPoint Presentation</vt:lpstr>
      <vt:lpstr>Grand Residence 101 9:00am – 10:30am 11:00am – 12:30pm</vt:lpstr>
      <vt:lpstr>Agenda</vt:lpstr>
      <vt:lpstr>PowerPoint Presentation</vt:lpstr>
      <vt:lpstr>ELAG  Administration</vt:lpstr>
      <vt:lpstr>Declaration of Interests</vt:lpstr>
      <vt:lpstr>ELAG Membership</vt:lpstr>
      <vt:lpstr>ELAG Terms of Reference</vt:lpstr>
      <vt:lpstr>ELAG Workplan 2019</vt:lpstr>
      <vt:lpstr>ELAG  Member Reports</vt:lpstr>
      <vt:lpstr>ELAG Member Reports</vt:lpstr>
      <vt:lpstr>Member Education Resources</vt:lpstr>
      <vt:lpstr>SNOMED International Update</vt:lpstr>
      <vt:lpstr>SNOMED International Update</vt:lpstr>
      <vt:lpstr>Education and Product Support Team</vt:lpstr>
      <vt:lpstr>Education and Product Support Team</vt:lpstr>
      <vt:lpstr>EPS Work Plan 2019</vt:lpstr>
      <vt:lpstr>EPS Work Plan 2019</vt:lpstr>
      <vt:lpstr>EPS Work Plan 2019</vt:lpstr>
      <vt:lpstr>Course  Delivery  Overview</vt:lpstr>
      <vt:lpstr>SNOMED CT Course Catalogue</vt:lpstr>
      <vt:lpstr>Enhanced Member Benefits</vt:lpstr>
      <vt:lpstr>PowerPoint Presentation</vt:lpstr>
      <vt:lpstr>SNOMED CT Foundation Course (English)</vt:lpstr>
      <vt:lpstr>SNOMED CT Foundation Course (Spanish)</vt:lpstr>
      <vt:lpstr>SNOMED CT Foundation Course</vt:lpstr>
      <vt:lpstr>SNOMED CT Foundation Course</vt:lpstr>
      <vt:lpstr>SNOMED CT Foundation Course</vt:lpstr>
      <vt:lpstr>SNOMED CT Implementation Course</vt:lpstr>
      <vt:lpstr>SNOMED CT Implementation Course</vt:lpstr>
      <vt:lpstr>SNOMED CT Implementation Course</vt:lpstr>
      <vt:lpstr>SNOMED CT Implementation Course</vt:lpstr>
      <vt:lpstr>SNOMED CT Implementation Course</vt:lpstr>
      <vt:lpstr>SNOMED CT Implementation Course</vt:lpstr>
      <vt:lpstr>SNOMED CT Authoring Level 1 Course</vt:lpstr>
      <vt:lpstr>SNOMED CT Authoring Level 1 Course</vt:lpstr>
      <vt:lpstr>SNOMED CT Authoring Level 1 Course</vt:lpstr>
      <vt:lpstr>SNOMED CT Authoring Level 1 Course</vt:lpstr>
      <vt:lpstr>SNOMED CT Authoring Level 1 Course</vt:lpstr>
      <vt:lpstr>SNOMED CT Authoring Level 1 Course</vt:lpstr>
      <vt:lpstr>SNOMED for Developers</vt:lpstr>
      <vt:lpstr>SNOMED for Data Analysts</vt:lpstr>
      <vt:lpstr>SNOMED CT  for  Clinicians</vt:lpstr>
      <vt:lpstr>SNOMED CT for Clinicians</vt:lpstr>
      <vt:lpstr>Clinical Education update</vt:lpstr>
      <vt:lpstr>Next steps</vt:lpstr>
      <vt:lpstr>Clinical slide deck</vt:lpstr>
      <vt:lpstr>Slide deck</vt:lpstr>
      <vt:lpstr>SNOMED CT Implementation Course</vt:lpstr>
      <vt:lpstr>Implementation Course - Curriculum Updates</vt:lpstr>
      <vt:lpstr>Implementation Course - Curriculum Updates</vt:lpstr>
      <vt:lpstr>Implementation Course - Curriculum Updates</vt:lpstr>
      <vt:lpstr>Implementation Course - Curriculum Updates</vt:lpstr>
      <vt:lpstr>Implementation Course - Curriculum Updates</vt:lpstr>
      <vt:lpstr>Implementation Course - Curriculum Updates</vt:lpstr>
      <vt:lpstr>Implementation Course - Curriculum Updates</vt:lpstr>
      <vt:lpstr>SNOMED CT Authoring Education</vt:lpstr>
      <vt:lpstr>SNOMED CT Authoring Level 1 Course</vt:lpstr>
      <vt:lpstr>SNOMED CT Authoring Level 1 Course</vt:lpstr>
      <vt:lpstr>SNOMED CT Authoring Level 1 Course</vt:lpstr>
      <vt:lpstr>Authoring Level 1 Certification</vt:lpstr>
      <vt:lpstr>Authoring Level 1 Certification</vt:lpstr>
      <vt:lpstr>Authoring Level 1 Certification</vt:lpstr>
      <vt:lpstr>Authoring Level 2 Course &amp; Certification</vt:lpstr>
      <vt:lpstr>Developer  Course and Certification</vt:lpstr>
      <vt:lpstr>SNOMED Developer Course &amp; Certification</vt:lpstr>
      <vt:lpstr>Education Partnerships</vt:lpstr>
      <vt:lpstr>Education Partnerships</vt:lpstr>
      <vt:lpstr>Other  Activities</vt:lpstr>
      <vt:lpstr>SNOMED CT Education Accreditation</vt:lpstr>
      <vt:lpstr>2019 Expo Tutorials and Workshops</vt:lpstr>
      <vt:lpstr>Next Steps</vt:lpstr>
      <vt:lpstr>Feedback and Discussion</vt:lpstr>
      <vt:lpstr>THANK YOU !!</vt:lpstr>
    </vt:vector>
  </TitlesOfParts>
  <Company/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International Coding Standards SNOMED CT and ICD</dc:title>
  <dc:creator>Linda Bird</dc:creator>
  <cp:lastModifiedBy>Linda Bird</cp:lastModifiedBy>
  <cp:revision>1085</cp:revision>
  <cp:lastPrinted>2019-10-22T11:40:36Z</cp:lastPrinted>
  <dcterms:created xsi:type="dcterms:W3CDTF">2017-02-27T01:42:44Z</dcterms:created>
  <dcterms:modified xsi:type="dcterms:W3CDTF">2019-10-30T06:05:25Z</dcterms:modified>
</cp:coreProperties>
</file>