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8" r:id="rId1"/>
  </p:sldMasterIdLst>
  <p:notesMasterIdLst>
    <p:notesMasterId r:id="rId6"/>
  </p:notesMasterIdLst>
  <p:sldIdLst>
    <p:sldId id="258" r:id="rId2"/>
    <p:sldId id="263" r:id="rId3"/>
    <p:sldId id="265" r:id="rId4"/>
    <p:sldId id="266" r:id="rId5"/>
  </p:sldIdLst>
  <p:sldSz cx="9144000" cy="6858000" type="screen4x3"/>
  <p:notesSz cx="9144000" cy="6858000"/>
  <p:defaultTextStyle>
    <a:defPPr marR="0" algn="l" rtl="0">
      <a:lnSpc>
        <a:spcPct val="100000"/>
      </a:lnSpc>
      <a:spcBef>
        <a:spcPts val="0"/>
      </a:spcBef>
      <a:spcAft>
        <a:spcPts val="0"/>
      </a:spcAft>
    </a:defPPr>
    <a:lvl1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1pPr>
    <a:lvl2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2pPr>
    <a:lvl3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3pPr>
    <a:lvl4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4pPr>
    <a:lvl5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5pPr>
    <a:lvl6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6pPr>
    <a:lvl7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7pPr>
    <a:lvl8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8pPr>
    <a:lvl9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90651C3A-4460-11DB-9652-00E08161165F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881" autoAdjust="0"/>
    <p:restoredTop sz="94757" autoAdjust="0"/>
  </p:normalViewPr>
  <p:slideViewPr>
    <p:cSldViewPr snapToGrid="0" snapToObjects="1">
      <p:cViewPr>
        <p:scale>
          <a:sx n="99" d="100"/>
          <a:sy n="99" d="100"/>
        </p:scale>
        <p:origin x="-280" y="-12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7" Type="http://schemas.openxmlformats.org/officeDocument/2006/relationships/printerSettings" Target="printerSettings/printerSettings1.bin"/><Relationship Id="rId8" Type="http://schemas.openxmlformats.org/officeDocument/2006/relationships/presProps" Target="presProps.xml"/><Relationship Id="rId9" Type="http://schemas.openxmlformats.org/officeDocument/2006/relationships/viewProps" Target="viewProps.xml"/><Relationship Id="rId10" Type="http://schemas.openxmlformats.org/officeDocument/2006/relationships/theme" Target="theme/theme1.xml"/><Relationship Id="rId1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3962399" cy="3428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l" rtl="0">
              <a:defRPr sz="1200" b="0" i="0" u="none" strike="noStrike" cap="none" baseline="0"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endParaRPr/>
          </a:p>
        </p:txBody>
      </p:sp>
      <p:sp>
        <p:nvSpPr>
          <p:cNvPr id="3" name="Shape 3"/>
          <p:cNvSpPr txBox="1">
            <a:spLocks noGrp="1"/>
          </p:cNvSpPr>
          <p:nvPr>
            <p:ph type="dt" idx="10"/>
          </p:nvPr>
        </p:nvSpPr>
        <p:spPr>
          <a:xfrm>
            <a:off x="5179483" y="0"/>
            <a:ext cx="3962399" cy="3428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r" rtl="0">
              <a:defRPr sz="1200" b="0" i="0" u="none" strike="noStrike" cap="none" baseline="0"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endParaRPr/>
          </a:p>
        </p:txBody>
      </p:sp>
      <p:sp>
        <p:nvSpPr>
          <p:cNvPr id="4" name="Shape 4"/>
          <p:cNvSpPr>
            <a:spLocks noGrp="1" noRot="1" noChangeAspect="1"/>
          </p:cNvSpPr>
          <p:nvPr>
            <p:ph type="sldImg" idx="3"/>
          </p:nvPr>
        </p:nvSpPr>
        <p:spPr>
          <a:xfrm>
            <a:off x="2857500" y="514350"/>
            <a:ext cx="3429000" cy="257174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5" name="Shape 5"/>
          <p:cNvSpPr txBox="1">
            <a:spLocks noGrp="1"/>
          </p:cNvSpPr>
          <p:nvPr>
            <p:ph type="body" idx="1"/>
          </p:nvPr>
        </p:nvSpPr>
        <p:spPr>
          <a:xfrm>
            <a:off x="914400" y="3257550"/>
            <a:ext cx="7315200" cy="30860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endParaRPr/>
          </a:p>
        </p:txBody>
      </p:sp>
      <p:sp>
        <p:nvSpPr>
          <p:cNvPr id="6" name="Shape 6"/>
          <p:cNvSpPr txBox="1">
            <a:spLocks noGrp="1"/>
          </p:cNvSpPr>
          <p:nvPr>
            <p:ph type="ftr" idx="11"/>
          </p:nvPr>
        </p:nvSpPr>
        <p:spPr>
          <a:xfrm>
            <a:off x="0" y="6513910"/>
            <a:ext cx="3962399" cy="3428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l" rtl="0">
              <a:defRPr sz="1200" b="0" i="0" u="none" strike="noStrike" cap="none" baseline="0"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sldNum" idx="12"/>
          </p:nvPr>
        </p:nvSpPr>
        <p:spPr>
          <a:xfrm>
            <a:off x="5179483" y="6513910"/>
            <a:ext cx="3962399" cy="3428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r" rtl="0">
              <a:defRPr sz="1200" b="0" i="0" u="none" strike="noStrike" cap="none" baseline="0"/>
            </a:lvl1pPr>
            <a:lvl2pPr marL="0" marR="0" indent="0" algn="l" rtl="0">
              <a:defRPr/>
            </a:lvl2pPr>
            <a:lvl3pPr marL="0" marR="0" indent="0" algn="l" rtl="0">
              <a:defRPr/>
            </a:lvl3pPr>
            <a:lvl4pPr marL="0" marR="0" indent="0" algn="l" rtl="0">
              <a:defRPr/>
            </a:lvl4pPr>
            <a:lvl5pPr marL="0" marR="0" indent="0" algn="l" rtl="0">
              <a:defRPr/>
            </a:lvl5pPr>
            <a:lvl6pPr marL="0" marR="0" indent="0" algn="l" rtl="0">
              <a:defRPr/>
            </a:lvl6pPr>
            <a:lvl7pPr marL="0" marR="0" indent="0" algn="l" rtl="0">
              <a:defRPr/>
            </a:lvl7pPr>
            <a:lvl8pPr marL="0" marR="0" indent="0" algn="l" rtl="0">
              <a:defRPr/>
            </a:lvl8pPr>
            <a:lvl9pPr marL="0" marR="0" indent="0" algn="l" rtl="0"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257629482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eldias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Shape 13"/>
          <p:cNvCxnSpPr/>
          <p:nvPr/>
        </p:nvCxnSpPr>
        <p:spPr>
          <a:xfrm>
            <a:off x="0" y="1613266"/>
            <a:ext cx="9144000" cy="0"/>
          </a:xfrm>
          <a:prstGeom prst="straightConnector1">
            <a:avLst/>
          </a:prstGeom>
          <a:noFill/>
          <a:ln w="9525" cap="flat">
            <a:solidFill>
              <a:srgbClr val="229BB8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4" name="Shape 14"/>
          <p:cNvSpPr txBox="1">
            <a:spLocks noGrp="1"/>
          </p:cNvSpPr>
          <p:nvPr>
            <p:ph type="ctrTitle"/>
          </p:nvPr>
        </p:nvSpPr>
        <p:spPr>
          <a:xfrm>
            <a:off x="685800" y="2143116"/>
            <a:ext cx="7772400" cy="147002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spcAft>
                <a:spcPts val="0"/>
              </a:spcAft>
              <a:defRPr sz="3600" b="0" i="0" u="none" strike="noStrike" cap="none" baseline="0">
                <a:solidFill>
                  <a:srgbClr val="21218A"/>
                </a:solidFill>
                <a:latin typeface="Trebuchet MS Bold"/>
                <a:ea typeface="Arial"/>
                <a:cs typeface="Trebuchet MS Bold"/>
                <a:sym typeface="Arial"/>
              </a:defRPr>
            </a:lvl1pPr>
            <a:lvl2pPr marL="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smtClean="0"/>
              <a:t>Click to edit Master title style</a:t>
            </a:r>
            <a:endParaRPr dirty="0"/>
          </a:p>
        </p:txBody>
      </p:sp>
      <p:sp>
        <p:nvSpPr>
          <p:cNvPr id="15" name="Shape 15"/>
          <p:cNvSpPr txBox="1">
            <a:spLocks noGrp="1"/>
          </p:cNvSpPr>
          <p:nvPr>
            <p:ph type="subTitle" idx="1"/>
          </p:nvPr>
        </p:nvSpPr>
        <p:spPr>
          <a:xfrm>
            <a:off x="685800" y="3895402"/>
            <a:ext cx="6400799" cy="146952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l" rtl="0">
              <a:spcBef>
                <a:spcPts val="100"/>
              </a:spcBef>
              <a:spcAft>
                <a:spcPts val="100"/>
              </a:spcAft>
              <a:buClr>
                <a:srgbClr val="0055B0"/>
              </a:buClr>
              <a:buFont typeface="Arial"/>
              <a:buNone/>
              <a:defRPr sz="2400" b="0" i="0" u="none" strike="noStrike" cap="none" baseline="0">
                <a:solidFill>
                  <a:srgbClr val="0070C0"/>
                </a:solidFill>
                <a:latin typeface="Trebuchet MS"/>
                <a:ea typeface="Arial"/>
                <a:cs typeface="Trebuchet MS"/>
                <a:sym typeface="Arial"/>
              </a:defRPr>
            </a:lvl1pPr>
            <a:lvl2pPr marL="742950" marR="0" indent="-177800" algn="l" rtl="0">
              <a:spcBef>
                <a:spcPts val="100"/>
              </a:spcBef>
              <a:spcAft>
                <a:spcPts val="100"/>
              </a:spcAft>
              <a:buClr>
                <a:srgbClr val="0070C0"/>
              </a:buClr>
              <a:buFont typeface="Arial"/>
              <a:buChar char="▪"/>
              <a:defRPr sz="2000" b="0" i="0" u="none" strike="noStrike" cap="none" baseline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143000" marR="0" indent="-165100" algn="l" rtl="0">
              <a:spcBef>
                <a:spcPts val="100"/>
              </a:spcBef>
              <a:spcAft>
                <a:spcPts val="100"/>
              </a:spcAft>
              <a:buClr>
                <a:srgbClr val="229BB8"/>
              </a:buClr>
              <a:buFont typeface="Arial"/>
              <a:buChar char="▪"/>
              <a:defRPr sz="2000" b="0" i="0" u="none" strike="noStrike" cap="none" baseline="0">
                <a:solidFill>
                  <a:srgbClr val="229BB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marR="0" indent="-127000" algn="l" rtl="0">
              <a:spcBef>
                <a:spcPts val="100"/>
              </a:spcBef>
              <a:spcAft>
                <a:spcPts val="100"/>
              </a:spcAft>
              <a:buClr>
                <a:srgbClr val="606060"/>
              </a:buClr>
              <a:buFont typeface="Arial"/>
              <a:buChar char="–"/>
              <a:defRPr sz="1600" b="0" i="0" u="none" strike="noStrike" cap="none" baseline="0">
                <a:solidFill>
                  <a:srgbClr val="60606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marR="0" indent="-127000" algn="l" rtl="0">
              <a:spcBef>
                <a:spcPts val="100"/>
              </a:spcBef>
              <a:spcAft>
                <a:spcPts val="100"/>
              </a:spcAft>
              <a:buClr>
                <a:srgbClr val="606060"/>
              </a:buClr>
              <a:buFont typeface="Arial"/>
              <a:buChar char="»"/>
              <a:defRPr sz="1600" b="0" i="0" u="none" strike="noStrike" cap="none" baseline="0">
                <a:solidFill>
                  <a:srgbClr val="60606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718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4290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862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smtClean="0"/>
              <a:t>Click to edit Master subtitle style</a:t>
            </a:r>
            <a:endParaRPr dirty="0"/>
          </a:p>
        </p:txBody>
      </p:sp>
      <p:pic>
        <p:nvPicPr>
          <p:cNvPr id="2" name="Picture 1" descr="ihtsdo_brand_master_PMS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9275" y="64416"/>
            <a:ext cx="3238066" cy="1438019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3" name="Picture 2" descr="delivering_snomed_tagline_CMYK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675" y="5722818"/>
            <a:ext cx="2426053" cy="1033959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2A2698-25A6-BB44-BDF3-496AA86874B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Shape 9"/>
          <p:cNvSpPr txBox="1">
            <a:spLocks noGrp="1"/>
          </p:cNvSpPr>
          <p:nvPr>
            <p:ph idx="1"/>
          </p:nvPr>
        </p:nvSpPr>
        <p:spPr>
          <a:xfrm>
            <a:off x="457200" y="1452308"/>
            <a:ext cx="8229600" cy="465800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indent="-213359" algn="l" rtl="0">
              <a:spcBef>
                <a:spcPts val="100"/>
              </a:spcBef>
              <a:spcAft>
                <a:spcPts val="100"/>
              </a:spcAft>
              <a:buClr>
                <a:srgbClr val="0055B0"/>
              </a:buClr>
              <a:buFont typeface="Arial"/>
              <a:buChar char="▪"/>
              <a:defRPr sz="2400" b="0" i="0" u="none" strike="noStrike" cap="none" baseline="0">
                <a:solidFill>
                  <a:srgbClr val="0055B0"/>
                </a:solidFill>
                <a:latin typeface="Trebuchet MS"/>
                <a:ea typeface="Arial"/>
                <a:cs typeface="Trebuchet MS"/>
                <a:sym typeface="Arial"/>
              </a:defRPr>
            </a:lvl1pPr>
            <a:lvl2pPr marL="742950" marR="0" indent="-177800" algn="l" rtl="0">
              <a:spcBef>
                <a:spcPts val="100"/>
              </a:spcBef>
              <a:spcAft>
                <a:spcPts val="100"/>
              </a:spcAft>
              <a:buClr>
                <a:srgbClr val="0070C0"/>
              </a:buClr>
              <a:buFont typeface="Arial"/>
              <a:buChar char="▪"/>
              <a:defRPr sz="2000" b="0" i="0" u="none" strike="noStrike" cap="none" baseline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143000" marR="0" indent="-165100" algn="l" rtl="0">
              <a:spcBef>
                <a:spcPts val="100"/>
              </a:spcBef>
              <a:spcAft>
                <a:spcPts val="100"/>
              </a:spcAft>
              <a:buClr>
                <a:srgbClr val="229BB8"/>
              </a:buClr>
              <a:buFont typeface="Arial"/>
              <a:buChar char="▪"/>
              <a:defRPr sz="2000" b="0" i="0" u="none" strike="noStrike" cap="none" baseline="0">
                <a:solidFill>
                  <a:srgbClr val="229BB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marR="0" indent="-127000" algn="l" rtl="0">
              <a:spcBef>
                <a:spcPts val="100"/>
              </a:spcBef>
              <a:spcAft>
                <a:spcPts val="100"/>
              </a:spcAft>
              <a:buClr>
                <a:srgbClr val="606060"/>
              </a:buClr>
              <a:buFont typeface="Arial"/>
              <a:buChar char="–"/>
              <a:defRPr sz="1600" b="0" i="0" u="none" strike="noStrike" cap="none" baseline="0">
                <a:solidFill>
                  <a:srgbClr val="60606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marR="0" indent="-127000" algn="l" rtl="0">
              <a:spcBef>
                <a:spcPts val="100"/>
              </a:spcBef>
              <a:spcAft>
                <a:spcPts val="100"/>
              </a:spcAft>
              <a:buClr>
                <a:srgbClr val="606060"/>
              </a:buClr>
              <a:buFont typeface="Arial"/>
              <a:buChar char="»"/>
              <a:defRPr sz="1600" b="0" i="0" u="none" strike="noStrike" cap="none" baseline="0">
                <a:solidFill>
                  <a:srgbClr val="60606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718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4290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862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Shape 29"/>
          <p:cNvSpPr txBox="1">
            <a:spLocks noGrp="1"/>
          </p:cNvSpPr>
          <p:nvPr>
            <p:ph type="title"/>
          </p:nvPr>
        </p:nvSpPr>
        <p:spPr>
          <a:xfrm>
            <a:off x="457200" y="714356"/>
            <a:ext cx="6592043" cy="50799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algn="l" rtl="0">
              <a:spcBef>
                <a:spcPts val="0"/>
              </a:spcBef>
              <a:spcAft>
                <a:spcPts val="0"/>
              </a:spcAft>
              <a:defRPr sz="2800" b="0" i="0">
                <a:solidFill>
                  <a:srgbClr val="21218A"/>
                </a:solidFill>
                <a:latin typeface="Trebuchet MS Bold"/>
                <a:ea typeface="Arial"/>
                <a:cs typeface="Trebuchet MS Bold"/>
                <a:sym typeface="Arial"/>
              </a:defRPr>
            </a:lvl1pPr>
            <a:lvl2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smtClean="0"/>
              <a:t>Click to edit Master title style</a:t>
            </a:r>
            <a:endParaRPr dirty="0"/>
          </a:p>
        </p:txBody>
      </p:sp>
      <p:cxnSp>
        <p:nvCxnSpPr>
          <p:cNvPr id="9" name="Shape 13"/>
          <p:cNvCxnSpPr/>
          <p:nvPr userDrawn="1"/>
        </p:nvCxnSpPr>
        <p:spPr>
          <a:xfrm>
            <a:off x="0" y="1318802"/>
            <a:ext cx="9144000" cy="0"/>
          </a:xfrm>
          <a:prstGeom prst="straightConnector1">
            <a:avLst/>
          </a:prstGeom>
          <a:noFill/>
          <a:ln w="9525" cap="flat">
            <a:solidFill>
              <a:srgbClr val="229BB8"/>
            </a:solidFill>
            <a:prstDash val="solid"/>
            <a:round/>
            <a:headEnd type="none" w="med" len="med"/>
            <a:tailEnd type="none" w="med" len="med"/>
          </a:ln>
        </p:spPr>
      </p:cxnSp>
    </p:spTree>
    <p:extLst>
      <p:ext uri="{BB962C8B-B14F-4D97-AF65-F5344CB8AC3E}">
        <p14:creationId xmlns:p14="http://schemas.microsoft.com/office/powerpoint/2010/main" val="38100697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0" i="0" cap="all">
                <a:latin typeface="Trebuchet MS Bold"/>
                <a:cs typeface="Trebuchet MS Bold"/>
              </a:defRPr>
            </a:lvl1pPr>
          </a:lstStyle>
          <a:p>
            <a:r>
              <a:rPr lang="en-US" smtClean="0"/>
              <a:t>Click to edit Master title style</a:t>
            </a:r>
            <a:endParaRPr lang="da-DK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 b="0" i="0">
                <a:latin typeface="Trebuchet MS"/>
                <a:cs typeface="Trebuchet MS"/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7" name="Picture 6" descr="ihtsdo_brand_master_PMS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9275" y="64416"/>
            <a:ext cx="3238066" cy="1438019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8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7389741" y="6429396"/>
            <a:ext cx="1104971" cy="2920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0" i="0">
                <a:solidFill>
                  <a:schemeClr val="tx1">
                    <a:tint val="75000"/>
                  </a:schemeClr>
                </a:solidFill>
                <a:latin typeface="Museo 300"/>
                <a:cs typeface="Museo 300"/>
              </a:defRPr>
            </a:lvl1pPr>
          </a:lstStyle>
          <a:p>
            <a:fld id="{E72A2698-25A6-BB44-BDF3-496AA86874B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84849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ammenligning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Shape 36"/>
          <p:cNvSpPr txBox="1">
            <a:spLocks noGrp="1"/>
          </p:cNvSpPr>
          <p:nvPr>
            <p:ph type="body" idx="1"/>
          </p:nvPr>
        </p:nvSpPr>
        <p:spPr>
          <a:xfrm>
            <a:off x="457200" y="1535112"/>
            <a:ext cx="4040187" cy="6397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indent="0" rtl="0">
              <a:buFont typeface="Arial"/>
              <a:buNone/>
              <a:defRPr sz="2000" b="1" i="0">
                <a:latin typeface="Trebuchet MS Bold"/>
                <a:cs typeface="Trebuchet MS Bold"/>
              </a:defRPr>
            </a:lvl1pPr>
            <a:lvl2pPr marL="457200" indent="0" rtl="0">
              <a:buFont typeface="Arial"/>
              <a:buNone/>
              <a:defRPr sz="2000" b="1"/>
            </a:lvl2pPr>
            <a:lvl3pPr marL="914400" indent="0" rtl="0">
              <a:buFont typeface="Arial"/>
              <a:buNone/>
              <a:defRPr sz="1800" b="1"/>
            </a:lvl3pPr>
            <a:lvl4pPr marL="1371600" indent="0" rtl="0">
              <a:buFont typeface="Arial"/>
              <a:buNone/>
              <a:defRPr sz="1600" b="1"/>
            </a:lvl4pPr>
            <a:lvl5pPr marL="1828800" indent="0" rtl="0">
              <a:buFont typeface="Arial"/>
              <a:buNone/>
              <a:defRPr sz="1600" b="1"/>
            </a:lvl5pPr>
            <a:lvl6pPr marL="2286000" indent="0" rtl="0">
              <a:buFont typeface="Arial"/>
              <a:buNone/>
              <a:defRPr sz="1600" b="1"/>
            </a:lvl6pPr>
            <a:lvl7pPr marL="2743200" indent="0" rtl="0">
              <a:buFont typeface="Arial"/>
              <a:buNone/>
              <a:defRPr sz="1600" b="1"/>
            </a:lvl7pPr>
            <a:lvl8pPr marL="3200400" indent="0" rtl="0">
              <a:buFont typeface="Arial"/>
              <a:buNone/>
              <a:defRPr sz="1600" b="1"/>
            </a:lvl8pPr>
            <a:lvl9pPr marL="3657600" indent="0" rtl="0">
              <a:buFont typeface="Arial"/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7" name="Shape 37"/>
          <p:cNvSpPr txBox="1">
            <a:spLocks noGrp="1"/>
          </p:cNvSpPr>
          <p:nvPr>
            <p:ph type="body" idx="2"/>
          </p:nvPr>
        </p:nvSpPr>
        <p:spPr>
          <a:xfrm>
            <a:off x="457200" y="2174875"/>
            <a:ext cx="4040187" cy="395128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 sz="1800" b="0" i="0">
                <a:latin typeface="Trebuchet MS"/>
                <a:cs typeface="Trebuchet MS"/>
              </a:defRPr>
            </a:lvl1pPr>
            <a:lvl2pPr rtl="0">
              <a:defRPr sz="2000"/>
            </a:lvl2pPr>
            <a:lvl3pPr rtl="0">
              <a:defRPr sz="1800"/>
            </a:lvl3pPr>
            <a:lvl4pPr rtl="0">
              <a:defRPr sz="1600"/>
            </a:lvl4pPr>
            <a:lvl5pPr rtl="0">
              <a:defRPr sz="1600"/>
            </a:lvl5pPr>
            <a:lvl6pPr rtl="0">
              <a:defRPr sz="1600"/>
            </a:lvl6pPr>
            <a:lvl7pPr rtl="0">
              <a:defRPr sz="1600"/>
            </a:lvl7pPr>
            <a:lvl8pPr rtl="0">
              <a:defRPr sz="1600"/>
            </a:lvl8pPr>
            <a:lvl9pPr rtl="0"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8" name="Shape 38"/>
          <p:cNvSpPr txBox="1">
            <a:spLocks noGrp="1"/>
          </p:cNvSpPr>
          <p:nvPr>
            <p:ph type="body" idx="3"/>
          </p:nvPr>
        </p:nvSpPr>
        <p:spPr>
          <a:xfrm>
            <a:off x="4645025" y="1535112"/>
            <a:ext cx="4041774" cy="6397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indent="0" rtl="0">
              <a:buFont typeface="Arial"/>
              <a:buNone/>
              <a:defRPr sz="2000" b="1" i="0">
                <a:latin typeface="Trebuchet MS Bold"/>
                <a:cs typeface="Trebuchet MS Bold"/>
              </a:defRPr>
            </a:lvl1pPr>
            <a:lvl2pPr marL="457200" indent="0" rtl="0">
              <a:buFont typeface="Arial"/>
              <a:buNone/>
              <a:defRPr sz="2000" b="1"/>
            </a:lvl2pPr>
            <a:lvl3pPr marL="914400" indent="0" rtl="0">
              <a:buFont typeface="Arial"/>
              <a:buNone/>
              <a:defRPr sz="1800" b="1"/>
            </a:lvl3pPr>
            <a:lvl4pPr marL="1371600" indent="0" rtl="0">
              <a:buFont typeface="Arial"/>
              <a:buNone/>
              <a:defRPr sz="1600" b="1"/>
            </a:lvl4pPr>
            <a:lvl5pPr marL="1828800" indent="0" rtl="0">
              <a:buFont typeface="Arial"/>
              <a:buNone/>
              <a:defRPr sz="1600" b="1"/>
            </a:lvl5pPr>
            <a:lvl6pPr marL="2286000" indent="0" rtl="0">
              <a:buFont typeface="Arial"/>
              <a:buNone/>
              <a:defRPr sz="1600" b="1"/>
            </a:lvl6pPr>
            <a:lvl7pPr marL="2743200" indent="0" rtl="0">
              <a:buFont typeface="Arial"/>
              <a:buNone/>
              <a:defRPr sz="1600" b="1"/>
            </a:lvl7pPr>
            <a:lvl8pPr marL="3200400" indent="0" rtl="0">
              <a:buFont typeface="Arial"/>
              <a:buNone/>
              <a:defRPr sz="1600" b="1"/>
            </a:lvl8pPr>
            <a:lvl9pPr marL="3657600" indent="0" rtl="0">
              <a:buFont typeface="Arial"/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9" name="Shape 39"/>
          <p:cNvSpPr txBox="1">
            <a:spLocks noGrp="1"/>
          </p:cNvSpPr>
          <p:nvPr>
            <p:ph type="body" idx="4"/>
          </p:nvPr>
        </p:nvSpPr>
        <p:spPr>
          <a:xfrm>
            <a:off x="4645025" y="2174875"/>
            <a:ext cx="4041774" cy="395128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 sz="1800" b="0" i="0">
                <a:latin typeface="Trebuchet MS"/>
                <a:cs typeface="Trebuchet MS"/>
              </a:defRPr>
            </a:lvl1pPr>
            <a:lvl2pPr rtl="0">
              <a:defRPr sz="2000"/>
            </a:lvl2pPr>
            <a:lvl3pPr rtl="0">
              <a:defRPr sz="1800"/>
            </a:lvl3pPr>
            <a:lvl4pPr rtl="0">
              <a:defRPr sz="1600"/>
            </a:lvl4pPr>
            <a:lvl5pPr rtl="0">
              <a:defRPr sz="1600"/>
            </a:lvl5pPr>
            <a:lvl6pPr rtl="0">
              <a:defRPr sz="1600"/>
            </a:lvl6pPr>
            <a:lvl7pPr rtl="0">
              <a:defRPr sz="1600"/>
            </a:lvl7pPr>
            <a:lvl8pPr rtl="0">
              <a:defRPr sz="1600"/>
            </a:lvl8pPr>
            <a:lvl9pPr rtl="0"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11" name="Shape 13"/>
          <p:cNvCxnSpPr/>
          <p:nvPr userDrawn="1"/>
        </p:nvCxnSpPr>
        <p:spPr>
          <a:xfrm>
            <a:off x="0" y="1318802"/>
            <a:ext cx="9144000" cy="0"/>
          </a:xfrm>
          <a:prstGeom prst="straightConnector1">
            <a:avLst/>
          </a:prstGeom>
          <a:noFill/>
          <a:ln w="9525" cap="flat">
            <a:solidFill>
              <a:srgbClr val="229BB8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" name="Shape 18"/>
          <p:cNvSpPr txBox="1">
            <a:spLocks noGrp="1"/>
          </p:cNvSpPr>
          <p:nvPr>
            <p:ph type="title"/>
          </p:nvPr>
        </p:nvSpPr>
        <p:spPr>
          <a:xfrm>
            <a:off x="457200" y="642918"/>
            <a:ext cx="6592043" cy="57943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algn="l" rtl="0">
              <a:spcBef>
                <a:spcPts val="0"/>
              </a:spcBef>
              <a:spcAft>
                <a:spcPts val="0"/>
              </a:spcAft>
              <a:defRPr sz="2800" b="0" i="0">
                <a:solidFill>
                  <a:srgbClr val="21218A"/>
                </a:solidFill>
                <a:latin typeface="Trebuchet MS Bold"/>
                <a:ea typeface="Arial"/>
                <a:cs typeface="Trebuchet MS Bold"/>
                <a:sym typeface="Arial"/>
              </a:defRPr>
            </a:lvl1pPr>
            <a:lvl2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smtClean="0"/>
              <a:t>Click to edit Master title style</a:t>
            </a:r>
            <a:endParaRPr dirty="0"/>
          </a:p>
        </p:txBody>
      </p:sp>
      <p:sp>
        <p:nvSpPr>
          <p:cNvPr id="13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6553200" y="6429396"/>
            <a:ext cx="2133600" cy="2920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0" i="0">
                <a:solidFill>
                  <a:schemeClr val="tx1">
                    <a:tint val="75000"/>
                  </a:schemeClr>
                </a:solidFill>
                <a:latin typeface="Museo 300"/>
                <a:cs typeface="Museo 300"/>
              </a:defRPr>
            </a:lvl1pPr>
          </a:lstStyle>
          <a:p>
            <a:fld id="{E72A2698-25A6-BB44-BDF3-496AA86874B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Kun titel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Shape 45"/>
          <p:cNvSpPr txBox="1">
            <a:spLocks noGrp="1"/>
          </p:cNvSpPr>
          <p:nvPr>
            <p:ph type="title"/>
          </p:nvPr>
        </p:nvSpPr>
        <p:spPr>
          <a:xfrm>
            <a:off x="457200" y="642918"/>
            <a:ext cx="6610448" cy="57943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algn="l" rtl="0">
              <a:spcBef>
                <a:spcPts val="0"/>
              </a:spcBef>
              <a:spcAft>
                <a:spcPts val="0"/>
              </a:spcAft>
              <a:defRPr sz="2800" b="0" i="0">
                <a:solidFill>
                  <a:srgbClr val="21218A"/>
                </a:solidFill>
                <a:latin typeface="Trebuchet MS Bold"/>
                <a:ea typeface="Arial"/>
                <a:cs typeface="Trebuchet MS Bold"/>
                <a:sym typeface="Arial"/>
              </a:defRPr>
            </a:lvl1pPr>
            <a:lvl2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smtClean="0"/>
              <a:t>Click to edit Master title style</a:t>
            </a:r>
            <a:endParaRPr dirty="0"/>
          </a:p>
        </p:txBody>
      </p:sp>
      <p:cxnSp>
        <p:nvCxnSpPr>
          <p:cNvPr id="7" name="Shape 13"/>
          <p:cNvCxnSpPr/>
          <p:nvPr userDrawn="1"/>
        </p:nvCxnSpPr>
        <p:spPr>
          <a:xfrm>
            <a:off x="0" y="1318802"/>
            <a:ext cx="9144000" cy="0"/>
          </a:xfrm>
          <a:prstGeom prst="straightConnector1">
            <a:avLst/>
          </a:prstGeom>
          <a:noFill/>
          <a:ln w="9525" cap="flat">
            <a:solidFill>
              <a:srgbClr val="229BB8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8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6553200" y="6429396"/>
            <a:ext cx="2133600" cy="2920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0" i="0">
                <a:solidFill>
                  <a:schemeClr val="tx1">
                    <a:tint val="75000"/>
                  </a:schemeClr>
                </a:solidFill>
                <a:latin typeface="Museo 300"/>
                <a:cs typeface="Museo 300"/>
              </a:defRPr>
            </a:lvl1pPr>
          </a:lstStyle>
          <a:p>
            <a:fld id="{E72A2698-25A6-BB44-BDF3-496AA86874B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Tomt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6553200" y="6429396"/>
            <a:ext cx="2133600" cy="2920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0" i="0">
                <a:solidFill>
                  <a:schemeClr val="tx1">
                    <a:tint val="75000"/>
                  </a:schemeClr>
                </a:solidFill>
                <a:latin typeface="Museo 300"/>
                <a:cs typeface="Museo 300"/>
              </a:defRPr>
            </a:lvl1pPr>
          </a:lstStyle>
          <a:p>
            <a:fld id="{E72A2698-25A6-BB44-BDF3-496AA86874B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Indhold med billedteks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Shape 55"/>
          <p:cNvSpPr txBox="1">
            <a:spLocks noGrp="1"/>
          </p:cNvSpPr>
          <p:nvPr>
            <p:ph type="title"/>
          </p:nvPr>
        </p:nvSpPr>
        <p:spPr>
          <a:xfrm>
            <a:off x="457200" y="714356"/>
            <a:ext cx="3008313" cy="7207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defRPr sz="2000" b="0" i="0">
                <a:latin typeface="Trebuchet MS Bold"/>
                <a:cs typeface="Trebuchet MS Bold"/>
              </a:defRPr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/>
            </a:lvl5pPr>
            <a:lvl6pPr rtl="0">
              <a:defRPr/>
            </a:lvl6pPr>
            <a:lvl7pPr rtl="0">
              <a:defRPr/>
            </a:lvl7pPr>
            <a:lvl8pPr rtl="0">
              <a:defRPr/>
            </a:lvl8pPr>
            <a:lvl9pPr rtl="0">
              <a:defRPr/>
            </a:lvl9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56" name="Shape 56"/>
          <p:cNvSpPr txBox="1">
            <a:spLocks noGrp="1"/>
          </p:cNvSpPr>
          <p:nvPr>
            <p:ph type="body" idx="1"/>
          </p:nvPr>
        </p:nvSpPr>
        <p:spPr>
          <a:xfrm>
            <a:off x="3575050" y="892621"/>
            <a:ext cx="5111750" cy="523354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 sz="2000" b="0" i="0">
                <a:latin typeface="Trebuchet MS"/>
                <a:cs typeface="Trebuchet MS"/>
              </a:defRPr>
            </a:lvl1pPr>
            <a:lvl2pPr rtl="0">
              <a:defRPr sz="2400"/>
            </a:lvl2pPr>
            <a:lvl3pPr rtl="0">
              <a:defRPr sz="2000"/>
            </a:lvl3pPr>
            <a:lvl4pPr rtl="0">
              <a:defRPr sz="1800"/>
            </a:lvl4pPr>
            <a:lvl5pPr rtl="0">
              <a:defRPr sz="1800"/>
            </a:lvl5pPr>
            <a:lvl6pPr rtl="0">
              <a:defRPr sz="2000"/>
            </a:lvl6pPr>
            <a:lvl7pPr rtl="0">
              <a:defRPr sz="2000"/>
            </a:lvl7pPr>
            <a:lvl8pPr rtl="0">
              <a:defRPr sz="2000"/>
            </a:lvl8pPr>
            <a:lvl9pPr rtl="0"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7" name="Shape 57"/>
          <p:cNvSpPr txBox="1">
            <a:spLocks noGrp="1"/>
          </p:cNvSpPr>
          <p:nvPr>
            <p:ph type="body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indent="0" rtl="0">
              <a:buFont typeface="Arial"/>
              <a:buNone/>
              <a:defRPr sz="1400" b="0" i="0">
                <a:latin typeface="Trebuchet MS"/>
                <a:cs typeface="Trebuchet MS"/>
              </a:defRPr>
            </a:lvl1pPr>
            <a:lvl2pPr marL="457200" indent="0" rtl="0">
              <a:buFont typeface="Arial"/>
              <a:buNone/>
              <a:defRPr sz="1200"/>
            </a:lvl2pPr>
            <a:lvl3pPr marL="914400" indent="0" rtl="0">
              <a:buFont typeface="Arial"/>
              <a:buNone/>
              <a:defRPr sz="1000"/>
            </a:lvl3pPr>
            <a:lvl4pPr marL="1371600" indent="0" rtl="0">
              <a:buFont typeface="Arial"/>
              <a:buNone/>
              <a:defRPr sz="900"/>
            </a:lvl4pPr>
            <a:lvl5pPr marL="1828800" indent="0" rtl="0">
              <a:buFont typeface="Arial"/>
              <a:buNone/>
              <a:defRPr sz="900"/>
            </a:lvl5pPr>
            <a:lvl6pPr marL="2286000" indent="0" rtl="0">
              <a:buFont typeface="Arial"/>
              <a:buNone/>
              <a:defRPr sz="900"/>
            </a:lvl6pPr>
            <a:lvl7pPr marL="2743200" indent="0" rtl="0">
              <a:buFont typeface="Arial"/>
              <a:buNone/>
              <a:defRPr sz="900"/>
            </a:lvl7pPr>
            <a:lvl8pPr marL="3200400" indent="0" rtl="0">
              <a:buFont typeface="Arial"/>
              <a:buNone/>
              <a:defRPr sz="900"/>
            </a:lvl8pPr>
            <a:lvl9pPr marL="3657600" indent="0" rtl="0">
              <a:buFont typeface="Arial"/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61" name="Shape 61"/>
          <p:cNvCxnSpPr/>
          <p:nvPr/>
        </p:nvCxnSpPr>
        <p:spPr>
          <a:xfrm>
            <a:off x="428597" y="1428736"/>
            <a:ext cx="3071833" cy="0"/>
          </a:xfrm>
          <a:prstGeom prst="straightConnector1">
            <a:avLst/>
          </a:prstGeom>
          <a:noFill/>
          <a:ln w="38100" cap="flat">
            <a:solidFill>
              <a:srgbClr val="229BB8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9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6553200" y="6429396"/>
            <a:ext cx="2133600" cy="2920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0" i="0">
                <a:solidFill>
                  <a:schemeClr val="tx1">
                    <a:tint val="75000"/>
                  </a:schemeClr>
                </a:solidFill>
                <a:latin typeface="Museo 300"/>
                <a:cs typeface="Museo 300"/>
              </a:defRPr>
            </a:lvl1pPr>
          </a:lstStyle>
          <a:p>
            <a:fld id="{E72A2698-25A6-BB44-BDF3-496AA86874B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Billede med billedtekst"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Shape 63"/>
          <p:cNvSpPr txBox="1">
            <a:spLocks noGrp="1"/>
          </p:cNvSpPr>
          <p:nvPr>
            <p:ph type="title"/>
          </p:nvPr>
        </p:nvSpPr>
        <p:spPr>
          <a:xfrm>
            <a:off x="1792288" y="4914919"/>
            <a:ext cx="5486399" cy="56673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defRPr sz="2000" b="0" i="0">
                <a:latin typeface="Trebuchet MS Bold"/>
                <a:cs typeface="Trebuchet MS Bold"/>
              </a:defRPr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/>
            </a:lvl5pPr>
            <a:lvl6pPr rtl="0">
              <a:defRPr/>
            </a:lvl6pPr>
            <a:lvl7pPr rtl="0">
              <a:defRPr/>
            </a:lvl7pPr>
            <a:lvl8pPr rtl="0">
              <a:defRPr/>
            </a:lvl8pPr>
            <a:lvl9pPr rtl="0">
              <a:defRPr/>
            </a:lvl9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64" name="Shape 64"/>
          <p:cNvSpPr>
            <a:spLocks noGrp="1"/>
          </p:cNvSpPr>
          <p:nvPr>
            <p:ph type="pic" idx="2"/>
          </p:nvPr>
        </p:nvSpPr>
        <p:spPr>
          <a:xfrm>
            <a:off x="1792288" y="883418"/>
            <a:ext cx="5486399" cy="390290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l" rtl="0">
              <a:spcBef>
                <a:spcPts val="0"/>
              </a:spcBef>
              <a:buClr>
                <a:srgbClr val="150E53"/>
              </a:buClr>
              <a:buFont typeface="Arial"/>
              <a:buNone/>
              <a:defRPr sz="3200" b="0" i="0" u="none" strike="noStrike" cap="none" baseline="0">
                <a:solidFill>
                  <a:srgbClr val="150E53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indent="0" algn="l" rtl="0">
              <a:buClr>
                <a:schemeClr val="dk1"/>
              </a:buClr>
              <a:buFont typeface="Arial"/>
              <a:buNone/>
              <a:defRPr sz="2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indent="0" algn="l" rtl="0">
              <a:buClr>
                <a:schemeClr val="dk1"/>
              </a:buClr>
              <a:buFont typeface="Arial"/>
              <a:buNone/>
              <a:defRPr sz="2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indent="0" algn="l" rtl="0">
              <a:buClr>
                <a:schemeClr val="dk1"/>
              </a:buClr>
              <a:buFont typeface="Arial"/>
              <a:buNone/>
              <a:defRPr sz="2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indent="0" algn="l" rtl="0">
              <a:buClr>
                <a:schemeClr val="dk1"/>
              </a:buClr>
              <a:buFont typeface="Arial"/>
              <a:buNone/>
              <a:defRPr sz="2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indent="0" algn="l" rtl="0">
              <a:buClr>
                <a:schemeClr val="dk1"/>
              </a:buClr>
              <a:buFont typeface="Arial"/>
              <a:buNone/>
              <a:defRPr sz="2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indent="0" algn="l" rtl="0">
              <a:buClr>
                <a:schemeClr val="dk1"/>
              </a:buClr>
              <a:buFont typeface="Arial"/>
              <a:buNone/>
              <a:defRPr sz="2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indent="0" algn="l" rtl="0">
              <a:buClr>
                <a:schemeClr val="dk1"/>
              </a:buClr>
              <a:buFont typeface="Arial"/>
              <a:buNone/>
              <a:defRPr sz="2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indent="0" algn="l" rtl="0">
              <a:buClr>
                <a:schemeClr val="dk1"/>
              </a:buClr>
              <a:buFont typeface="Arial"/>
              <a:buNone/>
              <a:defRPr sz="2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65" name="Shape 65"/>
          <p:cNvSpPr txBox="1">
            <a:spLocks noGrp="1"/>
          </p:cNvSpPr>
          <p:nvPr>
            <p:ph type="body" idx="1"/>
          </p:nvPr>
        </p:nvSpPr>
        <p:spPr>
          <a:xfrm>
            <a:off x="1792288" y="5481657"/>
            <a:ext cx="5486399" cy="80486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indent="0" rtl="0">
              <a:buFont typeface="Arial"/>
              <a:buNone/>
              <a:defRPr sz="1400" b="0" i="0">
                <a:latin typeface="Trebuchet MS"/>
                <a:cs typeface="Trebuchet MS"/>
              </a:defRPr>
            </a:lvl1pPr>
            <a:lvl2pPr marL="457200" indent="0" rtl="0">
              <a:buFont typeface="Arial"/>
              <a:buNone/>
              <a:defRPr sz="1200"/>
            </a:lvl2pPr>
            <a:lvl3pPr marL="914400" indent="0" rtl="0">
              <a:buFont typeface="Arial"/>
              <a:buNone/>
              <a:defRPr sz="1000"/>
            </a:lvl3pPr>
            <a:lvl4pPr marL="1371600" indent="0" rtl="0">
              <a:buFont typeface="Arial"/>
              <a:buNone/>
              <a:defRPr sz="900"/>
            </a:lvl4pPr>
            <a:lvl5pPr marL="1828800" indent="0" rtl="0">
              <a:buFont typeface="Arial"/>
              <a:buNone/>
              <a:defRPr sz="900"/>
            </a:lvl5pPr>
            <a:lvl6pPr marL="2286000" indent="0" rtl="0">
              <a:buFont typeface="Arial"/>
              <a:buNone/>
              <a:defRPr sz="900"/>
            </a:lvl6pPr>
            <a:lvl7pPr marL="2743200" indent="0" rtl="0">
              <a:buFont typeface="Arial"/>
              <a:buNone/>
              <a:defRPr sz="900"/>
            </a:lvl7pPr>
            <a:lvl8pPr marL="3200400" indent="0" rtl="0">
              <a:buFont typeface="Arial"/>
              <a:buNone/>
              <a:defRPr sz="900"/>
            </a:lvl8pPr>
            <a:lvl9pPr marL="3657600" indent="0" rtl="0">
              <a:buFont typeface="Arial"/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6553200" y="6429396"/>
            <a:ext cx="2133600" cy="2920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0" i="0">
                <a:solidFill>
                  <a:schemeClr val="tx1">
                    <a:tint val="75000"/>
                  </a:schemeClr>
                </a:solidFill>
                <a:latin typeface="Museo 300"/>
                <a:cs typeface="Museo 300"/>
              </a:defRPr>
            </a:lvl1pPr>
          </a:lstStyle>
          <a:p>
            <a:fld id="{E72A2698-25A6-BB44-BDF3-496AA86874B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theme" Target="../theme/theme1.xml"/><Relationship Id="rId1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hape 9"/>
          <p:cNvSpPr txBox="1">
            <a:spLocks noGrp="1"/>
          </p:cNvSpPr>
          <p:nvPr>
            <p:ph type="body" idx="1"/>
          </p:nvPr>
        </p:nvSpPr>
        <p:spPr>
          <a:xfrm>
            <a:off x="457200" y="1428736"/>
            <a:ext cx="8229600" cy="482881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indent="-213359" algn="l" rtl="0">
              <a:spcBef>
                <a:spcPts val="100"/>
              </a:spcBef>
              <a:spcAft>
                <a:spcPts val="100"/>
              </a:spcAft>
              <a:buClr>
                <a:srgbClr val="0055B0"/>
              </a:buClr>
              <a:buFont typeface="Arial"/>
              <a:buChar char="▪"/>
              <a:defRPr sz="24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742950" marR="0" indent="-177800" algn="l" rtl="0">
              <a:spcBef>
                <a:spcPts val="100"/>
              </a:spcBef>
              <a:spcAft>
                <a:spcPts val="100"/>
              </a:spcAft>
              <a:buClr>
                <a:srgbClr val="0070C0"/>
              </a:buClr>
              <a:buFont typeface="Arial"/>
              <a:buChar char="▪"/>
              <a:defRPr sz="2000" b="0" i="0" u="none" strike="noStrike" cap="none" baseline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143000" marR="0" indent="-165100" algn="l" rtl="0">
              <a:spcBef>
                <a:spcPts val="100"/>
              </a:spcBef>
              <a:spcAft>
                <a:spcPts val="100"/>
              </a:spcAft>
              <a:buClr>
                <a:srgbClr val="229BB8"/>
              </a:buClr>
              <a:buFont typeface="Arial"/>
              <a:buChar char="▪"/>
              <a:defRPr sz="2000" b="0" i="0" u="none" strike="noStrike" cap="none" baseline="0">
                <a:solidFill>
                  <a:srgbClr val="229BB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marR="0" indent="-127000" algn="l" rtl="0">
              <a:spcBef>
                <a:spcPts val="100"/>
              </a:spcBef>
              <a:spcAft>
                <a:spcPts val="100"/>
              </a:spcAft>
              <a:buClr>
                <a:srgbClr val="606060"/>
              </a:buClr>
              <a:buFont typeface="Arial"/>
              <a:buChar char="–"/>
              <a:defRPr sz="1600" b="0" i="0" u="none" strike="noStrike" cap="none" baseline="0">
                <a:solidFill>
                  <a:srgbClr val="60606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marR="0" indent="-127000" algn="l" rtl="0">
              <a:spcBef>
                <a:spcPts val="100"/>
              </a:spcBef>
              <a:spcAft>
                <a:spcPts val="100"/>
              </a:spcAft>
              <a:buClr>
                <a:srgbClr val="606060"/>
              </a:buClr>
              <a:buFont typeface="Arial"/>
              <a:buChar char="»"/>
              <a:defRPr sz="1600" b="0" i="0" u="none" strike="noStrike" cap="none" baseline="0">
                <a:solidFill>
                  <a:srgbClr val="60606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718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4290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862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11" name="Shape 11"/>
          <p:cNvSpPr txBox="1">
            <a:spLocks noGrp="1"/>
          </p:cNvSpPr>
          <p:nvPr>
            <p:ph type="title"/>
          </p:nvPr>
        </p:nvSpPr>
        <p:spPr>
          <a:xfrm>
            <a:off x="457200" y="642918"/>
            <a:ext cx="6711673" cy="57943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spcAft>
                <a:spcPts val="0"/>
              </a:spcAft>
              <a:defRPr sz="2800" b="0" i="0" u="none" strike="noStrike" cap="none" baseline="0">
                <a:solidFill>
                  <a:srgbClr val="21218A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pic>
        <p:nvPicPr>
          <p:cNvPr id="2" name="Picture 1" descr="ihtsdo_snomed_combined_b_PMS.png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8873" y="114249"/>
            <a:ext cx="1735851" cy="629964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6553200" y="6429396"/>
            <a:ext cx="2133600" cy="2920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0" i="0">
                <a:solidFill>
                  <a:schemeClr val="tx1">
                    <a:tint val="75000"/>
                  </a:schemeClr>
                </a:solidFill>
                <a:latin typeface="Museo 300"/>
                <a:cs typeface="Museo 300"/>
              </a:defRPr>
            </a:lvl1pPr>
          </a:lstStyle>
          <a:p>
            <a:fld id="{E72A2698-25A6-BB44-BDF3-496AA86874BD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80" r:id="rId2"/>
    <p:sldLayoutId id="2147483679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xStyles>
    <p:title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1" i="1" u="none" strike="noStrike" cap="none" baseline="0">
          <a:solidFill>
            <a:srgbClr val="000000"/>
          </a:solidFill>
          <a:latin typeface="Trebuchet MS Bold"/>
          <a:ea typeface="Arial"/>
          <a:cs typeface="Trebuchet MS Bold"/>
          <a:sym typeface="Arial"/>
          <a:rtl val="0"/>
        </a:defRPr>
      </a:lvl1pPr>
      <a:lvl2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</p:titleStyle>
    <p:body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1" i="1" u="none" strike="noStrike" cap="none" baseline="0">
          <a:solidFill>
            <a:srgbClr val="000000"/>
          </a:solidFill>
          <a:latin typeface="Trebuchet MS"/>
          <a:ea typeface="Arial"/>
          <a:cs typeface="Trebuchet MS"/>
          <a:sym typeface="Arial"/>
          <a:rtl val="0"/>
        </a:defRPr>
      </a:lvl1pPr>
      <a:lvl2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1" i="1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1" i="1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1" i="1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1" i="1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bodyStyle>
    <p:other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Mapping SIG Conference Call</a:t>
            </a:r>
            <a:r>
              <a:rPr lang="en-US" dirty="0"/>
              <a:t/>
            </a:r>
            <a:br>
              <a:rPr lang="en-US" dirty="0"/>
            </a:br>
            <a:r>
              <a:rPr lang="en-US" sz="3200" dirty="0" smtClean="0"/>
              <a:t>November 10, 2014</a:t>
            </a:r>
            <a:br>
              <a:rPr lang="en-US" sz="3200" dirty="0" smtClean="0"/>
            </a:br>
            <a:r>
              <a:rPr lang="en-US" sz="3200" dirty="0" smtClean="0"/>
              <a:t>2000 UTC</a:t>
            </a:r>
            <a:endParaRPr lang="en-US" sz="32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69900" y="3895402"/>
            <a:ext cx="8474075" cy="1469528"/>
          </a:xfrm>
        </p:spPr>
        <p:txBody>
          <a:bodyPr/>
          <a:lstStyle/>
          <a:p>
            <a:r>
              <a:rPr lang="en-US" sz="2800" b="1" dirty="0"/>
              <a:t>https://</a:t>
            </a:r>
            <a:r>
              <a:rPr lang="en-US" sz="2800" b="1" dirty="0" smtClean="0"/>
              <a:t>global.gotomeeting.com/join/833566517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179079702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452308"/>
            <a:ext cx="8229600" cy="5226788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n-US" sz="2000" dirty="0" smtClean="0">
                <a:latin typeface="+mj-lt"/>
              </a:rPr>
              <a:t>Welcome, apologies and conflicts of interest(JRC)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000" dirty="0" smtClean="0">
                <a:latin typeface="+mj-lt"/>
              </a:rPr>
              <a:t>Review and agree agenda (JRC)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000" dirty="0" smtClean="0">
                <a:latin typeface="+mj-lt"/>
              </a:rPr>
              <a:t>Minutes and action log from Amsterdam meeting (JRC/HB)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000" dirty="0" smtClean="0">
                <a:latin typeface="+mj-lt"/>
              </a:rPr>
              <a:t>Quality Assurance items (deferred from Amsterdam meeting)</a:t>
            </a:r>
          </a:p>
          <a:p>
            <a:pPr lvl="1"/>
            <a:r>
              <a:rPr lang="en-US" sz="1800" dirty="0"/>
              <a:t>NLM (KWF)</a:t>
            </a:r>
          </a:p>
          <a:p>
            <a:pPr lvl="1"/>
            <a:r>
              <a:rPr lang="en-US" sz="1800" dirty="0"/>
              <a:t>UKTC (HB)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000" dirty="0" smtClean="0">
                <a:latin typeface="+mj-lt"/>
              </a:rPr>
              <a:t>Mapping Service Team report (deferred from Amsterdam meeting) (NI)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000" dirty="0" smtClean="0">
                <a:latin typeface="+mj-lt"/>
              </a:rPr>
              <a:t>2015 </a:t>
            </a:r>
            <a:r>
              <a:rPr lang="en-US" sz="2000" dirty="0" err="1" smtClean="0">
                <a:latin typeface="+mj-lt"/>
              </a:rPr>
              <a:t>Workplan</a:t>
            </a:r>
            <a:r>
              <a:rPr lang="en-US" sz="2000" dirty="0" smtClean="0">
                <a:latin typeface="+mj-lt"/>
              </a:rPr>
              <a:t> discussion for </a:t>
            </a:r>
            <a:r>
              <a:rPr lang="en-US" sz="2000" dirty="0" err="1" smtClean="0">
                <a:latin typeface="+mj-lt"/>
              </a:rPr>
              <a:t>MapSIG</a:t>
            </a:r>
            <a:r>
              <a:rPr lang="en-US" sz="2000" dirty="0" smtClean="0">
                <a:latin typeface="+mj-lt"/>
              </a:rPr>
              <a:t> (All)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1800" dirty="0" smtClean="0">
                <a:latin typeface="+mj-lt"/>
              </a:rPr>
              <a:t>Allergy / adverse sensitivity implementation guide – JRC,B</a:t>
            </a:r>
            <a:r>
              <a:rPr lang="en-US" dirty="0" smtClean="0">
                <a:latin typeface="+mj-lt"/>
              </a:rPr>
              <a:t>K</a:t>
            </a:r>
          </a:p>
          <a:p>
            <a:pPr lvl="2">
              <a:buFont typeface="Arial" panose="020B0604020202020204" pitchFamily="34" charset="0"/>
              <a:buChar char="•"/>
            </a:pPr>
            <a:r>
              <a:rPr lang="en-US" sz="1600" dirty="0" smtClean="0">
                <a:latin typeface="+mj-lt"/>
              </a:rPr>
              <a:t>SNOMED content review with ECE</a:t>
            </a:r>
          </a:p>
          <a:p>
            <a:pPr lvl="2">
              <a:buFont typeface="Arial" panose="020B0604020202020204" pitchFamily="34" charset="0"/>
              <a:buChar char="•"/>
            </a:pPr>
            <a:r>
              <a:rPr lang="en-US" sz="1600" dirty="0" smtClean="0">
                <a:latin typeface="+mj-lt"/>
              </a:rPr>
              <a:t>Writing team volunteers</a:t>
            </a:r>
          </a:p>
          <a:p>
            <a:pPr lvl="2">
              <a:buFont typeface="Arial" panose="020B0604020202020204" pitchFamily="34" charset="0"/>
              <a:buChar char="•"/>
            </a:pPr>
            <a:r>
              <a:rPr lang="en-US" sz="1600" dirty="0" smtClean="0">
                <a:latin typeface="+mj-lt"/>
              </a:rPr>
              <a:t>Call scheduling</a:t>
            </a:r>
          </a:p>
          <a:p>
            <a:pPr lvl="1"/>
            <a:r>
              <a:rPr lang="en-US" sz="1800" dirty="0" smtClean="0">
                <a:latin typeface="+mj-lt"/>
              </a:rPr>
              <a:t>Quality assurance and reporting (All)</a:t>
            </a:r>
          </a:p>
          <a:p>
            <a:pPr lvl="1"/>
            <a:r>
              <a:rPr lang="en-US" sz="1800" dirty="0" smtClean="0">
                <a:latin typeface="+mj-lt"/>
              </a:rPr>
              <a:t>Topic specific items (All)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000" dirty="0" smtClean="0">
                <a:latin typeface="+mj-lt"/>
              </a:rPr>
              <a:t>NRC Extension Maps report </a:t>
            </a:r>
            <a:r>
              <a:rPr lang="en-US" sz="2000" dirty="0">
                <a:latin typeface="+mj-lt"/>
              </a:rPr>
              <a:t> </a:t>
            </a:r>
            <a:r>
              <a:rPr lang="en-US" sz="2000" dirty="0" smtClean="0">
                <a:latin typeface="+mj-lt"/>
              </a:rPr>
              <a:t>(KWF, HB, GT)</a:t>
            </a:r>
          </a:p>
          <a:p>
            <a:pPr>
              <a:buFont typeface="Arial" panose="020B0604020202020204" pitchFamily="34" charset="0"/>
              <a:buChar char="•"/>
            </a:pPr>
            <a:endParaRPr lang="en-US" sz="2000" dirty="0" smtClean="0">
              <a:latin typeface="+mj-lt"/>
            </a:endParaRPr>
          </a:p>
          <a:p>
            <a:pPr>
              <a:buFont typeface="Arial" panose="020B0604020202020204" pitchFamily="34" charset="0"/>
              <a:buChar char="•"/>
            </a:pPr>
            <a:endParaRPr lang="en-US" dirty="0"/>
          </a:p>
          <a:p>
            <a:pPr>
              <a:buFont typeface="Arial" panose="020B0604020202020204" pitchFamily="34" charset="0"/>
              <a:buChar char="•"/>
            </a:pPr>
            <a:endParaRPr lang="en-US" sz="1800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Agenda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225831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452308"/>
            <a:ext cx="8229600" cy="5062792"/>
          </a:xfrm>
        </p:spPr>
        <p:txBody>
          <a:bodyPr/>
          <a:lstStyle/>
          <a:p>
            <a:pPr marL="129541" indent="0">
              <a:buNone/>
            </a:pPr>
            <a:r>
              <a:rPr lang="en-GB" sz="2800" b="1" dirty="0" smtClean="0">
                <a:latin typeface="+mn-lt"/>
              </a:rPr>
              <a:t>Next meeting:</a:t>
            </a:r>
          </a:p>
          <a:p>
            <a:r>
              <a:rPr lang="en-GB" sz="2800" b="1" u="sng" dirty="0" smtClean="0">
                <a:latin typeface="+mn-lt"/>
              </a:rPr>
              <a:t>8</a:t>
            </a:r>
            <a:r>
              <a:rPr lang="en-GB" sz="2800" b="1" u="sng" baseline="30000" dirty="0" smtClean="0">
                <a:latin typeface="+mn-lt"/>
              </a:rPr>
              <a:t>th</a:t>
            </a:r>
            <a:r>
              <a:rPr lang="en-GB" sz="2800" b="1" u="sng" dirty="0" smtClean="0">
                <a:latin typeface="+mn-lt"/>
              </a:rPr>
              <a:t> December 2014 2000UTC</a:t>
            </a:r>
          </a:p>
          <a:p>
            <a:r>
              <a:rPr lang="en-GB" sz="2800" b="1" u="sng" dirty="0" smtClean="0">
                <a:latin typeface="+mn-lt"/>
              </a:rPr>
              <a:t>IHTSDO Spring Business meeting Copenhagen  </a:t>
            </a:r>
            <a:r>
              <a:rPr lang="en-GB" dirty="0" smtClean="0">
                <a:latin typeface="+mn-lt"/>
              </a:rPr>
              <a:t>4/26-29, 2015</a:t>
            </a:r>
          </a:p>
          <a:p>
            <a:pPr marL="129541" indent="0">
              <a:buNone/>
            </a:pPr>
            <a:endParaRPr lang="en-GB" sz="2000" dirty="0">
              <a:latin typeface="+mn-lt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Upcoming Meetings</a:t>
            </a:r>
            <a:endParaRPr lang="en-GB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4304" y="3677397"/>
            <a:ext cx="5234939" cy="28243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4592702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86741" indent="-457200">
              <a:buFont typeface="+mj-lt"/>
              <a:buAutoNum type="arabicPeriod"/>
            </a:pPr>
            <a:r>
              <a:rPr lang="en-US" dirty="0"/>
              <a:t>Guidance on QA for users to require of vendors who support </a:t>
            </a:r>
            <a:r>
              <a:rPr lang="en-US" dirty="0" smtClean="0"/>
              <a:t>maps</a:t>
            </a:r>
            <a:endParaRPr lang="en-US" dirty="0"/>
          </a:p>
          <a:p>
            <a:pPr marL="586741" indent="-457200">
              <a:buFont typeface="+mj-lt"/>
              <a:buAutoNum type="arabicPeriod"/>
            </a:pPr>
            <a:r>
              <a:rPr lang="en-US" dirty="0"/>
              <a:t>Adverse sensitivity implementation </a:t>
            </a:r>
            <a:r>
              <a:rPr lang="en-US" dirty="0" smtClean="0"/>
              <a:t>guide and </a:t>
            </a:r>
            <a:r>
              <a:rPr lang="en-US" dirty="0" err="1" smtClean="0"/>
              <a:t>refsets</a:t>
            </a:r>
            <a:endParaRPr lang="en-US" dirty="0"/>
          </a:p>
          <a:p>
            <a:pPr marL="586741" indent="-457200">
              <a:buFont typeface="+mj-lt"/>
              <a:buAutoNum type="arabicPeriod"/>
            </a:pPr>
            <a:r>
              <a:rPr lang="en-US" dirty="0"/>
              <a:t>Observables implementation guidance; review and </a:t>
            </a:r>
            <a:r>
              <a:rPr lang="en-US" dirty="0" smtClean="0"/>
              <a:t>enhancement</a:t>
            </a:r>
            <a:endParaRPr lang="en-US" dirty="0"/>
          </a:p>
          <a:p>
            <a:pPr marL="586741" indent="-457200">
              <a:buFont typeface="+mj-lt"/>
              <a:buAutoNum type="arabicPeriod"/>
            </a:pPr>
            <a:r>
              <a:rPr lang="en-US" dirty="0"/>
              <a:t>Enhancing tooling and support for mapping at </a:t>
            </a:r>
            <a:r>
              <a:rPr lang="en-US" dirty="0" smtClean="0"/>
              <a:t>NRCs</a:t>
            </a:r>
          </a:p>
          <a:p>
            <a:pPr marL="586741" indent="-457200">
              <a:buFont typeface="+mj-lt"/>
              <a:buAutoNum type="arabicPeriod"/>
            </a:pPr>
            <a:r>
              <a:rPr lang="en-US" dirty="0"/>
              <a:t>Implementation </a:t>
            </a:r>
            <a:r>
              <a:rPr lang="en-US" dirty="0" smtClean="0"/>
              <a:t>Guide: Clinical findings vs. Observables [aka “Domain integrity”]</a:t>
            </a:r>
            <a:endParaRPr lang="en-US" dirty="0"/>
          </a:p>
          <a:p>
            <a:pPr marL="586741" indent="-457200">
              <a:buFont typeface="+mj-lt"/>
              <a:buAutoNum type="arabicPeriod"/>
            </a:pPr>
            <a:r>
              <a:rPr lang="en-US" dirty="0"/>
              <a:t>QA assurance activity/.8 and .9 map differences</a:t>
            </a:r>
            <a:r>
              <a:rPr lang="en-US" dirty="0"/>
              <a:t> </a:t>
            </a:r>
            <a:endParaRPr lang="en-US" dirty="0" smtClean="0"/>
          </a:p>
          <a:p>
            <a:pPr marL="586741" indent="-457200">
              <a:buFont typeface="+mj-lt"/>
              <a:buAutoNum type="arabicPeriod"/>
            </a:pPr>
            <a:r>
              <a:rPr lang="en-US" dirty="0" smtClean="0"/>
              <a:t>Mapping of a </a:t>
            </a:r>
            <a:r>
              <a:rPr lang="en-US" dirty="0" err="1" smtClean="0"/>
              <a:t>refset</a:t>
            </a:r>
            <a:r>
              <a:rPr lang="en-US" dirty="0" smtClean="0"/>
              <a:t> of the most common procedures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2015 Work Plan Brainstorming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302518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MappingSIG_Agenda_20141027">
  <a:themeElements>
    <a:clrScheme name="IHTSDO CIIO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9972"/>
      </a:accent1>
      <a:accent2>
        <a:srgbClr val="3333CC"/>
      </a:accent2>
      <a:accent3>
        <a:srgbClr val="FFFFFF"/>
      </a:accent3>
      <a:accent4>
        <a:srgbClr val="000000"/>
      </a:accent4>
      <a:accent5>
        <a:srgbClr val="00CC99"/>
      </a:accent5>
      <a:accent6>
        <a:srgbClr val="2D2DB9"/>
      </a:accent6>
      <a:hlink>
        <a:srgbClr val="0000E5"/>
      </a:hlink>
      <a:folHlink>
        <a:srgbClr val="2D2DB9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MappingSIG_Agenda_20141027</Template>
  <TotalTime>1099</TotalTime>
  <Words>218</Words>
  <Application>Microsoft Macintosh PowerPoint</Application>
  <PresentationFormat>On-screen Show (4:3)</PresentationFormat>
  <Paragraphs>31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MappingSIG_Agenda_20141027</vt:lpstr>
      <vt:lpstr>Mapping SIG Conference Call November 10, 2014 2000 UTC</vt:lpstr>
      <vt:lpstr>Agenda</vt:lpstr>
      <vt:lpstr>Upcoming Meetings</vt:lpstr>
      <vt:lpstr>2015 Work Plan Brainstorming</vt:lpstr>
    </vt:vector>
  </TitlesOfParts>
  <Company>Health &amp; Social Care Information Centre</Company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Mapping SIG Face-to-Face Meeting</dc:title>
  <dc:creator>habr2</dc:creator>
  <cp:lastModifiedBy>Krista Lilly</cp:lastModifiedBy>
  <cp:revision>64</cp:revision>
  <dcterms:created xsi:type="dcterms:W3CDTF">2014-10-03T08:09:49Z</dcterms:created>
  <dcterms:modified xsi:type="dcterms:W3CDTF">2014-11-10T23:57:24Z</dcterms:modified>
</cp:coreProperties>
</file>