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13" r:id="rId6"/>
  </p:sldMasterIdLst>
  <p:notesMasterIdLst>
    <p:notesMasterId r:id="rId12"/>
  </p:notesMasterIdLst>
  <p:sldIdLst>
    <p:sldId id="256" r:id="rId7"/>
    <p:sldId id="257" r:id="rId8"/>
    <p:sldId id="299" r:id="rId9"/>
    <p:sldId id="300" r:id="rId10"/>
    <p:sldId id="28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9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FEA84C-3791-4583-9733-60D8DDB0E283}" v="1" dt="2020-10-06T19:28:00.4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1" autoAdjust="0"/>
    <p:restoredTop sz="92857" autoAdjust="0"/>
  </p:normalViewPr>
  <p:slideViewPr>
    <p:cSldViewPr snapToGrid="0" showGuides="1">
      <p:cViewPr varScale="1">
        <p:scale>
          <a:sx n="126" d="100"/>
          <a:sy n="126" d="100"/>
        </p:scale>
        <p:origin x="200" y="2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2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DDA3EC-3C5A-4E95-A2CE-1E694CF43D73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A2CAB-BB30-4D6F-9F28-78DA1CD592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868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2000" y="1005000"/>
            <a:ext cx="10097729" cy="2057288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8370" y="3160078"/>
            <a:ext cx="10097729" cy="2421572"/>
          </a:xfrm>
        </p:spPr>
        <p:txBody>
          <a:bodyPr>
            <a:normAutofit/>
          </a:bodyPr>
          <a:lstStyle>
            <a:lvl1pPr marL="0" indent="0" algn="l">
              <a:buNone/>
              <a:defRPr sz="2500" b="1">
                <a:solidFill>
                  <a:schemeClr val="accent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7544B-A8F1-446D-92CB-F32F893F4810}" type="datetime1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77549" y="6432550"/>
            <a:ext cx="706081" cy="216000"/>
          </a:xfrm>
        </p:spPr>
        <p:txBody>
          <a:bodyPr/>
          <a:lstStyle/>
          <a:p>
            <a:fld id="{E6607247-EB78-480B-A962-35111A450531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885460" y="6000750"/>
            <a:ext cx="2991018" cy="579655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None/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31CA023-92E6-4326-AB1E-6864089935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5150" y="5982075"/>
            <a:ext cx="2743200" cy="5331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60F8FC6E-D4DF-4DB1-8FB3-BCE62A7DE971}"/>
              </a:ext>
            </a:extLst>
          </p:cNvPr>
          <p:cNvGrpSpPr/>
          <p:nvPr userDrawn="1"/>
        </p:nvGrpSpPr>
        <p:grpSpPr>
          <a:xfrm>
            <a:off x="10624343" y="381000"/>
            <a:ext cx="947738" cy="739776"/>
            <a:chOff x="10864850" y="381000"/>
            <a:chExt cx="947738" cy="739776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E1587ABE-0969-4D75-B4F1-9F3723C5B38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996613" y="858838"/>
              <a:ext cx="796925" cy="261938"/>
            </a:xfrm>
            <a:custGeom>
              <a:avLst/>
              <a:gdLst>
                <a:gd name="T0" fmla="*/ 1333 w 1333"/>
                <a:gd name="T1" fmla="*/ 338 h 438"/>
                <a:gd name="T2" fmla="*/ 1273 w 1333"/>
                <a:gd name="T3" fmla="*/ 0 h 438"/>
                <a:gd name="T4" fmla="*/ 1064 w 1333"/>
                <a:gd name="T5" fmla="*/ 271 h 438"/>
                <a:gd name="T6" fmla="*/ 1157 w 1333"/>
                <a:gd name="T7" fmla="*/ 231 h 438"/>
                <a:gd name="T8" fmla="*/ 1102 w 1333"/>
                <a:gd name="T9" fmla="*/ 299 h 438"/>
                <a:gd name="T10" fmla="*/ 1033 w 1333"/>
                <a:gd name="T11" fmla="*/ 170 h 438"/>
                <a:gd name="T12" fmla="*/ 1157 w 1333"/>
                <a:gd name="T13" fmla="*/ 195 h 438"/>
                <a:gd name="T14" fmla="*/ 1046 w 1333"/>
                <a:gd name="T15" fmla="*/ 208 h 438"/>
                <a:gd name="T16" fmla="*/ 1087 w 1333"/>
                <a:gd name="T17" fmla="*/ 343 h 438"/>
                <a:gd name="T18" fmla="*/ 1160 w 1333"/>
                <a:gd name="T19" fmla="*/ 303 h 438"/>
                <a:gd name="T20" fmla="*/ 1215 w 1333"/>
                <a:gd name="T21" fmla="*/ 338 h 438"/>
                <a:gd name="T22" fmla="*/ 1212 w 1333"/>
                <a:gd name="T23" fmla="*/ 228 h 438"/>
                <a:gd name="T24" fmla="*/ 1112 w 1333"/>
                <a:gd name="T25" fmla="*/ 101 h 438"/>
                <a:gd name="T26" fmla="*/ 1033 w 1333"/>
                <a:gd name="T27" fmla="*/ 170 h 438"/>
                <a:gd name="T28" fmla="*/ 939 w 1333"/>
                <a:gd name="T29" fmla="*/ 343 h 438"/>
                <a:gd name="T30" fmla="*/ 982 w 1333"/>
                <a:gd name="T31" fmla="*/ 290 h 438"/>
                <a:gd name="T32" fmla="*/ 926 w 1333"/>
                <a:gd name="T33" fmla="*/ 258 h 438"/>
                <a:gd name="T34" fmla="*/ 979 w 1333"/>
                <a:gd name="T35" fmla="*/ 150 h 438"/>
                <a:gd name="T36" fmla="*/ 926 w 1333"/>
                <a:gd name="T37" fmla="*/ 106 h 438"/>
                <a:gd name="T38" fmla="*/ 865 w 1333"/>
                <a:gd name="T39" fmla="*/ 60 h 438"/>
                <a:gd name="T40" fmla="*/ 821 w 1333"/>
                <a:gd name="T41" fmla="*/ 106 h 438"/>
                <a:gd name="T42" fmla="*/ 865 w 1333"/>
                <a:gd name="T43" fmla="*/ 150 h 438"/>
                <a:gd name="T44" fmla="*/ 722 w 1333"/>
                <a:gd name="T45" fmla="*/ 64 h 438"/>
                <a:gd name="T46" fmla="*/ 782 w 1333"/>
                <a:gd name="T47" fmla="*/ 6 h 438"/>
                <a:gd name="T48" fmla="*/ 722 w 1333"/>
                <a:gd name="T49" fmla="*/ 64 h 438"/>
                <a:gd name="T50" fmla="*/ 782 w 1333"/>
                <a:gd name="T51" fmla="*/ 338 h 438"/>
                <a:gd name="T52" fmla="*/ 722 w 1333"/>
                <a:gd name="T53" fmla="*/ 106 h 438"/>
                <a:gd name="T54" fmla="*/ 601 w 1333"/>
                <a:gd name="T55" fmla="*/ 106 h 438"/>
                <a:gd name="T56" fmla="*/ 600 w 1333"/>
                <a:gd name="T57" fmla="*/ 138 h 438"/>
                <a:gd name="T58" fmla="*/ 430 w 1333"/>
                <a:gd name="T59" fmla="*/ 221 h 438"/>
                <a:gd name="T60" fmla="*/ 597 w 1333"/>
                <a:gd name="T61" fmla="*/ 301 h 438"/>
                <a:gd name="T62" fmla="*/ 528 w 1333"/>
                <a:gd name="T63" fmla="*/ 391 h 438"/>
                <a:gd name="T64" fmla="*/ 456 w 1333"/>
                <a:gd name="T65" fmla="*/ 422 h 438"/>
                <a:gd name="T66" fmla="*/ 658 w 1333"/>
                <a:gd name="T67" fmla="*/ 316 h 438"/>
                <a:gd name="T68" fmla="*/ 601 w 1333"/>
                <a:gd name="T69" fmla="*/ 106 h 438"/>
                <a:gd name="T70" fmla="*/ 493 w 1333"/>
                <a:gd name="T71" fmla="*/ 221 h 438"/>
                <a:gd name="T72" fmla="*/ 598 w 1333"/>
                <a:gd name="T73" fmla="*/ 220 h 438"/>
                <a:gd name="T74" fmla="*/ 321 w 1333"/>
                <a:gd name="T75" fmla="*/ 64 h 438"/>
                <a:gd name="T76" fmla="*/ 382 w 1333"/>
                <a:gd name="T77" fmla="*/ 6 h 438"/>
                <a:gd name="T78" fmla="*/ 321 w 1333"/>
                <a:gd name="T79" fmla="*/ 64 h 438"/>
                <a:gd name="T80" fmla="*/ 382 w 1333"/>
                <a:gd name="T81" fmla="*/ 338 h 438"/>
                <a:gd name="T82" fmla="*/ 321 w 1333"/>
                <a:gd name="T83" fmla="*/ 106 h 438"/>
                <a:gd name="T84" fmla="*/ 63 w 1333"/>
                <a:gd name="T85" fmla="*/ 73 h 438"/>
                <a:gd name="T86" fmla="*/ 202 w 1333"/>
                <a:gd name="T87" fmla="*/ 181 h 438"/>
                <a:gd name="T88" fmla="*/ 63 w 1333"/>
                <a:gd name="T89" fmla="*/ 288 h 438"/>
                <a:gd name="T90" fmla="*/ 0 w 1333"/>
                <a:gd name="T91" fmla="*/ 338 h 438"/>
                <a:gd name="T92" fmla="*/ 268 w 1333"/>
                <a:gd name="T93" fmla="*/ 181 h 438"/>
                <a:gd name="T94" fmla="*/ 0 w 1333"/>
                <a:gd name="T95" fmla="*/ 2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33" h="438">
                  <a:moveTo>
                    <a:pt x="1273" y="338"/>
                  </a:moveTo>
                  <a:cubicBezTo>
                    <a:pt x="1333" y="338"/>
                    <a:pt x="1333" y="338"/>
                    <a:pt x="1333" y="338"/>
                  </a:cubicBezTo>
                  <a:cubicBezTo>
                    <a:pt x="1333" y="0"/>
                    <a:pt x="1333" y="0"/>
                    <a:pt x="1333" y="0"/>
                  </a:cubicBezTo>
                  <a:cubicBezTo>
                    <a:pt x="1273" y="0"/>
                    <a:pt x="1273" y="0"/>
                    <a:pt x="1273" y="0"/>
                  </a:cubicBezTo>
                  <a:lnTo>
                    <a:pt x="1273" y="338"/>
                  </a:lnTo>
                  <a:close/>
                  <a:moveTo>
                    <a:pt x="1064" y="271"/>
                  </a:moveTo>
                  <a:cubicBezTo>
                    <a:pt x="1064" y="235"/>
                    <a:pt x="1104" y="231"/>
                    <a:pt x="1131" y="231"/>
                  </a:cubicBezTo>
                  <a:cubicBezTo>
                    <a:pt x="1157" y="231"/>
                    <a:pt x="1157" y="231"/>
                    <a:pt x="1157" y="231"/>
                  </a:cubicBezTo>
                  <a:cubicBezTo>
                    <a:pt x="1157" y="249"/>
                    <a:pt x="1154" y="266"/>
                    <a:pt x="1144" y="279"/>
                  </a:cubicBezTo>
                  <a:cubicBezTo>
                    <a:pt x="1135" y="291"/>
                    <a:pt x="1120" y="299"/>
                    <a:pt x="1102" y="299"/>
                  </a:cubicBezTo>
                  <a:cubicBezTo>
                    <a:pt x="1080" y="299"/>
                    <a:pt x="1064" y="291"/>
                    <a:pt x="1064" y="271"/>
                  </a:cubicBezTo>
                  <a:moveTo>
                    <a:pt x="1033" y="170"/>
                  </a:moveTo>
                  <a:cubicBezTo>
                    <a:pt x="1053" y="155"/>
                    <a:pt x="1079" y="145"/>
                    <a:pt x="1105" y="145"/>
                  </a:cubicBezTo>
                  <a:cubicBezTo>
                    <a:pt x="1140" y="145"/>
                    <a:pt x="1157" y="157"/>
                    <a:pt x="1157" y="195"/>
                  </a:cubicBezTo>
                  <a:cubicBezTo>
                    <a:pt x="1124" y="195"/>
                    <a:pt x="1124" y="195"/>
                    <a:pt x="1124" y="195"/>
                  </a:cubicBezTo>
                  <a:cubicBezTo>
                    <a:pt x="1098" y="195"/>
                    <a:pt x="1069" y="197"/>
                    <a:pt x="1046" y="208"/>
                  </a:cubicBezTo>
                  <a:cubicBezTo>
                    <a:pt x="1023" y="220"/>
                    <a:pt x="1006" y="240"/>
                    <a:pt x="1006" y="275"/>
                  </a:cubicBezTo>
                  <a:cubicBezTo>
                    <a:pt x="1006" y="319"/>
                    <a:pt x="1046" y="343"/>
                    <a:pt x="1087" y="343"/>
                  </a:cubicBezTo>
                  <a:cubicBezTo>
                    <a:pt x="1115" y="343"/>
                    <a:pt x="1145" y="329"/>
                    <a:pt x="1159" y="303"/>
                  </a:cubicBezTo>
                  <a:cubicBezTo>
                    <a:pt x="1160" y="303"/>
                    <a:pt x="1160" y="303"/>
                    <a:pt x="1160" y="303"/>
                  </a:cubicBezTo>
                  <a:cubicBezTo>
                    <a:pt x="1160" y="311"/>
                    <a:pt x="1160" y="326"/>
                    <a:pt x="1162" y="338"/>
                  </a:cubicBezTo>
                  <a:cubicBezTo>
                    <a:pt x="1215" y="338"/>
                    <a:pt x="1215" y="338"/>
                    <a:pt x="1215" y="338"/>
                  </a:cubicBezTo>
                  <a:cubicBezTo>
                    <a:pt x="1214" y="320"/>
                    <a:pt x="1213" y="304"/>
                    <a:pt x="1213" y="286"/>
                  </a:cubicBezTo>
                  <a:cubicBezTo>
                    <a:pt x="1212" y="269"/>
                    <a:pt x="1212" y="252"/>
                    <a:pt x="1212" y="228"/>
                  </a:cubicBezTo>
                  <a:cubicBezTo>
                    <a:pt x="1212" y="198"/>
                    <a:pt x="1212" y="198"/>
                    <a:pt x="1212" y="198"/>
                  </a:cubicBezTo>
                  <a:cubicBezTo>
                    <a:pt x="1212" y="130"/>
                    <a:pt x="1183" y="101"/>
                    <a:pt x="1112" y="101"/>
                  </a:cubicBezTo>
                  <a:cubicBezTo>
                    <a:pt x="1086" y="101"/>
                    <a:pt x="1055" y="107"/>
                    <a:pt x="1031" y="118"/>
                  </a:cubicBezTo>
                  <a:lnTo>
                    <a:pt x="1033" y="170"/>
                  </a:lnTo>
                  <a:close/>
                  <a:moveTo>
                    <a:pt x="865" y="268"/>
                  </a:moveTo>
                  <a:cubicBezTo>
                    <a:pt x="865" y="314"/>
                    <a:pt x="892" y="343"/>
                    <a:pt x="939" y="343"/>
                  </a:cubicBezTo>
                  <a:cubicBezTo>
                    <a:pt x="957" y="343"/>
                    <a:pt x="971" y="342"/>
                    <a:pt x="983" y="338"/>
                  </a:cubicBezTo>
                  <a:cubicBezTo>
                    <a:pt x="982" y="290"/>
                    <a:pt x="982" y="290"/>
                    <a:pt x="982" y="290"/>
                  </a:cubicBezTo>
                  <a:cubicBezTo>
                    <a:pt x="975" y="294"/>
                    <a:pt x="965" y="297"/>
                    <a:pt x="954" y="297"/>
                  </a:cubicBezTo>
                  <a:cubicBezTo>
                    <a:pt x="931" y="297"/>
                    <a:pt x="926" y="278"/>
                    <a:pt x="926" y="258"/>
                  </a:cubicBezTo>
                  <a:cubicBezTo>
                    <a:pt x="926" y="150"/>
                    <a:pt x="926" y="150"/>
                    <a:pt x="926" y="150"/>
                  </a:cubicBezTo>
                  <a:cubicBezTo>
                    <a:pt x="979" y="150"/>
                    <a:pt x="979" y="150"/>
                    <a:pt x="979" y="150"/>
                  </a:cubicBezTo>
                  <a:cubicBezTo>
                    <a:pt x="979" y="106"/>
                    <a:pt x="979" y="106"/>
                    <a:pt x="979" y="106"/>
                  </a:cubicBezTo>
                  <a:cubicBezTo>
                    <a:pt x="926" y="106"/>
                    <a:pt x="926" y="106"/>
                    <a:pt x="926" y="106"/>
                  </a:cubicBezTo>
                  <a:cubicBezTo>
                    <a:pt x="926" y="40"/>
                    <a:pt x="926" y="40"/>
                    <a:pt x="926" y="40"/>
                  </a:cubicBezTo>
                  <a:cubicBezTo>
                    <a:pt x="865" y="60"/>
                    <a:pt x="865" y="60"/>
                    <a:pt x="865" y="60"/>
                  </a:cubicBezTo>
                  <a:cubicBezTo>
                    <a:pt x="865" y="106"/>
                    <a:pt x="865" y="106"/>
                    <a:pt x="865" y="106"/>
                  </a:cubicBezTo>
                  <a:cubicBezTo>
                    <a:pt x="821" y="106"/>
                    <a:pt x="821" y="106"/>
                    <a:pt x="821" y="106"/>
                  </a:cubicBezTo>
                  <a:cubicBezTo>
                    <a:pt x="821" y="150"/>
                    <a:pt x="821" y="150"/>
                    <a:pt x="821" y="150"/>
                  </a:cubicBezTo>
                  <a:cubicBezTo>
                    <a:pt x="865" y="150"/>
                    <a:pt x="865" y="150"/>
                    <a:pt x="865" y="150"/>
                  </a:cubicBezTo>
                  <a:lnTo>
                    <a:pt x="865" y="268"/>
                  </a:lnTo>
                  <a:close/>
                  <a:moveTo>
                    <a:pt x="722" y="64"/>
                  </a:moveTo>
                  <a:cubicBezTo>
                    <a:pt x="782" y="64"/>
                    <a:pt x="782" y="64"/>
                    <a:pt x="782" y="64"/>
                  </a:cubicBezTo>
                  <a:cubicBezTo>
                    <a:pt x="782" y="6"/>
                    <a:pt x="782" y="6"/>
                    <a:pt x="782" y="6"/>
                  </a:cubicBezTo>
                  <a:cubicBezTo>
                    <a:pt x="722" y="6"/>
                    <a:pt x="722" y="6"/>
                    <a:pt x="722" y="6"/>
                  </a:cubicBezTo>
                  <a:lnTo>
                    <a:pt x="722" y="64"/>
                  </a:lnTo>
                  <a:close/>
                  <a:moveTo>
                    <a:pt x="722" y="338"/>
                  </a:moveTo>
                  <a:cubicBezTo>
                    <a:pt x="782" y="338"/>
                    <a:pt x="782" y="338"/>
                    <a:pt x="782" y="338"/>
                  </a:cubicBezTo>
                  <a:cubicBezTo>
                    <a:pt x="782" y="106"/>
                    <a:pt x="782" y="106"/>
                    <a:pt x="782" y="106"/>
                  </a:cubicBezTo>
                  <a:cubicBezTo>
                    <a:pt x="722" y="106"/>
                    <a:pt x="722" y="106"/>
                    <a:pt x="722" y="106"/>
                  </a:cubicBezTo>
                  <a:lnTo>
                    <a:pt x="722" y="338"/>
                  </a:lnTo>
                  <a:close/>
                  <a:moveTo>
                    <a:pt x="601" y="106"/>
                  </a:moveTo>
                  <a:cubicBezTo>
                    <a:pt x="601" y="138"/>
                    <a:pt x="601" y="138"/>
                    <a:pt x="601" y="138"/>
                  </a:cubicBezTo>
                  <a:cubicBezTo>
                    <a:pt x="600" y="138"/>
                    <a:pt x="600" y="138"/>
                    <a:pt x="600" y="138"/>
                  </a:cubicBezTo>
                  <a:cubicBezTo>
                    <a:pt x="583" y="111"/>
                    <a:pt x="559" y="101"/>
                    <a:pt x="529" y="101"/>
                  </a:cubicBezTo>
                  <a:cubicBezTo>
                    <a:pt x="459" y="101"/>
                    <a:pt x="430" y="165"/>
                    <a:pt x="430" y="221"/>
                  </a:cubicBezTo>
                  <a:cubicBezTo>
                    <a:pt x="430" y="283"/>
                    <a:pt x="456" y="338"/>
                    <a:pt x="525" y="338"/>
                  </a:cubicBezTo>
                  <a:cubicBezTo>
                    <a:pt x="559" y="338"/>
                    <a:pt x="586" y="321"/>
                    <a:pt x="597" y="301"/>
                  </a:cubicBezTo>
                  <a:cubicBezTo>
                    <a:pt x="598" y="301"/>
                    <a:pt x="598" y="301"/>
                    <a:pt x="598" y="301"/>
                  </a:cubicBezTo>
                  <a:cubicBezTo>
                    <a:pt x="598" y="341"/>
                    <a:pt x="595" y="391"/>
                    <a:pt x="528" y="391"/>
                  </a:cubicBezTo>
                  <a:cubicBezTo>
                    <a:pt x="509" y="391"/>
                    <a:pt x="479" y="381"/>
                    <a:pt x="460" y="371"/>
                  </a:cubicBezTo>
                  <a:cubicBezTo>
                    <a:pt x="456" y="422"/>
                    <a:pt x="456" y="422"/>
                    <a:pt x="456" y="422"/>
                  </a:cubicBezTo>
                  <a:cubicBezTo>
                    <a:pt x="484" y="434"/>
                    <a:pt x="512" y="438"/>
                    <a:pt x="536" y="438"/>
                  </a:cubicBezTo>
                  <a:cubicBezTo>
                    <a:pt x="633" y="438"/>
                    <a:pt x="658" y="379"/>
                    <a:pt x="658" y="316"/>
                  </a:cubicBezTo>
                  <a:cubicBezTo>
                    <a:pt x="658" y="106"/>
                    <a:pt x="658" y="106"/>
                    <a:pt x="658" y="106"/>
                  </a:cubicBezTo>
                  <a:lnTo>
                    <a:pt x="601" y="106"/>
                  </a:lnTo>
                  <a:close/>
                  <a:moveTo>
                    <a:pt x="545" y="291"/>
                  </a:moveTo>
                  <a:cubicBezTo>
                    <a:pt x="510" y="291"/>
                    <a:pt x="493" y="252"/>
                    <a:pt x="493" y="221"/>
                  </a:cubicBezTo>
                  <a:cubicBezTo>
                    <a:pt x="493" y="185"/>
                    <a:pt x="506" y="148"/>
                    <a:pt x="547" y="148"/>
                  </a:cubicBezTo>
                  <a:cubicBezTo>
                    <a:pt x="583" y="148"/>
                    <a:pt x="598" y="180"/>
                    <a:pt x="598" y="220"/>
                  </a:cubicBezTo>
                  <a:cubicBezTo>
                    <a:pt x="598" y="258"/>
                    <a:pt x="583" y="291"/>
                    <a:pt x="545" y="291"/>
                  </a:cubicBezTo>
                  <a:moveTo>
                    <a:pt x="321" y="64"/>
                  </a:moveTo>
                  <a:cubicBezTo>
                    <a:pt x="382" y="64"/>
                    <a:pt x="382" y="64"/>
                    <a:pt x="382" y="64"/>
                  </a:cubicBezTo>
                  <a:cubicBezTo>
                    <a:pt x="382" y="6"/>
                    <a:pt x="382" y="6"/>
                    <a:pt x="382" y="6"/>
                  </a:cubicBezTo>
                  <a:cubicBezTo>
                    <a:pt x="321" y="6"/>
                    <a:pt x="321" y="6"/>
                    <a:pt x="321" y="6"/>
                  </a:cubicBezTo>
                  <a:lnTo>
                    <a:pt x="321" y="64"/>
                  </a:lnTo>
                  <a:close/>
                  <a:moveTo>
                    <a:pt x="321" y="338"/>
                  </a:moveTo>
                  <a:cubicBezTo>
                    <a:pt x="382" y="338"/>
                    <a:pt x="382" y="338"/>
                    <a:pt x="382" y="338"/>
                  </a:cubicBezTo>
                  <a:cubicBezTo>
                    <a:pt x="382" y="106"/>
                    <a:pt x="382" y="106"/>
                    <a:pt x="382" y="106"/>
                  </a:cubicBezTo>
                  <a:cubicBezTo>
                    <a:pt x="321" y="106"/>
                    <a:pt x="321" y="106"/>
                    <a:pt x="321" y="106"/>
                  </a:cubicBezTo>
                  <a:lnTo>
                    <a:pt x="321" y="338"/>
                  </a:lnTo>
                  <a:close/>
                  <a:moveTo>
                    <a:pt x="63" y="73"/>
                  </a:moveTo>
                  <a:cubicBezTo>
                    <a:pt x="98" y="73"/>
                    <a:pt x="98" y="73"/>
                    <a:pt x="98" y="73"/>
                  </a:cubicBezTo>
                  <a:cubicBezTo>
                    <a:pt x="151" y="73"/>
                    <a:pt x="202" y="112"/>
                    <a:pt x="202" y="181"/>
                  </a:cubicBezTo>
                  <a:cubicBezTo>
                    <a:pt x="202" y="249"/>
                    <a:pt x="151" y="288"/>
                    <a:pt x="98" y="288"/>
                  </a:cubicBezTo>
                  <a:cubicBezTo>
                    <a:pt x="63" y="288"/>
                    <a:pt x="63" y="288"/>
                    <a:pt x="63" y="288"/>
                  </a:cubicBezTo>
                  <a:lnTo>
                    <a:pt x="63" y="73"/>
                  </a:lnTo>
                  <a:close/>
                  <a:moveTo>
                    <a:pt x="0" y="338"/>
                  </a:moveTo>
                  <a:cubicBezTo>
                    <a:pt x="86" y="338"/>
                    <a:pt x="86" y="338"/>
                    <a:pt x="86" y="338"/>
                  </a:cubicBezTo>
                  <a:cubicBezTo>
                    <a:pt x="183" y="338"/>
                    <a:pt x="268" y="306"/>
                    <a:pt x="268" y="181"/>
                  </a:cubicBezTo>
                  <a:cubicBezTo>
                    <a:pt x="268" y="56"/>
                    <a:pt x="183" y="24"/>
                    <a:pt x="86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3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006163B0-C77E-4215-8870-F10896566C8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64850" y="381000"/>
              <a:ext cx="947738" cy="382588"/>
            </a:xfrm>
            <a:custGeom>
              <a:avLst/>
              <a:gdLst>
                <a:gd name="T0" fmla="*/ 1526 w 1585"/>
                <a:gd name="T1" fmla="*/ 76 h 639"/>
                <a:gd name="T2" fmla="*/ 1493 w 1585"/>
                <a:gd name="T3" fmla="*/ 178 h 639"/>
                <a:gd name="T4" fmla="*/ 1379 w 1585"/>
                <a:gd name="T5" fmla="*/ 155 h 639"/>
                <a:gd name="T6" fmla="*/ 1280 w 1585"/>
                <a:gd name="T7" fmla="*/ 204 h 639"/>
                <a:gd name="T8" fmla="*/ 1480 w 1585"/>
                <a:gd name="T9" fmla="*/ 406 h 639"/>
                <a:gd name="T10" fmla="*/ 1228 w 1585"/>
                <a:gd name="T11" fmla="*/ 585 h 639"/>
                <a:gd name="T12" fmla="*/ 1068 w 1585"/>
                <a:gd name="T13" fmla="*/ 558 h 639"/>
                <a:gd name="T14" fmla="*/ 1101 w 1585"/>
                <a:gd name="T15" fmla="*/ 453 h 639"/>
                <a:gd name="T16" fmla="*/ 1228 w 1585"/>
                <a:gd name="T17" fmla="*/ 483 h 639"/>
                <a:gd name="T18" fmla="*/ 1338 w 1585"/>
                <a:gd name="T19" fmla="*/ 422 h 639"/>
                <a:gd name="T20" fmla="*/ 1138 w 1585"/>
                <a:gd name="T21" fmla="*/ 225 h 639"/>
                <a:gd name="T22" fmla="*/ 1368 w 1585"/>
                <a:gd name="T23" fmla="*/ 53 h 639"/>
                <a:gd name="T24" fmla="*/ 1526 w 1585"/>
                <a:gd name="T25" fmla="*/ 76 h 639"/>
                <a:gd name="T26" fmla="*/ 1129 w 1585"/>
                <a:gd name="T27" fmla="*/ 62 h 639"/>
                <a:gd name="T28" fmla="*/ 1021 w 1585"/>
                <a:gd name="T29" fmla="*/ 576 h 639"/>
                <a:gd name="T30" fmla="*/ 883 w 1585"/>
                <a:gd name="T31" fmla="*/ 576 h 639"/>
                <a:gd name="T32" fmla="*/ 929 w 1585"/>
                <a:gd name="T33" fmla="*/ 356 h 639"/>
                <a:gd name="T34" fmla="*/ 765 w 1585"/>
                <a:gd name="T35" fmla="*/ 356 h 639"/>
                <a:gd name="T36" fmla="*/ 719 w 1585"/>
                <a:gd name="T37" fmla="*/ 576 h 639"/>
                <a:gd name="T38" fmla="*/ 581 w 1585"/>
                <a:gd name="T39" fmla="*/ 576 h 639"/>
                <a:gd name="T40" fmla="*/ 688 w 1585"/>
                <a:gd name="T41" fmla="*/ 62 h 639"/>
                <a:gd name="T42" fmla="*/ 827 w 1585"/>
                <a:gd name="T43" fmla="*/ 62 h 639"/>
                <a:gd name="T44" fmla="*/ 786 w 1585"/>
                <a:gd name="T45" fmla="*/ 258 h 639"/>
                <a:gd name="T46" fmla="*/ 950 w 1585"/>
                <a:gd name="T47" fmla="*/ 258 h 639"/>
                <a:gd name="T48" fmla="*/ 990 w 1585"/>
                <a:gd name="T49" fmla="*/ 62 h 639"/>
                <a:gd name="T50" fmla="*/ 1129 w 1585"/>
                <a:gd name="T51" fmla="*/ 62 h 639"/>
                <a:gd name="T52" fmla="*/ 637 w 1585"/>
                <a:gd name="T53" fmla="*/ 62 h 639"/>
                <a:gd name="T54" fmla="*/ 528 w 1585"/>
                <a:gd name="T55" fmla="*/ 576 h 639"/>
                <a:gd name="T56" fmla="*/ 356 w 1585"/>
                <a:gd name="T57" fmla="*/ 576 h 639"/>
                <a:gd name="T58" fmla="*/ 248 w 1585"/>
                <a:gd name="T59" fmla="*/ 220 h 639"/>
                <a:gd name="T60" fmla="*/ 247 w 1585"/>
                <a:gd name="T61" fmla="*/ 220 h 639"/>
                <a:gd name="T62" fmla="*/ 175 w 1585"/>
                <a:gd name="T63" fmla="*/ 576 h 639"/>
                <a:gd name="T64" fmla="*/ 45 w 1585"/>
                <a:gd name="T65" fmla="*/ 576 h 639"/>
                <a:gd name="T66" fmla="*/ 155 w 1585"/>
                <a:gd name="T67" fmla="*/ 62 h 639"/>
                <a:gd name="T68" fmla="*/ 327 w 1585"/>
                <a:gd name="T69" fmla="*/ 62 h 639"/>
                <a:gd name="T70" fmla="*/ 433 w 1585"/>
                <a:gd name="T71" fmla="*/ 418 h 639"/>
                <a:gd name="T72" fmla="*/ 435 w 1585"/>
                <a:gd name="T73" fmla="*/ 418 h 639"/>
                <a:gd name="T74" fmla="*/ 507 w 1585"/>
                <a:gd name="T75" fmla="*/ 62 h 639"/>
                <a:gd name="T76" fmla="*/ 637 w 1585"/>
                <a:gd name="T77" fmla="*/ 62 h 639"/>
                <a:gd name="T78" fmla="*/ 1585 w 1585"/>
                <a:gd name="T79" fmla="*/ 0 h 639"/>
                <a:gd name="T80" fmla="*/ 0 w 1585"/>
                <a:gd name="T81" fmla="*/ 0 h 639"/>
                <a:gd name="T82" fmla="*/ 0 w 1585"/>
                <a:gd name="T83" fmla="*/ 639 h 639"/>
                <a:gd name="T84" fmla="*/ 1585 w 1585"/>
                <a:gd name="T85" fmla="*/ 639 h 639"/>
                <a:gd name="T86" fmla="*/ 1585 w 1585"/>
                <a:gd name="T87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85" h="639">
                  <a:moveTo>
                    <a:pt x="1526" y="76"/>
                  </a:moveTo>
                  <a:cubicBezTo>
                    <a:pt x="1493" y="178"/>
                    <a:pt x="1493" y="178"/>
                    <a:pt x="1493" y="178"/>
                  </a:cubicBezTo>
                  <a:cubicBezTo>
                    <a:pt x="1466" y="166"/>
                    <a:pt x="1430" y="155"/>
                    <a:pt x="1379" y="155"/>
                  </a:cubicBezTo>
                  <a:cubicBezTo>
                    <a:pt x="1324" y="155"/>
                    <a:pt x="1280" y="163"/>
                    <a:pt x="1280" y="204"/>
                  </a:cubicBezTo>
                  <a:cubicBezTo>
                    <a:pt x="1280" y="277"/>
                    <a:pt x="1480" y="250"/>
                    <a:pt x="1480" y="406"/>
                  </a:cubicBezTo>
                  <a:cubicBezTo>
                    <a:pt x="1480" y="548"/>
                    <a:pt x="1348" y="585"/>
                    <a:pt x="1228" y="585"/>
                  </a:cubicBezTo>
                  <a:cubicBezTo>
                    <a:pt x="1175" y="585"/>
                    <a:pt x="1113" y="572"/>
                    <a:pt x="1068" y="558"/>
                  </a:cubicBezTo>
                  <a:cubicBezTo>
                    <a:pt x="1101" y="453"/>
                    <a:pt x="1101" y="453"/>
                    <a:pt x="1101" y="453"/>
                  </a:cubicBezTo>
                  <a:cubicBezTo>
                    <a:pt x="1128" y="471"/>
                    <a:pt x="1183" y="483"/>
                    <a:pt x="1228" y="483"/>
                  </a:cubicBezTo>
                  <a:cubicBezTo>
                    <a:pt x="1271" y="483"/>
                    <a:pt x="1338" y="475"/>
                    <a:pt x="1338" y="422"/>
                  </a:cubicBezTo>
                  <a:cubicBezTo>
                    <a:pt x="1338" y="339"/>
                    <a:pt x="1138" y="370"/>
                    <a:pt x="1138" y="225"/>
                  </a:cubicBezTo>
                  <a:cubicBezTo>
                    <a:pt x="1138" y="93"/>
                    <a:pt x="1254" y="53"/>
                    <a:pt x="1368" y="53"/>
                  </a:cubicBezTo>
                  <a:cubicBezTo>
                    <a:pt x="1431" y="53"/>
                    <a:pt x="1491" y="60"/>
                    <a:pt x="1526" y="76"/>
                  </a:cubicBezTo>
                  <a:moveTo>
                    <a:pt x="1129" y="62"/>
                  </a:moveTo>
                  <a:cubicBezTo>
                    <a:pt x="1021" y="576"/>
                    <a:pt x="1021" y="576"/>
                    <a:pt x="1021" y="576"/>
                  </a:cubicBezTo>
                  <a:cubicBezTo>
                    <a:pt x="883" y="576"/>
                    <a:pt x="883" y="576"/>
                    <a:pt x="883" y="576"/>
                  </a:cubicBezTo>
                  <a:cubicBezTo>
                    <a:pt x="929" y="356"/>
                    <a:pt x="929" y="356"/>
                    <a:pt x="929" y="356"/>
                  </a:cubicBezTo>
                  <a:cubicBezTo>
                    <a:pt x="765" y="356"/>
                    <a:pt x="765" y="356"/>
                    <a:pt x="765" y="356"/>
                  </a:cubicBezTo>
                  <a:cubicBezTo>
                    <a:pt x="719" y="576"/>
                    <a:pt x="719" y="576"/>
                    <a:pt x="719" y="576"/>
                  </a:cubicBezTo>
                  <a:cubicBezTo>
                    <a:pt x="581" y="576"/>
                    <a:pt x="581" y="576"/>
                    <a:pt x="581" y="576"/>
                  </a:cubicBezTo>
                  <a:cubicBezTo>
                    <a:pt x="688" y="62"/>
                    <a:pt x="688" y="62"/>
                    <a:pt x="688" y="62"/>
                  </a:cubicBezTo>
                  <a:cubicBezTo>
                    <a:pt x="827" y="62"/>
                    <a:pt x="827" y="62"/>
                    <a:pt x="827" y="62"/>
                  </a:cubicBezTo>
                  <a:cubicBezTo>
                    <a:pt x="786" y="258"/>
                    <a:pt x="786" y="258"/>
                    <a:pt x="786" y="258"/>
                  </a:cubicBezTo>
                  <a:cubicBezTo>
                    <a:pt x="950" y="258"/>
                    <a:pt x="950" y="258"/>
                    <a:pt x="950" y="258"/>
                  </a:cubicBezTo>
                  <a:cubicBezTo>
                    <a:pt x="990" y="62"/>
                    <a:pt x="990" y="62"/>
                    <a:pt x="990" y="62"/>
                  </a:cubicBezTo>
                  <a:lnTo>
                    <a:pt x="1129" y="62"/>
                  </a:lnTo>
                  <a:close/>
                  <a:moveTo>
                    <a:pt x="637" y="62"/>
                  </a:moveTo>
                  <a:cubicBezTo>
                    <a:pt x="528" y="576"/>
                    <a:pt x="528" y="576"/>
                    <a:pt x="528" y="576"/>
                  </a:cubicBezTo>
                  <a:cubicBezTo>
                    <a:pt x="356" y="576"/>
                    <a:pt x="356" y="576"/>
                    <a:pt x="356" y="576"/>
                  </a:cubicBezTo>
                  <a:cubicBezTo>
                    <a:pt x="248" y="220"/>
                    <a:pt x="248" y="220"/>
                    <a:pt x="248" y="220"/>
                  </a:cubicBezTo>
                  <a:cubicBezTo>
                    <a:pt x="247" y="220"/>
                    <a:pt x="247" y="220"/>
                    <a:pt x="247" y="220"/>
                  </a:cubicBezTo>
                  <a:cubicBezTo>
                    <a:pt x="175" y="576"/>
                    <a:pt x="175" y="576"/>
                    <a:pt x="175" y="576"/>
                  </a:cubicBezTo>
                  <a:cubicBezTo>
                    <a:pt x="45" y="576"/>
                    <a:pt x="45" y="576"/>
                    <a:pt x="45" y="576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327" y="62"/>
                    <a:pt x="327" y="62"/>
                    <a:pt x="327" y="62"/>
                  </a:cubicBezTo>
                  <a:cubicBezTo>
                    <a:pt x="433" y="418"/>
                    <a:pt x="433" y="418"/>
                    <a:pt x="433" y="418"/>
                  </a:cubicBezTo>
                  <a:cubicBezTo>
                    <a:pt x="435" y="418"/>
                    <a:pt x="435" y="418"/>
                    <a:pt x="435" y="418"/>
                  </a:cubicBezTo>
                  <a:cubicBezTo>
                    <a:pt x="507" y="62"/>
                    <a:pt x="507" y="62"/>
                    <a:pt x="507" y="62"/>
                  </a:cubicBezTo>
                  <a:lnTo>
                    <a:pt x="637" y="62"/>
                  </a:lnTo>
                  <a:close/>
                  <a:moveTo>
                    <a:pt x="158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39"/>
                    <a:pt x="0" y="639"/>
                    <a:pt x="0" y="639"/>
                  </a:cubicBezTo>
                  <a:cubicBezTo>
                    <a:pt x="1585" y="639"/>
                    <a:pt x="1585" y="639"/>
                    <a:pt x="1585" y="639"/>
                  </a:cubicBezTo>
                  <a:lnTo>
                    <a:pt x="15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31458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Matrix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C434-3C98-4193-8DE0-87A308E0B760}" type="datetime1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7247-EB78-480B-A962-35111A450531}" type="slidenum">
              <a:rPr lang="en-GB" smtClean="0"/>
              <a:t>‹#›</a:t>
            </a:fld>
            <a:endParaRPr lang="en-GB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3906272-BEEB-47F8-B906-5D0DA9583F6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60775" y="3790278"/>
            <a:ext cx="2282400" cy="2392565"/>
          </a:xfrm>
          <a:custGeom>
            <a:avLst/>
            <a:gdLst>
              <a:gd name="connsiteX0" fmla="*/ 0 w 2663825"/>
              <a:gd name="connsiteY0" fmla="*/ 0 h 2392565"/>
              <a:gd name="connsiteX1" fmla="*/ 2663825 w 2663825"/>
              <a:gd name="connsiteY1" fmla="*/ 0 h 2392565"/>
              <a:gd name="connsiteX2" fmla="*/ 2663825 w 2663825"/>
              <a:gd name="connsiteY2" fmla="*/ 2304712 h 2392565"/>
              <a:gd name="connsiteX3" fmla="*/ 2575972 w 2663825"/>
              <a:gd name="connsiteY3" fmla="*/ 2392565 h 2392565"/>
              <a:gd name="connsiteX4" fmla="*/ 87853 w 2663825"/>
              <a:gd name="connsiteY4" fmla="*/ 2392565 h 2392565"/>
              <a:gd name="connsiteX5" fmla="*/ 0 w 2663825"/>
              <a:gd name="connsiteY5" fmla="*/ 2304712 h 239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3825" h="2392565">
                <a:moveTo>
                  <a:pt x="0" y="0"/>
                </a:moveTo>
                <a:lnTo>
                  <a:pt x="2663825" y="0"/>
                </a:lnTo>
                <a:lnTo>
                  <a:pt x="2663825" y="2304712"/>
                </a:lnTo>
                <a:cubicBezTo>
                  <a:pt x="2663825" y="2353232"/>
                  <a:pt x="2624492" y="2392565"/>
                  <a:pt x="2575972" y="2392565"/>
                </a:cubicBezTo>
                <a:lnTo>
                  <a:pt x="87853" y="2392565"/>
                </a:lnTo>
                <a:cubicBezTo>
                  <a:pt x="39333" y="2392565"/>
                  <a:pt x="0" y="2353232"/>
                  <a:pt x="0" y="2304712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216000" tIns="288000" rIns="216000">
            <a:no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accent6"/>
                </a:solidFill>
              </a:defRPr>
            </a:lvl1pPr>
            <a:lvl2pPr marL="0" indent="0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2ACF618-13F8-4EB6-BD8B-53926EFC65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85404" y="3790278"/>
            <a:ext cx="2292644" cy="2392565"/>
          </a:xfrm>
          <a:custGeom>
            <a:avLst/>
            <a:gdLst>
              <a:gd name="connsiteX0" fmla="*/ 0 w 2663825"/>
              <a:gd name="connsiteY0" fmla="*/ 0 h 2392565"/>
              <a:gd name="connsiteX1" fmla="*/ 2663825 w 2663825"/>
              <a:gd name="connsiteY1" fmla="*/ 0 h 2392565"/>
              <a:gd name="connsiteX2" fmla="*/ 2663825 w 2663825"/>
              <a:gd name="connsiteY2" fmla="*/ 2304712 h 2392565"/>
              <a:gd name="connsiteX3" fmla="*/ 2575972 w 2663825"/>
              <a:gd name="connsiteY3" fmla="*/ 2392565 h 2392565"/>
              <a:gd name="connsiteX4" fmla="*/ 87853 w 2663825"/>
              <a:gd name="connsiteY4" fmla="*/ 2392565 h 2392565"/>
              <a:gd name="connsiteX5" fmla="*/ 0 w 2663825"/>
              <a:gd name="connsiteY5" fmla="*/ 2304712 h 239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3825" h="2392565">
                <a:moveTo>
                  <a:pt x="0" y="0"/>
                </a:moveTo>
                <a:lnTo>
                  <a:pt x="2663825" y="0"/>
                </a:lnTo>
                <a:lnTo>
                  <a:pt x="2663825" y="2304712"/>
                </a:lnTo>
                <a:cubicBezTo>
                  <a:pt x="2663825" y="2353232"/>
                  <a:pt x="2624492" y="2392565"/>
                  <a:pt x="2575972" y="2392565"/>
                </a:cubicBezTo>
                <a:lnTo>
                  <a:pt x="87853" y="2392565"/>
                </a:lnTo>
                <a:cubicBezTo>
                  <a:pt x="39333" y="2392565"/>
                  <a:pt x="0" y="2353232"/>
                  <a:pt x="0" y="2304712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216000" tIns="288000" rIns="216000">
            <a:no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accent6"/>
                </a:solidFill>
              </a:defRPr>
            </a:lvl1pPr>
            <a:lvl2pPr marL="0" indent="0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9848C897-BFFF-4F1C-B940-0506BA444E6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60775" y="1506542"/>
            <a:ext cx="2282400" cy="2283736"/>
          </a:xfrm>
          <a:custGeom>
            <a:avLst/>
            <a:gdLst>
              <a:gd name="connsiteX0" fmla="*/ 116729 w 2663824"/>
              <a:gd name="connsiteY0" fmla="*/ 0 h 2283736"/>
              <a:gd name="connsiteX1" fmla="*/ 2547095 w 2663824"/>
              <a:gd name="connsiteY1" fmla="*/ 0 h 2283736"/>
              <a:gd name="connsiteX2" fmla="*/ 2663824 w 2663824"/>
              <a:gd name="connsiteY2" fmla="*/ 116729 h 2283736"/>
              <a:gd name="connsiteX3" fmla="*/ 2663824 w 2663824"/>
              <a:gd name="connsiteY3" fmla="*/ 2283736 h 2283736"/>
              <a:gd name="connsiteX4" fmla="*/ 0 w 2663824"/>
              <a:gd name="connsiteY4" fmla="*/ 2283736 h 2283736"/>
              <a:gd name="connsiteX5" fmla="*/ 0 w 2663824"/>
              <a:gd name="connsiteY5" fmla="*/ 116729 h 2283736"/>
              <a:gd name="connsiteX6" fmla="*/ 116729 w 2663824"/>
              <a:gd name="connsiteY6" fmla="*/ 0 h 228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63824" h="2283736">
                <a:moveTo>
                  <a:pt x="116729" y="0"/>
                </a:moveTo>
                <a:lnTo>
                  <a:pt x="2547095" y="0"/>
                </a:lnTo>
                <a:cubicBezTo>
                  <a:pt x="2611563" y="0"/>
                  <a:pt x="2663824" y="52261"/>
                  <a:pt x="2663824" y="116729"/>
                </a:cubicBezTo>
                <a:lnTo>
                  <a:pt x="2663824" y="2283736"/>
                </a:lnTo>
                <a:lnTo>
                  <a:pt x="0" y="2283736"/>
                </a:lnTo>
                <a:lnTo>
                  <a:pt x="0" y="116729"/>
                </a:lnTo>
                <a:cubicBezTo>
                  <a:pt x="0" y="52261"/>
                  <a:pt x="52261" y="0"/>
                  <a:pt x="1167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F6A3E980-37A4-40FB-A2B8-D9E6B80F229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95647" y="1506542"/>
            <a:ext cx="2282400" cy="2283736"/>
          </a:xfrm>
          <a:custGeom>
            <a:avLst/>
            <a:gdLst>
              <a:gd name="connsiteX0" fmla="*/ 116729 w 2663824"/>
              <a:gd name="connsiteY0" fmla="*/ 0 h 2283736"/>
              <a:gd name="connsiteX1" fmla="*/ 2547095 w 2663824"/>
              <a:gd name="connsiteY1" fmla="*/ 0 h 2283736"/>
              <a:gd name="connsiteX2" fmla="*/ 2663824 w 2663824"/>
              <a:gd name="connsiteY2" fmla="*/ 116729 h 2283736"/>
              <a:gd name="connsiteX3" fmla="*/ 2663824 w 2663824"/>
              <a:gd name="connsiteY3" fmla="*/ 2283736 h 2283736"/>
              <a:gd name="connsiteX4" fmla="*/ 0 w 2663824"/>
              <a:gd name="connsiteY4" fmla="*/ 2283736 h 2283736"/>
              <a:gd name="connsiteX5" fmla="*/ 0 w 2663824"/>
              <a:gd name="connsiteY5" fmla="*/ 116729 h 2283736"/>
              <a:gd name="connsiteX6" fmla="*/ 116729 w 2663824"/>
              <a:gd name="connsiteY6" fmla="*/ 0 h 228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63824" h="2283736">
                <a:moveTo>
                  <a:pt x="116729" y="0"/>
                </a:moveTo>
                <a:lnTo>
                  <a:pt x="2547095" y="0"/>
                </a:lnTo>
                <a:cubicBezTo>
                  <a:pt x="2611563" y="0"/>
                  <a:pt x="2663824" y="52261"/>
                  <a:pt x="2663824" y="116729"/>
                </a:cubicBezTo>
                <a:lnTo>
                  <a:pt x="2663824" y="2283736"/>
                </a:lnTo>
                <a:lnTo>
                  <a:pt x="0" y="2283736"/>
                </a:lnTo>
                <a:lnTo>
                  <a:pt x="0" y="116729"/>
                </a:lnTo>
                <a:cubicBezTo>
                  <a:pt x="0" y="52261"/>
                  <a:pt x="52261" y="0"/>
                  <a:pt x="1167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969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Matrix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C434-3C98-4193-8DE0-87A308E0B760}" type="datetime1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7247-EB78-480B-A962-35111A450531}" type="slidenum">
              <a:rPr lang="en-GB" smtClean="0"/>
              <a:t>‹#›</a:t>
            </a:fld>
            <a:endParaRPr lang="en-GB"/>
          </a:p>
        </p:txBody>
      </p:sp>
      <p:sp>
        <p:nvSpPr>
          <p:cNvPr id="19" name="Text Placeholder 25">
            <a:extLst>
              <a:ext uri="{FF2B5EF4-FFF2-40B4-BE49-F238E27FC236}">
                <a16:creationId xmlns:a16="http://schemas.microsoft.com/office/drawing/2014/main" id="{6B1FE9D7-4EA4-469E-B79D-EE782E59A19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950552" y="3773052"/>
            <a:ext cx="1915200" cy="2392565"/>
          </a:xfrm>
          <a:custGeom>
            <a:avLst/>
            <a:gdLst>
              <a:gd name="connsiteX0" fmla="*/ 0 w 2663825"/>
              <a:gd name="connsiteY0" fmla="*/ 0 h 2392565"/>
              <a:gd name="connsiteX1" fmla="*/ 2663825 w 2663825"/>
              <a:gd name="connsiteY1" fmla="*/ 0 h 2392565"/>
              <a:gd name="connsiteX2" fmla="*/ 2663825 w 2663825"/>
              <a:gd name="connsiteY2" fmla="*/ 2304712 h 2392565"/>
              <a:gd name="connsiteX3" fmla="*/ 2575972 w 2663825"/>
              <a:gd name="connsiteY3" fmla="*/ 2392565 h 2392565"/>
              <a:gd name="connsiteX4" fmla="*/ 87853 w 2663825"/>
              <a:gd name="connsiteY4" fmla="*/ 2392565 h 2392565"/>
              <a:gd name="connsiteX5" fmla="*/ 0 w 2663825"/>
              <a:gd name="connsiteY5" fmla="*/ 2304712 h 239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3825" h="2392565">
                <a:moveTo>
                  <a:pt x="0" y="0"/>
                </a:moveTo>
                <a:lnTo>
                  <a:pt x="2663825" y="0"/>
                </a:lnTo>
                <a:lnTo>
                  <a:pt x="2663825" y="2304712"/>
                </a:lnTo>
                <a:cubicBezTo>
                  <a:pt x="2663825" y="2353232"/>
                  <a:pt x="2624492" y="2392565"/>
                  <a:pt x="2575972" y="2392565"/>
                </a:cubicBezTo>
                <a:lnTo>
                  <a:pt x="87853" y="2392565"/>
                </a:lnTo>
                <a:cubicBezTo>
                  <a:pt x="39333" y="2392565"/>
                  <a:pt x="0" y="2353232"/>
                  <a:pt x="0" y="2304712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80000" tIns="288000" rIns="180000">
            <a:no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accent6"/>
                </a:solidFill>
              </a:defRPr>
            </a:lvl1pPr>
            <a:lvl2pPr marL="0" indent="0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0" name="Picture Placeholder 26">
            <a:extLst>
              <a:ext uri="{FF2B5EF4-FFF2-40B4-BE49-F238E27FC236}">
                <a16:creationId xmlns:a16="http://schemas.microsoft.com/office/drawing/2014/main" id="{7B03F62B-5D85-4CBC-83A6-502C2AF994D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2950550" y="1857828"/>
            <a:ext cx="1915200" cy="1915224"/>
          </a:xfrm>
          <a:custGeom>
            <a:avLst/>
            <a:gdLst>
              <a:gd name="connsiteX0" fmla="*/ 116729 w 2663824"/>
              <a:gd name="connsiteY0" fmla="*/ 0 h 2283736"/>
              <a:gd name="connsiteX1" fmla="*/ 2547095 w 2663824"/>
              <a:gd name="connsiteY1" fmla="*/ 0 h 2283736"/>
              <a:gd name="connsiteX2" fmla="*/ 2663824 w 2663824"/>
              <a:gd name="connsiteY2" fmla="*/ 116729 h 2283736"/>
              <a:gd name="connsiteX3" fmla="*/ 2663824 w 2663824"/>
              <a:gd name="connsiteY3" fmla="*/ 2283736 h 2283736"/>
              <a:gd name="connsiteX4" fmla="*/ 0 w 2663824"/>
              <a:gd name="connsiteY4" fmla="*/ 2283736 h 2283736"/>
              <a:gd name="connsiteX5" fmla="*/ 0 w 2663824"/>
              <a:gd name="connsiteY5" fmla="*/ 116729 h 2283736"/>
              <a:gd name="connsiteX6" fmla="*/ 116729 w 2663824"/>
              <a:gd name="connsiteY6" fmla="*/ 0 h 228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63824" h="2283736">
                <a:moveTo>
                  <a:pt x="116729" y="0"/>
                </a:moveTo>
                <a:lnTo>
                  <a:pt x="2547095" y="0"/>
                </a:lnTo>
                <a:cubicBezTo>
                  <a:pt x="2611563" y="0"/>
                  <a:pt x="2663824" y="52261"/>
                  <a:pt x="2663824" y="116729"/>
                </a:cubicBezTo>
                <a:lnTo>
                  <a:pt x="2663824" y="2283736"/>
                </a:lnTo>
                <a:lnTo>
                  <a:pt x="0" y="2283736"/>
                </a:lnTo>
                <a:lnTo>
                  <a:pt x="0" y="116729"/>
                </a:lnTo>
                <a:cubicBezTo>
                  <a:pt x="0" y="52261"/>
                  <a:pt x="52261" y="0"/>
                  <a:pt x="1167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7" name="Text Placeholder 27">
            <a:extLst>
              <a:ext uri="{FF2B5EF4-FFF2-40B4-BE49-F238E27FC236}">
                <a16:creationId xmlns:a16="http://schemas.microsoft.com/office/drawing/2014/main" id="{7ED3212D-E414-485C-BDB9-7DD49112BBB3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5144999" y="3773052"/>
            <a:ext cx="1915200" cy="2392565"/>
          </a:xfrm>
          <a:custGeom>
            <a:avLst/>
            <a:gdLst>
              <a:gd name="connsiteX0" fmla="*/ 0 w 2663825"/>
              <a:gd name="connsiteY0" fmla="*/ 0 h 2392565"/>
              <a:gd name="connsiteX1" fmla="*/ 2663825 w 2663825"/>
              <a:gd name="connsiteY1" fmla="*/ 0 h 2392565"/>
              <a:gd name="connsiteX2" fmla="*/ 2663825 w 2663825"/>
              <a:gd name="connsiteY2" fmla="*/ 2304712 h 2392565"/>
              <a:gd name="connsiteX3" fmla="*/ 2575972 w 2663825"/>
              <a:gd name="connsiteY3" fmla="*/ 2392565 h 2392565"/>
              <a:gd name="connsiteX4" fmla="*/ 87853 w 2663825"/>
              <a:gd name="connsiteY4" fmla="*/ 2392565 h 2392565"/>
              <a:gd name="connsiteX5" fmla="*/ 0 w 2663825"/>
              <a:gd name="connsiteY5" fmla="*/ 2304712 h 239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3825" h="2392565">
                <a:moveTo>
                  <a:pt x="0" y="0"/>
                </a:moveTo>
                <a:lnTo>
                  <a:pt x="2663825" y="0"/>
                </a:lnTo>
                <a:lnTo>
                  <a:pt x="2663825" y="2304712"/>
                </a:lnTo>
                <a:cubicBezTo>
                  <a:pt x="2663825" y="2353232"/>
                  <a:pt x="2624492" y="2392565"/>
                  <a:pt x="2575972" y="2392565"/>
                </a:cubicBezTo>
                <a:lnTo>
                  <a:pt x="87853" y="2392565"/>
                </a:lnTo>
                <a:cubicBezTo>
                  <a:pt x="39333" y="2392565"/>
                  <a:pt x="0" y="2353232"/>
                  <a:pt x="0" y="2304712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80000" tIns="288000" rIns="180000">
            <a:no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accent6"/>
                </a:solidFill>
              </a:defRPr>
            </a:lvl1pPr>
            <a:lvl2pPr marL="0" indent="0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8" name="Picture Placeholder 28">
            <a:extLst>
              <a:ext uri="{FF2B5EF4-FFF2-40B4-BE49-F238E27FC236}">
                <a16:creationId xmlns:a16="http://schemas.microsoft.com/office/drawing/2014/main" id="{07394416-641D-47CB-9E57-5FDF0CEFA8A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144997" y="1857828"/>
            <a:ext cx="1915200" cy="1915224"/>
          </a:xfrm>
          <a:custGeom>
            <a:avLst/>
            <a:gdLst>
              <a:gd name="connsiteX0" fmla="*/ 116729 w 2663824"/>
              <a:gd name="connsiteY0" fmla="*/ 0 h 2283736"/>
              <a:gd name="connsiteX1" fmla="*/ 2547095 w 2663824"/>
              <a:gd name="connsiteY1" fmla="*/ 0 h 2283736"/>
              <a:gd name="connsiteX2" fmla="*/ 2663824 w 2663824"/>
              <a:gd name="connsiteY2" fmla="*/ 116729 h 2283736"/>
              <a:gd name="connsiteX3" fmla="*/ 2663824 w 2663824"/>
              <a:gd name="connsiteY3" fmla="*/ 2283736 h 2283736"/>
              <a:gd name="connsiteX4" fmla="*/ 0 w 2663824"/>
              <a:gd name="connsiteY4" fmla="*/ 2283736 h 2283736"/>
              <a:gd name="connsiteX5" fmla="*/ 0 w 2663824"/>
              <a:gd name="connsiteY5" fmla="*/ 116729 h 2283736"/>
              <a:gd name="connsiteX6" fmla="*/ 116729 w 2663824"/>
              <a:gd name="connsiteY6" fmla="*/ 0 h 228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63824" h="2283736">
                <a:moveTo>
                  <a:pt x="116729" y="0"/>
                </a:moveTo>
                <a:lnTo>
                  <a:pt x="2547095" y="0"/>
                </a:lnTo>
                <a:cubicBezTo>
                  <a:pt x="2611563" y="0"/>
                  <a:pt x="2663824" y="52261"/>
                  <a:pt x="2663824" y="116729"/>
                </a:cubicBezTo>
                <a:lnTo>
                  <a:pt x="2663824" y="2283736"/>
                </a:lnTo>
                <a:lnTo>
                  <a:pt x="0" y="2283736"/>
                </a:lnTo>
                <a:lnTo>
                  <a:pt x="0" y="116729"/>
                </a:lnTo>
                <a:cubicBezTo>
                  <a:pt x="0" y="52261"/>
                  <a:pt x="52261" y="0"/>
                  <a:pt x="1167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Text Placeholder 29">
            <a:extLst>
              <a:ext uri="{FF2B5EF4-FFF2-40B4-BE49-F238E27FC236}">
                <a16:creationId xmlns:a16="http://schemas.microsoft.com/office/drawing/2014/main" id="{947D73B4-3239-42C3-A914-6766421FC96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7339447" y="3773052"/>
            <a:ext cx="1915200" cy="2392565"/>
          </a:xfrm>
          <a:custGeom>
            <a:avLst/>
            <a:gdLst>
              <a:gd name="connsiteX0" fmla="*/ 0 w 2663825"/>
              <a:gd name="connsiteY0" fmla="*/ 0 h 2392565"/>
              <a:gd name="connsiteX1" fmla="*/ 2663825 w 2663825"/>
              <a:gd name="connsiteY1" fmla="*/ 0 h 2392565"/>
              <a:gd name="connsiteX2" fmla="*/ 2663825 w 2663825"/>
              <a:gd name="connsiteY2" fmla="*/ 2304712 h 2392565"/>
              <a:gd name="connsiteX3" fmla="*/ 2575972 w 2663825"/>
              <a:gd name="connsiteY3" fmla="*/ 2392565 h 2392565"/>
              <a:gd name="connsiteX4" fmla="*/ 87853 w 2663825"/>
              <a:gd name="connsiteY4" fmla="*/ 2392565 h 2392565"/>
              <a:gd name="connsiteX5" fmla="*/ 0 w 2663825"/>
              <a:gd name="connsiteY5" fmla="*/ 2304712 h 239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3825" h="2392565">
                <a:moveTo>
                  <a:pt x="0" y="0"/>
                </a:moveTo>
                <a:lnTo>
                  <a:pt x="2663825" y="0"/>
                </a:lnTo>
                <a:lnTo>
                  <a:pt x="2663825" y="2304712"/>
                </a:lnTo>
                <a:cubicBezTo>
                  <a:pt x="2663825" y="2353232"/>
                  <a:pt x="2624492" y="2392565"/>
                  <a:pt x="2575972" y="2392565"/>
                </a:cubicBezTo>
                <a:lnTo>
                  <a:pt x="87853" y="2392565"/>
                </a:lnTo>
                <a:cubicBezTo>
                  <a:pt x="39333" y="2392565"/>
                  <a:pt x="0" y="2353232"/>
                  <a:pt x="0" y="2304712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80000" tIns="288000" rIns="180000">
            <a:no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accent6"/>
                </a:solidFill>
              </a:defRPr>
            </a:lvl1pPr>
            <a:lvl2pPr marL="0" indent="0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0" name="Picture Placeholder 30">
            <a:extLst>
              <a:ext uri="{FF2B5EF4-FFF2-40B4-BE49-F238E27FC236}">
                <a16:creationId xmlns:a16="http://schemas.microsoft.com/office/drawing/2014/main" id="{D9B27E9D-83AC-4B50-B3EE-208112CCF839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7339445" y="1857828"/>
            <a:ext cx="1915200" cy="1915224"/>
          </a:xfrm>
          <a:custGeom>
            <a:avLst/>
            <a:gdLst>
              <a:gd name="connsiteX0" fmla="*/ 116729 w 2663824"/>
              <a:gd name="connsiteY0" fmla="*/ 0 h 2283736"/>
              <a:gd name="connsiteX1" fmla="*/ 2547095 w 2663824"/>
              <a:gd name="connsiteY1" fmla="*/ 0 h 2283736"/>
              <a:gd name="connsiteX2" fmla="*/ 2663824 w 2663824"/>
              <a:gd name="connsiteY2" fmla="*/ 116729 h 2283736"/>
              <a:gd name="connsiteX3" fmla="*/ 2663824 w 2663824"/>
              <a:gd name="connsiteY3" fmla="*/ 2283736 h 2283736"/>
              <a:gd name="connsiteX4" fmla="*/ 0 w 2663824"/>
              <a:gd name="connsiteY4" fmla="*/ 2283736 h 2283736"/>
              <a:gd name="connsiteX5" fmla="*/ 0 w 2663824"/>
              <a:gd name="connsiteY5" fmla="*/ 116729 h 2283736"/>
              <a:gd name="connsiteX6" fmla="*/ 116729 w 2663824"/>
              <a:gd name="connsiteY6" fmla="*/ 0 h 228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63824" h="2283736">
                <a:moveTo>
                  <a:pt x="116729" y="0"/>
                </a:moveTo>
                <a:lnTo>
                  <a:pt x="2547095" y="0"/>
                </a:lnTo>
                <a:cubicBezTo>
                  <a:pt x="2611563" y="0"/>
                  <a:pt x="2663824" y="52261"/>
                  <a:pt x="2663824" y="116729"/>
                </a:cubicBezTo>
                <a:lnTo>
                  <a:pt x="2663824" y="2283736"/>
                </a:lnTo>
                <a:lnTo>
                  <a:pt x="0" y="2283736"/>
                </a:lnTo>
                <a:lnTo>
                  <a:pt x="0" y="116729"/>
                </a:lnTo>
                <a:cubicBezTo>
                  <a:pt x="0" y="52261"/>
                  <a:pt x="52261" y="0"/>
                  <a:pt x="1167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090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Matrix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C434-3C98-4193-8DE0-87A308E0B760}" type="datetime1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7247-EB78-480B-A962-35111A450531}" type="slidenum">
              <a:rPr lang="en-GB" smtClean="0"/>
              <a:t>‹#›</a:t>
            </a:fld>
            <a:endParaRPr lang="en-GB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C9256723-0DD2-4401-BB19-47D66743F0B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846347" y="3773052"/>
            <a:ext cx="1915200" cy="2392565"/>
          </a:xfrm>
          <a:custGeom>
            <a:avLst/>
            <a:gdLst>
              <a:gd name="connsiteX0" fmla="*/ 0 w 2663825"/>
              <a:gd name="connsiteY0" fmla="*/ 0 h 2392565"/>
              <a:gd name="connsiteX1" fmla="*/ 2663825 w 2663825"/>
              <a:gd name="connsiteY1" fmla="*/ 0 h 2392565"/>
              <a:gd name="connsiteX2" fmla="*/ 2663825 w 2663825"/>
              <a:gd name="connsiteY2" fmla="*/ 2304712 h 2392565"/>
              <a:gd name="connsiteX3" fmla="*/ 2575972 w 2663825"/>
              <a:gd name="connsiteY3" fmla="*/ 2392565 h 2392565"/>
              <a:gd name="connsiteX4" fmla="*/ 87853 w 2663825"/>
              <a:gd name="connsiteY4" fmla="*/ 2392565 h 2392565"/>
              <a:gd name="connsiteX5" fmla="*/ 0 w 2663825"/>
              <a:gd name="connsiteY5" fmla="*/ 2304712 h 239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3825" h="2392565">
                <a:moveTo>
                  <a:pt x="0" y="0"/>
                </a:moveTo>
                <a:lnTo>
                  <a:pt x="2663825" y="0"/>
                </a:lnTo>
                <a:lnTo>
                  <a:pt x="2663825" y="2304712"/>
                </a:lnTo>
                <a:cubicBezTo>
                  <a:pt x="2663825" y="2353232"/>
                  <a:pt x="2624492" y="2392565"/>
                  <a:pt x="2575972" y="2392565"/>
                </a:cubicBezTo>
                <a:lnTo>
                  <a:pt x="87853" y="2392565"/>
                </a:lnTo>
                <a:cubicBezTo>
                  <a:pt x="39333" y="2392565"/>
                  <a:pt x="0" y="2353232"/>
                  <a:pt x="0" y="2304712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80000" tIns="288000" rIns="180000">
            <a:no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accent6"/>
                </a:solidFill>
              </a:defRPr>
            </a:lvl1pPr>
            <a:lvl2pPr marL="0" indent="0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2C10CF68-87C4-4574-8036-4CEB6082112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846345" y="1857828"/>
            <a:ext cx="1915200" cy="1915224"/>
          </a:xfrm>
          <a:custGeom>
            <a:avLst/>
            <a:gdLst>
              <a:gd name="connsiteX0" fmla="*/ 116729 w 2663824"/>
              <a:gd name="connsiteY0" fmla="*/ 0 h 2283736"/>
              <a:gd name="connsiteX1" fmla="*/ 2547095 w 2663824"/>
              <a:gd name="connsiteY1" fmla="*/ 0 h 2283736"/>
              <a:gd name="connsiteX2" fmla="*/ 2663824 w 2663824"/>
              <a:gd name="connsiteY2" fmla="*/ 116729 h 2283736"/>
              <a:gd name="connsiteX3" fmla="*/ 2663824 w 2663824"/>
              <a:gd name="connsiteY3" fmla="*/ 2283736 h 2283736"/>
              <a:gd name="connsiteX4" fmla="*/ 0 w 2663824"/>
              <a:gd name="connsiteY4" fmla="*/ 2283736 h 2283736"/>
              <a:gd name="connsiteX5" fmla="*/ 0 w 2663824"/>
              <a:gd name="connsiteY5" fmla="*/ 116729 h 2283736"/>
              <a:gd name="connsiteX6" fmla="*/ 116729 w 2663824"/>
              <a:gd name="connsiteY6" fmla="*/ 0 h 228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63824" h="2283736">
                <a:moveTo>
                  <a:pt x="116729" y="0"/>
                </a:moveTo>
                <a:lnTo>
                  <a:pt x="2547095" y="0"/>
                </a:lnTo>
                <a:cubicBezTo>
                  <a:pt x="2611563" y="0"/>
                  <a:pt x="2663824" y="52261"/>
                  <a:pt x="2663824" y="116729"/>
                </a:cubicBezTo>
                <a:lnTo>
                  <a:pt x="2663824" y="2283736"/>
                </a:lnTo>
                <a:lnTo>
                  <a:pt x="0" y="2283736"/>
                </a:lnTo>
                <a:lnTo>
                  <a:pt x="0" y="116729"/>
                </a:lnTo>
                <a:cubicBezTo>
                  <a:pt x="0" y="52261"/>
                  <a:pt x="52261" y="0"/>
                  <a:pt x="1167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EBFC53A-C906-4397-A7ED-FE8219388C8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040794" y="3773052"/>
            <a:ext cx="1915200" cy="2392565"/>
          </a:xfrm>
          <a:custGeom>
            <a:avLst/>
            <a:gdLst>
              <a:gd name="connsiteX0" fmla="*/ 0 w 2663825"/>
              <a:gd name="connsiteY0" fmla="*/ 0 h 2392565"/>
              <a:gd name="connsiteX1" fmla="*/ 2663825 w 2663825"/>
              <a:gd name="connsiteY1" fmla="*/ 0 h 2392565"/>
              <a:gd name="connsiteX2" fmla="*/ 2663825 w 2663825"/>
              <a:gd name="connsiteY2" fmla="*/ 2304712 h 2392565"/>
              <a:gd name="connsiteX3" fmla="*/ 2575972 w 2663825"/>
              <a:gd name="connsiteY3" fmla="*/ 2392565 h 2392565"/>
              <a:gd name="connsiteX4" fmla="*/ 87853 w 2663825"/>
              <a:gd name="connsiteY4" fmla="*/ 2392565 h 2392565"/>
              <a:gd name="connsiteX5" fmla="*/ 0 w 2663825"/>
              <a:gd name="connsiteY5" fmla="*/ 2304712 h 239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3825" h="2392565">
                <a:moveTo>
                  <a:pt x="0" y="0"/>
                </a:moveTo>
                <a:lnTo>
                  <a:pt x="2663825" y="0"/>
                </a:lnTo>
                <a:lnTo>
                  <a:pt x="2663825" y="2304712"/>
                </a:lnTo>
                <a:cubicBezTo>
                  <a:pt x="2663825" y="2353232"/>
                  <a:pt x="2624492" y="2392565"/>
                  <a:pt x="2575972" y="2392565"/>
                </a:cubicBezTo>
                <a:lnTo>
                  <a:pt x="87853" y="2392565"/>
                </a:lnTo>
                <a:cubicBezTo>
                  <a:pt x="39333" y="2392565"/>
                  <a:pt x="0" y="2353232"/>
                  <a:pt x="0" y="2304712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80000" tIns="288000" rIns="180000">
            <a:no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accent6"/>
                </a:solidFill>
              </a:defRPr>
            </a:lvl1pPr>
            <a:lvl2pPr marL="0" indent="0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AE84C42B-F785-4464-8DD0-92071E80B4E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040792" y="1857828"/>
            <a:ext cx="1915200" cy="1915224"/>
          </a:xfrm>
          <a:custGeom>
            <a:avLst/>
            <a:gdLst>
              <a:gd name="connsiteX0" fmla="*/ 116729 w 2663824"/>
              <a:gd name="connsiteY0" fmla="*/ 0 h 2283736"/>
              <a:gd name="connsiteX1" fmla="*/ 2547095 w 2663824"/>
              <a:gd name="connsiteY1" fmla="*/ 0 h 2283736"/>
              <a:gd name="connsiteX2" fmla="*/ 2663824 w 2663824"/>
              <a:gd name="connsiteY2" fmla="*/ 116729 h 2283736"/>
              <a:gd name="connsiteX3" fmla="*/ 2663824 w 2663824"/>
              <a:gd name="connsiteY3" fmla="*/ 2283736 h 2283736"/>
              <a:gd name="connsiteX4" fmla="*/ 0 w 2663824"/>
              <a:gd name="connsiteY4" fmla="*/ 2283736 h 2283736"/>
              <a:gd name="connsiteX5" fmla="*/ 0 w 2663824"/>
              <a:gd name="connsiteY5" fmla="*/ 116729 h 2283736"/>
              <a:gd name="connsiteX6" fmla="*/ 116729 w 2663824"/>
              <a:gd name="connsiteY6" fmla="*/ 0 h 228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63824" h="2283736">
                <a:moveTo>
                  <a:pt x="116729" y="0"/>
                </a:moveTo>
                <a:lnTo>
                  <a:pt x="2547095" y="0"/>
                </a:lnTo>
                <a:cubicBezTo>
                  <a:pt x="2611563" y="0"/>
                  <a:pt x="2663824" y="52261"/>
                  <a:pt x="2663824" y="116729"/>
                </a:cubicBezTo>
                <a:lnTo>
                  <a:pt x="2663824" y="2283736"/>
                </a:lnTo>
                <a:lnTo>
                  <a:pt x="0" y="2283736"/>
                </a:lnTo>
                <a:lnTo>
                  <a:pt x="0" y="116729"/>
                </a:lnTo>
                <a:cubicBezTo>
                  <a:pt x="0" y="52261"/>
                  <a:pt x="52261" y="0"/>
                  <a:pt x="1167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7D68FF63-BA91-4B1C-9427-6B861B2ACB0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35241" y="3773052"/>
            <a:ext cx="1915200" cy="2392565"/>
          </a:xfrm>
          <a:custGeom>
            <a:avLst/>
            <a:gdLst>
              <a:gd name="connsiteX0" fmla="*/ 0 w 2663825"/>
              <a:gd name="connsiteY0" fmla="*/ 0 h 2392565"/>
              <a:gd name="connsiteX1" fmla="*/ 2663825 w 2663825"/>
              <a:gd name="connsiteY1" fmla="*/ 0 h 2392565"/>
              <a:gd name="connsiteX2" fmla="*/ 2663825 w 2663825"/>
              <a:gd name="connsiteY2" fmla="*/ 2304712 h 2392565"/>
              <a:gd name="connsiteX3" fmla="*/ 2575972 w 2663825"/>
              <a:gd name="connsiteY3" fmla="*/ 2392565 h 2392565"/>
              <a:gd name="connsiteX4" fmla="*/ 87853 w 2663825"/>
              <a:gd name="connsiteY4" fmla="*/ 2392565 h 2392565"/>
              <a:gd name="connsiteX5" fmla="*/ 0 w 2663825"/>
              <a:gd name="connsiteY5" fmla="*/ 2304712 h 239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3825" h="2392565">
                <a:moveTo>
                  <a:pt x="0" y="0"/>
                </a:moveTo>
                <a:lnTo>
                  <a:pt x="2663825" y="0"/>
                </a:lnTo>
                <a:lnTo>
                  <a:pt x="2663825" y="2304712"/>
                </a:lnTo>
                <a:cubicBezTo>
                  <a:pt x="2663825" y="2353232"/>
                  <a:pt x="2624492" y="2392565"/>
                  <a:pt x="2575972" y="2392565"/>
                </a:cubicBezTo>
                <a:lnTo>
                  <a:pt x="87853" y="2392565"/>
                </a:lnTo>
                <a:cubicBezTo>
                  <a:pt x="39333" y="2392565"/>
                  <a:pt x="0" y="2353232"/>
                  <a:pt x="0" y="2304712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80000" tIns="288000" rIns="180000">
            <a:no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accent6"/>
                </a:solidFill>
              </a:defRPr>
            </a:lvl1pPr>
            <a:lvl2pPr marL="0" indent="0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1E31530F-91D4-46C9-98BF-AFA09B21FFF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235239" y="1857828"/>
            <a:ext cx="1915200" cy="1915224"/>
          </a:xfrm>
          <a:custGeom>
            <a:avLst/>
            <a:gdLst>
              <a:gd name="connsiteX0" fmla="*/ 116729 w 2663824"/>
              <a:gd name="connsiteY0" fmla="*/ 0 h 2283736"/>
              <a:gd name="connsiteX1" fmla="*/ 2547095 w 2663824"/>
              <a:gd name="connsiteY1" fmla="*/ 0 h 2283736"/>
              <a:gd name="connsiteX2" fmla="*/ 2663824 w 2663824"/>
              <a:gd name="connsiteY2" fmla="*/ 116729 h 2283736"/>
              <a:gd name="connsiteX3" fmla="*/ 2663824 w 2663824"/>
              <a:gd name="connsiteY3" fmla="*/ 2283736 h 2283736"/>
              <a:gd name="connsiteX4" fmla="*/ 0 w 2663824"/>
              <a:gd name="connsiteY4" fmla="*/ 2283736 h 2283736"/>
              <a:gd name="connsiteX5" fmla="*/ 0 w 2663824"/>
              <a:gd name="connsiteY5" fmla="*/ 116729 h 2283736"/>
              <a:gd name="connsiteX6" fmla="*/ 116729 w 2663824"/>
              <a:gd name="connsiteY6" fmla="*/ 0 h 228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63824" h="2283736">
                <a:moveTo>
                  <a:pt x="116729" y="0"/>
                </a:moveTo>
                <a:lnTo>
                  <a:pt x="2547095" y="0"/>
                </a:lnTo>
                <a:cubicBezTo>
                  <a:pt x="2611563" y="0"/>
                  <a:pt x="2663824" y="52261"/>
                  <a:pt x="2663824" y="116729"/>
                </a:cubicBezTo>
                <a:lnTo>
                  <a:pt x="2663824" y="2283736"/>
                </a:lnTo>
                <a:lnTo>
                  <a:pt x="0" y="2283736"/>
                </a:lnTo>
                <a:lnTo>
                  <a:pt x="0" y="116729"/>
                </a:lnTo>
                <a:cubicBezTo>
                  <a:pt x="0" y="52261"/>
                  <a:pt x="52261" y="0"/>
                  <a:pt x="1167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8EA32930-99D7-4DA0-81D0-FB224D928AA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429689" y="3773052"/>
            <a:ext cx="1915200" cy="2392565"/>
          </a:xfrm>
          <a:custGeom>
            <a:avLst/>
            <a:gdLst>
              <a:gd name="connsiteX0" fmla="*/ 0 w 2663825"/>
              <a:gd name="connsiteY0" fmla="*/ 0 h 2392565"/>
              <a:gd name="connsiteX1" fmla="*/ 2663825 w 2663825"/>
              <a:gd name="connsiteY1" fmla="*/ 0 h 2392565"/>
              <a:gd name="connsiteX2" fmla="*/ 2663825 w 2663825"/>
              <a:gd name="connsiteY2" fmla="*/ 2304712 h 2392565"/>
              <a:gd name="connsiteX3" fmla="*/ 2575972 w 2663825"/>
              <a:gd name="connsiteY3" fmla="*/ 2392565 h 2392565"/>
              <a:gd name="connsiteX4" fmla="*/ 87853 w 2663825"/>
              <a:gd name="connsiteY4" fmla="*/ 2392565 h 2392565"/>
              <a:gd name="connsiteX5" fmla="*/ 0 w 2663825"/>
              <a:gd name="connsiteY5" fmla="*/ 2304712 h 239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3825" h="2392565">
                <a:moveTo>
                  <a:pt x="0" y="0"/>
                </a:moveTo>
                <a:lnTo>
                  <a:pt x="2663825" y="0"/>
                </a:lnTo>
                <a:lnTo>
                  <a:pt x="2663825" y="2304712"/>
                </a:lnTo>
                <a:cubicBezTo>
                  <a:pt x="2663825" y="2353232"/>
                  <a:pt x="2624492" y="2392565"/>
                  <a:pt x="2575972" y="2392565"/>
                </a:cubicBezTo>
                <a:lnTo>
                  <a:pt x="87853" y="2392565"/>
                </a:lnTo>
                <a:cubicBezTo>
                  <a:pt x="39333" y="2392565"/>
                  <a:pt x="0" y="2353232"/>
                  <a:pt x="0" y="2304712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80000" tIns="288000" rIns="180000">
            <a:no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accent6"/>
                </a:solidFill>
              </a:defRPr>
            </a:lvl1pPr>
            <a:lvl2pPr marL="0" indent="0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7527170F-919D-4754-8E8D-954B1CA93A64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429687" y="1857828"/>
            <a:ext cx="1915200" cy="1915224"/>
          </a:xfrm>
          <a:custGeom>
            <a:avLst/>
            <a:gdLst>
              <a:gd name="connsiteX0" fmla="*/ 116729 w 2663824"/>
              <a:gd name="connsiteY0" fmla="*/ 0 h 2283736"/>
              <a:gd name="connsiteX1" fmla="*/ 2547095 w 2663824"/>
              <a:gd name="connsiteY1" fmla="*/ 0 h 2283736"/>
              <a:gd name="connsiteX2" fmla="*/ 2663824 w 2663824"/>
              <a:gd name="connsiteY2" fmla="*/ 116729 h 2283736"/>
              <a:gd name="connsiteX3" fmla="*/ 2663824 w 2663824"/>
              <a:gd name="connsiteY3" fmla="*/ 2283736 h 2283736"/>
              <a:gd name="connsiteX4" fmla="*/ 0 w 2663824"/>
              <a:gd name="connsiteY4" fmla="*/ 2283736 h 2283736"/>
              <a:gd name="connsiteX5" fmla="*/ 0 w 2663824"/>
              <a:gd name="connsiteY5" fmla="*/ 116729 h 2283736"/>
              <a:gd name="connsiteX6" fmla="*/ 116729 w 2663824"/>
              <a:gd name="connsiteY6" fmla="*/ 0 h 228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63824" h="2283736">
                <a:moveTo>
                  <a:pt x="116729" y="0"/>
                </a:moveTo>
                <a:lnTo>
                  <a:pt x="2547095" y="0"/>
                </a:lnTo>
                <a:cubicBezTo>
                  <a:pt x="2611563" y="0"/>
                  <a:pt x="2663824" y="52261"/>
                  <a:pt x="2663824" y="116729"/>
                </a:cubicBezTo>
                <a:lnTo>
                  <a:pt x="2663824" y="2283736"/>
                </a:lnTo>
                <a:lnTo>
                  <a:pt x="0" y="2283736"/>
                </a:lnTo>
                <a:lnTo>
                  <a:pt x="0" y="116729"/>
                </a:lnTo>
                <a:cubicBezTo>
                  <a:pt x="0" y="52261"/>
                  <a:pt x="52261" y="0"/>
                  <a:pt x="1167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802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1EFE2-B4BD-4554-9890-8C6DEFCB3AE2}" type="datetime1">
              <a:rPr lang="en-GB" smtClean="0"/>
              <a:t>08/10/2020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7247-EB78-480B-A962-35111A450531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AC68DC5-DF12-4872-86EA-43F2A5BBA9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5150" y="5982075"/>
            <a:ext cx="2743200" cy="53318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750CB1D-161B-4A92-AF75-AF59FBA39DFD}"/>
              </a:ext>
            </a:extLst>
          </p:cNvPr>
          <p:cNvGrpSpPr/>
          <p:nvPr userDrawn="1"/>
        </p:nvGrpSpPr>
        <p:grpSpPr>
          <a:xfrm>
            <a:off x="10624343" y="381000"/>
            <a:ext cx="947738" cy="739776"/>
            <a:chOff x="10864850" y="381000"/>
            <a:chExt cx="947738" cy="739776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A4DCBC2C-0A00-4B93-AD8F-15F602AC10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996613" y="858838"/>
              <a:ext cx="796925" cy="261938"/>
            </a:xfrm>
            <a:custGeom>
              <a:avLst/>
              <a:gdLst>
                <a:gd name="T0" fmla="*/ 1333 w 1333"/>
                <a:gd name="T1" fmla="*/ 338 h 438"/>
                <a:gd name="T2" fmla="*/ 1273 w 1333"/>
                <a:gd name="T3" fmla="*/ 0 h 438"/>
                <a:gd name="T4" fmla="*/ 1064 w 1333"/>
                <a:gd name="T5" fmla="*/ 271 h 438"/>
                <a:gd name="T6" fmla="*/ 1157 w 1333"/>
                <a:gd name="T7" fmla="*/ 231 h 438"/>
                <a:gd name="T8" fmla="*/ 1102 w 1333"/>
                <a:gd name="T9" fmla="*/ 299 h 438"/>
                <a:gd name="T10" fmla="*/ 1033 w 1333"/>
                <a:gd name="T11" fmla="*/ 170 h 438"/>
                <a:gd name="T12" fmla="*/ 1157 w 1333"/>
                <a:gd name="T13" fmla="*/ 195 h 438"/>
                <a:gd name="T14" fmla="*/ 1046 w 1333"/>
                <a:gd name="T15" fmla="*/ 208 h 438"/>
                <a:gd name="T16" fmla="*/ 1087 w 1333"/>
                <a:gd name="T17" fmla="*/ 343 h 438"/>
                <a:gd name="T18" fmla="*/ 1160 w 1333"/>
                <a:gd name="T19" fmla="*/ 303 h 438"/>
                <a:gd name="T20" fmla="*/ 1215 w 1333"/>
                <a:gd name="T21" fmla="*/ 338 h 438"/>
                <a:gd name="T22" fmla="*/ 1212 w 1333"/>
                <a:gd name="T23" fmla="*/ 228 h 438"/>
                <a:gd name="T24" fmla="*/ 1112 w 1333"/>
                <a:gd name="T25" fmla="*/ 101 h 438"/>
                <a:gd name="T26" fmla="*/ 1033 w 1333"/>
                <a:gd name="T27" fmla="*/ 170 h 438"/>
                <a:gd name="T28" fmla="*/ 939 w 1333"/>
                <a:gd name="T29" fmla="*/ 343 h 438"/>
                <a:gd name="T30" fmla="*/ 982 w 1333"/>
                <a:gd name="T31" fmla="*/ 290 h 438"/>
                <a:gd name="T32" fmla="*/ 926 w 1333"/>
                <a:gd name="T33" fmla="*/ 258 h 438"/>
                <a:gd name="T34" fmla="*/ 979 w 1333"/>
                <a:gd name="T35" fmla="*/ 150 h 438"/>
                <a:gd name="T36" fmla="*/ 926 w 1333"/>
                <a:gd name="T37" fmla="*/ 106 h 438"/>
                <a:gd name="T38" fmla="*/ 865 w 1333"/>
                <a:gd name="T39" fmla="*/ 60 h 438"/>
                <a:gd name="T40" fmla="*/ 821 w 1333"/>
                <a:gd name="T41" fmla="*/ 106 h 438"/>
                <a:gd name="T42" fmla="*/ 865 w 1333"/>
                <a:gd name="T43" fmla="*/ 150 h 438"/>
                <a:gd name="T44" fmla="*/ 722 w 1333"/>
                <a:gd name="T45" fmla="*/ 64 h 438"/>
                <a:gd name="T46" fmla="*/ 782 w 1333"/>
                <a:gd name="T47" fmla="*/ 6 h 438"/>
                <a:gd name="T48" fmla="*/ 722 w 1333"/>
                <a:gd name="T49" fmla="*/ 64 h 438"/>
                <a:gd name="T50" fmla="*/ 782 w 1333"/>
                <a:gd name="T51" fmla="*/ 338 h 438"/>
                <a:gd name="T52" fmla="*/ 722 w 1333"/>
                <a:gd name="T53" fmla="*/ 106 h 438"/>
                <a:gd name="T54" fmla="*/ 601 w 1333"/>
                <a:gd name="T55" fmla="*/ 106 h 438"/>
                <a:gd name="T56" fmla="*/ 600 w 1333"/>
                <a:gd name="T57" fmla="*/ 138 h 438"/>
                <a:gd name="T58" fmla="*/ 430 w 1333"/>
                <a:gd name="T59" fmla="*/ 221 h 438"/>
                <a:gd name="T60" fmla="*/ 597 w 1333"/>
                <a:gd name="T61" fmla="*/ 301 h 438"/>
                <a:gd name="T62" fmla="*/ 528 w 1333"/>
                <a:gd name="T63" fmla="*/ 391 h 438"/>
                <a:gd name="T64" fmla="*/ 456 w 1333"/>
                <a:gd name="T65" fmla="*/ 422 h 438"/>
                <a:gd name="T66" fmla="*/ 658 w 1333"/>
                <a:gd name="T67" fmla="*/ 316 h 438"/>
                <a:gd name="T68" fmla="*/ 601 w 1333"/>
                <a:gd name="T69" fmla="*/ 106 h 438"/>
                <a:gd name="T70" fmla="*/ 493 w 1333"/>
                <a:gd name="T71" fmla="*/ 221 h 438"/>
                <a:gd name="T72" fmla="*/ 598 w 1333"/>
                <a:gd name="T73" fmla="*/ 220 h 438"/>
                <a:gd name="T74" fmla="*/ 321 w 1333"/>
                <a:gd name="T75" fmla="*/ 64 h 438"/>
                <a:gd name="T76" fmla="*/ 382 w 1333"/>
                <a:gd name="T77" fmla="*/ 6 h 438"/>
                <a:gd name="T78" fmla="*/ 321 w 1333"/>
                <a:gd name="T79" fmla="*/ 64 h 438"/>
                <a:gd name="T80" fmla="*/ 382 w 1333"/>
                <a:gd name="T81" fmla="*/ 338 h 438"/>
                <a:gd name="T82" fmla="*/ 321 w 1333"/>
                <a:gd name="T83" fmla="*/ 106 h 438"/>
                <a:gd name="T84" fmla="*/ 63 w 1333"/>
                <a:gd name="T85" fmla="*/ 73 h 438"/>
                <a:gd name="T86" fmla="*/ 202 w 1333"/>
                <a:gd name="T87" fmla="*/ 181 h 438"/>
                <a:gd name="T88" fmla="*/ 63 w 1333"/>
                <a:gd name="T89" fmla="*/ 288 h 438"/>
                <a:gd name="T90" fmla="*/ 0 w 1333"/>
                <a:gd name="T91" fmla="*/ 338 h 438"/>
                <a:gd name="T92" fmla="*/ 268 w 1333"/>
                <a:gd name="T93" fmla="*/ 181 h 438"/>
                <a:gd name="T94" fmla="*/ 0 w 1333"/>
                <a:gd name="T95" fmla="*/ 2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33" h="438">
                  <a:moveTo>
                    <a:pt x="1273" y="338"/>
                  </a:moveTo>
                  <a:cubicBezTo>
                    <a:pt x="1333" y="338"/>
                    <a:pt x="1333" y="338"/>
                    <a:pt x="1333" y="338"/>
                  </a:cubicBezTo>
                  <a:cubicBezTo>
                    <a:pt x="1333" y="0"/>
                    <a:pt x="1333" y="0"/>
                    <a:pt x="1333" y="0"/>
                  </a:cubicBezTo>
                  <a:cubicBezTo>
                    <a:pt x="1273" y="0"/>
                    <a:pt x="1273" y="0"/>
                    <a:pt x="1273" y="0"/>
                  </a:cubicBezTo>
                  <a:lnTo>
                    <a:pt x="1273" y="338"/>
                  </a:lnTo>
                  <a:close/>
                  <a:moveTo>
                    <a:pt x="1064" y="271"/>
                  </a:moveTo>
                  <a:cubicBezTo>
                    <a:pt x="1064" y="235"/>
                    <a:pt x="1104" y="231"/>
                    <a:pt x="1131" y="231"/>
                  </a:cubicBezTo>
                  <a:cubicBezTo>
                    <a:pt x="1157" y="231"/>
                    <a:pt x="1157" y="231"/>
                    <a:pt x="1157" y="231"/>
                  </a:cubicBezTo>
                  <a:cubicBezTo>
                    <a:pt x="1157" y="249"/>
                    <a:pt x="1154" y="266"/>
                    <a:pt x="1144" y="279"/>
                  </a:cubicBezTo>
                  <a:cubicBezTo>
                    <a:pt x="1135" y="291"/>
                    <a:pt x="1120" y="299"/>
                    <a:pt x="1102" y="299"/>
                  </a:cubicBezTo>
                  <a:cubicBezTo>
                    <a:pt x="1080" y="299"/>
                    <a:pt x="1064" y="291"/>
                    <a:pt x="1064" y="271"/>
                  </a:cubicBezTo>
                  <a:moveTo>
                    <a:pt x="1033" y="170"/>
                  </a:moveTo>
                  <a:cubicBezTo>
                    <a:pt x="1053" y="155"/>
                    <a:pt x="1079" y="145"/>
                    <a:pt x="1105" y="145"/>
                  </a:cubicBezTo>
                  <a:cubicBezTo>
                    <a:pt x="1140" y="145"/>
                    <a:pt x="1157" y="157"/>
                    <a:pt x="1157" y="195"/>
                  </a:cubicBezTo>
                  <a:cubicBezTo>
                    <a:pt x="1124" y="195"/>
                    <a:pt x="1124" y="195"/>
                    <a:pt x="1124" y="195"/>
                  </a:cubicBezTo>
                  <a:cubicBezTo>
                    <a:pt x="1098" y="195"/>
                    <a:pt x="1069" y="197"/>
                    <a:pt x="1046" y="208"/>
                  </a:cubicBezTo>
                  <a:cubicBezTo>
                    <a:pt x="1023" y="220"/>
                    <a:pt x="1006" y="240"/>
                    <a:pt x="1006" y="275"/>
                  </a:cubicBezTo>
                  <a:cubicBezTo>
                    <a:pt x="1006" y="319"/>
                    <a:pt x="1046" y="343"/>
                    <a:pt x="1087" y="343"/>
                  </a:cubicBezTo>
                  <a:cubicBezTo>
                    <a:pt x="1115" y="343"/>
                    <a:pt x="1145" y="329"/>
                    <a:pt x="1159" y="303"/>
                  </a:cubicBezTo>
                  <a:cubicBezTo>
                    <a:pt x="1160" y="303"/>
                    <a:pt x="1160" y="303"/>
                    <a:pt x="1160" y="303"/>
                  </a:cubicBezTo>
                  <a:cubicBezTo>
                    <a:pt x="1160" y="311"/>
                    <a:pt x="1160" y="326"/>
                    <a:pt x="1162" y="338"/>
                  </a:cubicBezTo>
                  <a:cubicBezTo>
                    <a:pt x="1215" y="338"/>
                    <a:pt x="1215" y="338"/>
                    <a:pt x="1215" y="338"/>
                  </a:cubicBezTo>
                  <a:cubicBezTo>
                    <a:pt x="1214" y="320"/>
                    <a:pt x="1213" y="304"/>
                    <a:pt x="1213" y="286"/>
                  </a:cubicBezTo>
                  <a:cubicBezTo>
                    <a:pt x="1212" y="269"/>
                    <a:pt x="1212" y="252"/>
                    <a:pt x="1212" y="228"/>
                  </a:cubicBezTo>
                  <a:cubicBezTo>
                    <a:pt x="1212" y="198"/>
                    <a:pt x="1212" y="198"/>
                    <a:pt x="1212" y="198"/>
                  </a:cubicBezTo>
                  <a:cubicBezTo>
                    <a:pt x="1212" y="130"/>
                    <a:pt x="1183" y="101"/>
                    <a:pt x="1112" y="101"/>
                  </a:cubicBezTo>
                  <a:cubicBezTo>
                    <a:pt x="1086" y="101"/>
                    <a:pt x="1055" y="107"/>
                    <a:pt x="1031" y="118"/>
                  </a:cubicBezTo>
                  <a:lnTo>
                    <a:pt x="1033" y="170"/>
                  </a:lnTo>
                  <a:close/>
                  <a:moveTo>
                    <a:pt x="865" y="268"/>
                  </a:moveTo>
                  <a:cubicBezTo>
                    <a:pt x="865" y="314"/>
                    <a:pt x="892" y="343"/>
                    <a:pt x="939" y="343"/>
                  </a:cubicBezTo>
                  <a:cubicBezTo>
                    <a:pt x="957" y="343"/>
                    <a:pt x="971" y="342"/>
                    <a:pt x="983" y="338"/>
                  </a:cubicBezTo>
                  <a:cubicBezTo>
                    <a:pt x="982" y="290"/>
                    <a:pt x="982" y="290"/>
                    <a:pt x="982" y="290"/>
                  </a:cubicBezTo>
                  <a:cubicBezTo>
                    <a:pt x="975" y="294"/>
                    <a:pt x="965" y="297"/>
                    <a:pt x="954" y="297"/>
                  </a:cubicBezTo>
                  <a:cubicBezTo>
                    <a:pt x="931" y="297"/>
                    <a:pt x="926" y="278"/>
                    <a:pt x="926" y="258"/>
                  </a:cubicBezTo>
                  <a:cubicBezTo>
                    <a:pt x="926" y="150"/>
                    <a:pt x="926" y="150"/>
                    <a:pt x="926" y="150"/>
                  </a:cubicBezTo>
                  <a:cubicBezTo>
                    <a:pt x="979" y="150"/>
                    <a:pt x="979" y="150"/>
                    <a:pt x="979" y="150"/>
                  </a:cubicBezTo>
                  <a:cubicBezTo>
                    <a:pt x="979" y="106"/>
                    <a:pt x="979" y="106"/>
                    <a:pt x="979" y="106"/>
                  </a:cubicBezTo>
                  <a:cubicBezTo>
                    <a:pt x="926" y="106"/>
                    <a:pt x="926" y="106"/>
                    <a:pt x="926" y="106"/>
                  </a:cubicBezTo>
                  <a:cubicBezTo>
                    <a:pt x="926" y="40"/>
                    <a:pt x="926" y="40"/>
                    <a:pt x="926" y="40"/>
                  </a:cubicBezTo>
                  <a:cubicBezTo>
                    <a:pt x="865" y="60"/>
                    <a:pt x="865" y="60"/>
                    <a:pt x="865" y="60"/>
                  </a:cubicBezTo>
                  <a:cubicBezTo>
                    <a:pt x="865" y="106"/>
                    <a:pt x="865" y="106"/>
                    <a:pt x="865" y="106"/>
                  </a:cubicBezTo>
                  <a:cubicBezTo>
                    <a:pt x="821" y="106"/>
                    <a:pt x="821" y="106"/>
                    <a:pt x="821" y="106"/>
                  </a:cubicBezTo>
                  <a:cubicBezTo>
                    <a:pt x="821" y="150"/>
                    <a:pt x="821" y="150"/>
                    <a:pt x="821" y="150"/>
                  </a:cubicBezTo>
                  <a:cubicBezTo>
                    <a:pt x="865" y="150"/>
                    <a:pt x="865" y="150"/>
                    <a:pt x="865" y="150"/>
                  </a:cubicBezTo>
                  <a:lnTo>
                    <a:pt x="865" y="268"/>
                  </a:lnTo>
                  <a:close/>
                  <a:moveTo>
                    <a:pt x="722" y="64"/>
                  </a:moveTo>
                  <a:cubicBezTo>
                    <a:pt x="782" y="64"/>
                    <a:pt x="782" y="64"/>
                    <a:pt x="782" y="64"/>
                  </a:cubicBezTo>
                  <a:cubicBezTo>
                    <a:pt x="782" y="6"/>
                    <a:pt x="782" y="6"/>
                    <a:pt x="782" y="6"/>
                  </a:cubicBezTo>
                  <a:cubicBezTo>
                    <a:pt x="722" y="6"/>
                    <a:pt x="722" y="6"/>
                    <a:pt x="722" y="6"/>
                  </a:cubicBezTo>
                  <a:lnTo>
                    <a:pt x="722" y="64"/>
                  </a:lnTo>
                  <a:close/>
                  <a:moveTo>
                    <a:pt x="722" y="338"/>
                  </a:moveTo>
                  <a:cubicBezTo>
                    <a:pt x="782" y="338"/>
                    <a:pt x="782" y="338"/>
                    <a:pt x="782" y="338"/>
                  </a:cubicBezTo>
                  <a:cubicBezTo>
                    <a:pt x="782" y="106"/>
                    <a:pt x="782" y="106"/>
                    <a:pt x="782" y="106"/>
                  </a:cubicBezTo>
                  <a:cubicBezTo>
                    <a:pt x="722" y="106"/>
                    <a:pt x="722" y="106"/>
                    <a:pt x="722" y="106"/>
                  </a:cubicBezTo>
                  <a:lnTo>
                    <a:pt x="722" y="338"/>
                  </a:lnTo>
                  <a:close/>
                  <a:moveTo>
                    <a:pt x="601" y="106"/>
                  </a:moveTo>
                  <a:cubicBezTo>
                    <a:pt x="601" y="138"/>
                    <a:pt x="601" y="138"/>
                    <a:pt x="601" y="138"/>
                  </a:cubicBezTo>
                  <a:cubicBezTo>
                    <a:pt x="600" y="138"/>
                    <a:pt x="600" y="138"/>
                    <a:pt x="600" y="138"/>
                  </a:cubicBezTo>
                  <a:cubicBezTo>
                    <a:pt x="583" y="111"/>
                    <a:pt x="559" y="101"/>
                    <a:pt x="529" y="101"/>
                  </a:cubicBezTo>
                  <a:cubicBezTo>
                    <a:pt x="459" y="101"/>
                    <a:pt x="430" y="165"/>
                    <a:pt x="430" y="221"/>
                  </a:cubicBezTo>
                  <a:cubicBezTo>
                    <a:pt x="430" y="283"/>
                    <a:pt x="456" y="338"/>
                    <a:pt x="525" y="338"/>
                  </a:cubicBezTo>
                  <a:cubicBezTo>
                    <a:pt x="559" y="338"/>
                    <a:pt x="586" y="321"/>
                    <a:pt x="597" y="301"/>
                  </a:cubicBezTo>
                  <a:cubicBezTo>
                    <a:pt x="598" y="301"/>
                    <a:pt x="598" y="301"/>
                    <a:pt x="598" y="301"/>
                  </a:cubicBezTo>
                  <a:cubicBezTo>
                    <a:pt x="598" y="341"/>
                    <a:pt x="595" y="391"/>
                    <a:pt x="528" y="391"/>
                  </a:cubicBezTo>
                  <a:cubicBezTo>
                    <a:pt x="509" y="391"/>
                    <a:pt x="479" y="381"/>
                    <a:pt x="460" y="371"/>
                  </a:cubicBezTo>
                  <a:cubicBezTo>
                    <a:pt x="456" y="422"/>
                    <a:pt x="456" y="422"/>
                    <a:pt x="456" y="422"/>
                  </a:cubicBezTo>
                  <a:cubicBezTo>
                    <a:pt x="484" y="434"/>
                    <a:pt x="512" y="438"/>
                    <a:pt x="536" y="438"/>
                  </a:cubicBezTo>
                  <a:cubicBezTo>
                    <a:pt x="633" y="438"/>
                    <a:pt x="658" y="379"/>
                    <a:pt x="658" y="316"/>
                  </a:cubicBezTo>
                  <a:cubicBezTo>
                    <a:pt x="658" y="106"/>
                    <a:pt x="658" y="106"/>
                    <a:pt x="658" y="106"/>
                  </a:cubicBezTo>
                  <a:lnTo>
                    <a:pt x="601" y="106"/>
                  </a:lnTo>
                  <a:close/>
                  <a:moveTo>
                    <a:pt x="545" y="291"/>
                  </a:moveTo>
                  <a:cubicBezTo>
                    <a:pt x="510" y="291"/>
                    <a:pt x="493" y="252"/>
                    <a:pt x="493" y="221"/>
                  </a:cubicBezTo>
                  <a:cubicBezTo>
                    <a:pt x="493" y="185"/>
                    <a:pt x="506" y="148"/>
                    <a:pt x="547" y="148"/>
                  </a:cubicBezTo>
                  <a:cubicBezTo>
                    <a:pt x="583" y="148"/>
                    <a:pt x="598" y="180"/>
                    <a:pt x="598" y="220"/>
                  </a:cubicBezTo>
                  <a:cubicBezTo>
                    <a:pt x="598" y="258"/>
                    <a:pt x="583" y="291"/>
                    <a:pt x="545" y="291"/>
                  </a:cubicBezTo>
                  <a:moveTo>
                    <a:pt x="321" y="64"/>
                  </a:moveTo>
                  <a:cubicBezTo>
                    <a:pt x="382" y="64"/>
                    <a:pt x="382" y="64"/>
                    <a:pt x="382" y="64"/>
                  </a:cubicBezTo>
                  <a:cubicBezTo>
                    <a:pt x="382" y="6"/>
                    <a:pt x="382" y="6"/>
                    <a:pt x="382" y="6"/>
                  </a:cubicBezTo>
                  <a:cubicBezTo>
                    <a:pt x="321" y="6"/>
                    <a:pt x="321" y="6"/>
                    <a:pt x="321" y="6"/>
                  </a:cubicBezTo>
                  <a:lnTo>
                    <a:pt x="321" y="64"/>
                  </a:lnTo>
                  <a:close/>
                  <a:moveTo>
                    <a:pt x="321" y="338"/>
                  </a:moveTo>
                  <a:cubicBezTo>
                    <a:pt x="382" y="338"/>
                    <a:pt x="382" y="338"/>
                    <a:pt x="382" y="338"/>
                  </a:cubicBezTo>
                  <a:cubicBezTo>
                    <a:pt x="382" y="106"/>
                    <a:pt x="382" y="106"/>
                    <a:pt x="382" y="106"/>
                  </a:cubicBezTo>
                  <a:cubicBezTo>
                    <a:pt x="321" y="106"/>
                    <a:pt x="321" y="106"/>
                    <a:pt x="321" y="106"/>
                  </a:cubicBezTo>
                  <a:lnTo>
                    <a:pt x="321" y="338"/>
                  </a:lnTo>
                  <a:close/>
                  <a:moveTo>
                    <a:pt x="63" y="73"/>
                  </a:moveTo>
                  <a:cubicBezTo>
                    <a:pt x="98" y="73"/>
                    <a:pt x="98" y="73"/>
                    <a:pt x="98" y="73"/>
                  </a:cubicBezTo>
                  <a:cubicBezTo>
                    <a:pt x="151" y="73"/>
                    <a:pt x="202" y="112"/>
                    <a:pt x="202" y="181"/>
                  </a:cubicBezTo>
                  <a:cubicBezTo>
                    <a:pt x="202" y="249"/>
                    <a:pt x="151" y="288"/>
                    <a:pt x="98" y="288"/>
                  </a:cubicBezTo>
                  <a:cubicBezTo>
                    <a:pt x="63" y="288"/>
                    <a:pt x="63" y="288"/>
                    <a:pt x="63" y="288"/>
                  </a:cubicBezTo>
                  <a:lnTo>
                    <a:pt x="63" y="73"/>
                  </a:lnTo>
                  <a:close/>
                  <a:moveTo>
                    <a:pt x="0" y="338"/>
                  </a:moveTo>
                  <a:cubicBezTo>
                    <a:pt x="86" y="338"/>
                    <a:pt x="86" y="338"/>
                    <a:pt x="86" y="338"/>
                  </a:cubicBezTo>
                  <a:cubicBezTo>
                    <a:pt x="183" y="338"/>
                    <a:pt x="268" y="306"/>
                    <a:pt x="268" y="181"/>
                  </a:cubicBezTo>
                  <a:cubicBezTo>
                    <a:pt x="268" y="56"/>
                    <a:pt x="183" y="24"/>
                    <a:pt x="86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3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157218B0-6241-4B9F-8494-D2C5D6E4F97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64850" y="381000"/>
              <a:ext cx="947738" cy="382588"/>
            </a:xfrm>
            <a:custGeom>
              <a:avLst/>
              <a:gdLst>
                <a:gd name="T0" fmla="*/ 1526 w 1585"/>
                <a:gd name="T1" fmla="*/ 76 h 639"/>
                <a:gd name="T2" fmla="*/ 1493 w 1585"/>
                <a:gd name="T3" fmla="*/ 178 h 639"/>
                <a:gd name="T4" fmla="*/ 1379 w 1585"/>
                <a:gd name="T5" fmla="*/ 155 h 639"/>
                <a:gd name="T6" fmla="*/ 1280 w 1585"/>
                <a:gd name="T7" fmla="*/ 204 h 639"/>
                <a:gd name="T8" fmla="*/ 1480 w 1585"/>
                <a:gd name="T9" fmla="*/ 406 h 639"/>
                <a:gd name="T10" fmla="*/ 1228 w 1585"/>
                <a:gd name="T11" fmla="*/ 585 h 639"/>
                <a:gd name="T12" fmla="*/ 1068 w 1585"/>
                <a:gd name="T13" fmla="*/ 558 h 639"/>
                <a:gd name="T14" fmla="*/ 1101 w 1585"/>
                <a:gd name="T15" fmla="*/ 453 h 639"/>
                <a:gd name="T16" fmla="*/ 1228 w 1585"/>
                <a:gd name="T17" fmla="*/ 483 h 639"/>
                <a:gd name="T18" fmla="*/ 1338 w 1585"/>
                <a:gd name="T19" fmla="*/ 422 h 639"/>
                <a:gd name="T20" fmla="*/ 1138 w 1585"/>
                <a:gd name="T21" fmla="*/ 225 h 639"/>
                <a:gd name="T22" fmla="*/ 1368 w 1585"/>
                <a:gd name="T23" fmla="*/ 53 h 639"/>
                <a:gd name="T24" fmla="*/ 1526 w 1585"/>
                <a:gd name="T25" fmla="*/ 76 h 639"/>
                <a:gd name="T26" fmla="*/ 1129 w 1585"/>
                <a:gd name="T27" fmla="*/ 62 h 639"/>
                <a:gd name="T28" fmla="*/ 1021 w 1585"/>
                <a:gd name="T29" fmla="*/ 576 h 639"/>
                <a:gd name="T30" fmla="*/ 883 w 1585"/>
                <a:gd name="T31" fmla="*/ 576 h 639"/>
                <a:gd name="T32" fmla="*/ 929 w 1585"/>
                <a:gd name="T33" fmla="*/ 356 h 639"/>
                <a:gd name="T34" fmla="*/ 765 w 1585"/>
                <a:gd name="T35" fmla="*/ 356 h 639"/>
                <a:gd name="T36" fmla="*/ 719 w 1585"/>
                <a:gd name="T37" fmla="*/ 576 h 639"/>
                <a:gd name="T38" fmla="*/ 581 w 1585"/>
                <a:gd name="T39" fmla="*/ 576 h 639"/>
                <a:gd name="T40" fmla="*/ 688 w 1585"/>
                <a:gd name="T41" fmla="*/ 62 h 639"/>
                <a:gd name="T42" fmla="*/ 827 w 1585"/>
                <a:gd name="T43" fmla="*/ 62 h 639"/>
                <a:gd name="T44" fmla="*/ 786 w 1585"/>
                <a:gd name="T45" fmla="*/ 258 h 639"/>
                <a:gd name="T46" fmla="*/ 950 w 1585"/>
                <a:gd name="T47" fmla="*/ 258 h 639"/>
                <a:gd name="T48" fmla="*/ 990 w 1585"/>
                <a:gd name="T49" fmla="*/ 62 h 639"/>
                <a:gd name="T50" fmla="*/ 1129 w 1585"/>
                <a:gd name="T51" fmla="*/ 62 h 639"/>
                <a:gd name="T52" fmla="*/ 637 w 1585"/>
                <a:gd name="T53" fmla="*/ 62 h 639"/>
                <a:gd name="T54" fmla="*/ 528 w 1585"/>
                <a:gd name="T55" fmla="*/ 576 h 639"/>
                <a:gd name="T56" fmla="*/ 356 w 1585"/>
                <a:gd name="T57" fmla="*/ 576 h 639"/>
                <a:gd name="T58" fmla="*/ 248 w 1585"/>
                <a:gd name="T59" fmla="*/ 220 h 639"/>
                <a:gd name="T60" fmla="*/ 247 w 1585"/>
                <a:gd name="T61" fmla="*/ 220 h 639"/>
                <a:gd name="T62" fmla="*/ 175 w 1585"/>
                <a:gd name="T63" fmla="*/ 576 h 639"/>
                <a:gd name="T64" fmla="*/ 45 w 1585"/>
                <a:gd name="T65" fmla="*/ 576 h 639"/>
                <a:gd name="T66" fmla="*/ 155 w 1585"/>
                <a:gd name="T67" fmla="*/ 62 h 639"/>
                <a:gd name="T68" fmla="*/ 327 w 1585"/>
                <a:gd name="T69" fmla="*/ 62 h 639"/>
                <a:gd name="T70" fmla="*/ 433 w 1585"/>
                <a:gd name="T71" fmla="*/ 418 h 639"/>
                <a:gd name="T72" fmla="*/ 435 w 1585"/>
                <a:gd name="T73" fmla="*/ 418 h 639"/>
                <a:gd name="T74" fmla="*/ 507 w 1585"/>
                <a:gd name="T75" fmla="*/ 62 h 639"/>
                <a:gd name="T76" fmla="*/ 637 w 1585"/>
                <a:gd name="T77" fmla="*/ 62 h 639"/>
                <a:gd name="T78" fmla="*/ 1585 w 1585"/>
                <a:gd name="T79" fmla="*/ 0 h 639"/>
                <a:gd name="T80" fmla="*/ 0 w 1585"/>
                <a:gd name="T81" fmla="*/ 0 h 639"/>
                <a:gd name="T82" fmla="*/ 0 w 1585"/>
                <a:gd name="T83" fmla="*/ 639 h 639"/>
                <a:gd name="T84" fmla="*/ 1585 w 1585"/>
                <a:gd name="T85" fmla="*/ 639 h 639"/>
                <a:gd name="T86" fmla="*/ 1585 w 1585"/>
                <a:gd name="T87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85" h="639">
                  <a:moveTo>
                    <a:pt x="1526" y="76"/>
                  </a:moveTo>
                  <a:cubicBezTo>
                    <a:pt x="1493" y="178"/>
                    <a:pt x="1493" y="178"/>
                    <a:pt x="1493" y="178"/>
                  </a:cubicBezTo>
                  <a:cubicBezTo>
                    <a:pt x="1466" y="166"/>
                    <a:pt x="1430" y="155"/>
                    <a:pt x="1379" y="155"/>
                  </a:cubicBezTo>
                  <a:cubicBezTo>
                    <a:pt x="1324" y="155"/>
                    <a:pt x="1280" y="163"/>
                    <a:pt x="1280" y="204"/>
                  </a:cubicBezTo>
                  <a:cubicBezTo>
                    <a:pt x="1280" y="277"/>
                    <a:pt x="1480" y="250"/>
                    <a:pt x="1480" y="406"/>
                  </a:cubicBezTo>
                  <a:cubicBezTo>
                    <a:pt x="1480" y="548"/>
                    <a:pt x="1348" y="585"/>
                    <a:pt x="1228" y="585"/>
                  </a:cubicBezTo>
                  <a:cubicBezTo>
                    <a:pt x="1175" y="585"/>
                    <a:pt x="1113" y="572"/>
                    <a:pt x="1068" y="558"/>
                  </a:cubicBezTo>
                  <a:cubicBezTo>
                    <a:pt x="1101" y="453"/>
                    <a:pt x="1101" y="453"/>
                    <a:pt x="1101" y="453"/>
                  </a:cubicBezTo>
                  <a:cubicBezTo>
                    <a:pt x="1128" y="471"/>
                    <a:pt x="1183" y="483"/>
                    <a:pt x="1228" y="483"/>
                  </a:cubicBezTo>
                  <a:cubicBezTo>
                    <a:pt x="1271" y="483"/>
                    <a:pt x="1338" y="475"/>
                    <a:pt x="1338" y="422"/>
                  </a:cubicBezTo>
                  <a:cubicBezTo>
                    <a:pt x="1338" y="339"/>
                    <a:pt x="1138" y="370"/>
                    <a:pt x="1138" y="225"/>
                  </a:cubicBezTo>
                  <a:cubicBezTo>
                    <a:pt x="1138" y="93"/>
                    <a:pt x="1254" y="53"/>
                    <a:pt x="1368" y="53"/>
                  </a:cubicBezTo>
                  <a:cubicBezTo>
                    <a:pt x="1431" y="53"/>
                    <a:pt x="1491" y="60"/>
                    <a:pt x="1526" y="76"/>
                  </a:cubicBezTo>
                  <a:moveTo>
                    <a:pt x="1129" y="62"/>
                  </a:moveTo>
                  <a:cubicBezTo>
                    <a:pt x="1021" y="576"/>
                    <a:pt x="1021" y="576"/>
                    <a:pt x="1021" y="576"/>
                  </a:cubicBezTo>
                  <a:cubicBezTo>
                    <a:pt x="883" y="576"/>
                    <a:pt x="883" y="576"/>
                    <a:pt x="883" y="576"/>
                  </a:cubicBezTo>
                  <a:cubicBezTo>
                    <a:pt x="929" y="356"/>
                    <a:pt x="929" y="356"/>
                    <a:pt x="929" y="356"/>
                  </a:cubicBezTo>
                  <a:cubicBezTo>
                    <a:pt x="765" y="356"/>
                    <a:pt x="765" y="356"/>
                    <a:pt x="765" y="356"/>
                  </a:cubicBezTo>
                  <a:cubicBezTo>
                    <a:pt x="719" y="576"/>
                    <a:pt x="719" y="576"/>
                    <a:pt x="719" y="576"/>
                  </a:cubicBezTo>
                  <a:cubicBezTo>
                    <a:pt x="581" y="576"/>
                    <a:pt x="581" y="576"/>
                    <a:pt x="581" y="576"/>
                  </a:cubicBezTo>
                  <a:cubicBezTo>
                    <a:pt x="688" y="62"/>
                    <a:pt x="688" y="62"/>
                    <a:pt x="688" y="62"/>
                  </a:cubicBezTo>
                  <a:cubicBezTo>
                    <a:pt x="827" y="62"/>
                    <a:pt x="827" y="62"/>
                    <a:pt x="827" y="62"/>
                  </a:cubicBezTo>
                  <a:cubicBezTo>
                    <a:pt x="786" y="258"/>
                    <a:pt x="786" y="258"/>
                    <a:pt x="786" y="258"/>
                  </a:cubicBezTo>
                  <a:cubicBezTo>
                    <a:pt x="950" y="258"/>
                    <a:pt x="950" y="258"/>
                    <a:pt x="950" y="258"/>
                  </a:cubicBezTo>
                  <a:cubicBezTo>
                    <a:pt x="990" y="62"/>
                    <a:pt x="990" y="62"/>
                    <a:pt x="990" y="62"/>
                  </a:cubicBezTo>
                  <a:lnTo>
                    <a:pt x="1129" y="62"/>
                  </a:lnTo>
                  <a:close/>
                  <a:moveTo>
                    <a:pt x="637" y="62"/>
                  </a:moveTo>
                  <a:cubicBezTo>
                    <a:pt x="528" y="576"/>
                    <a:pt x="528" y="576"/>
                    <a:pt x="528" y="576"/>
                  </a:cubicBezTo>
                  <a:cubicBezTo>
                    <a:pt x="356" y="576"/>
                    <a:pt x="356" y="576"/>
                    <a:pt x="356" y="576"/>
                  </a:cubicBezTo>
                  <a:cubicBezTo>
                    <a:pt x="248" y="220"/>
                    <a:pt x="248" y="220"/>
                    <a:pt x="248" y="220"/>
                  </a:cubicBezTo>
                  <a:cubicBezTo>
                    <a:pt x="247" y="220"/>
                    <a:pt x="247" y="220"/>
                    <a:pt x="247" y="220"/>
                  </a:cubicBezTo>
                  <a:cubicBezTo>
                    <a:pt x="175" y="576"/>
                    <a:pt x="175" y="576"/>
                    <a:pt x="175" y="576"/>
                  </a:cubicBezTo>
                  <a:cubicBezTo>
                    <a:pt x="45" y="576"/>
                    <a:pt x="45" y="576"/>
                    <a:pt x="45" y="576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327" y="62"/>
                    <a:pt x="327" y="62"/>
                    <a:pt x="327" y="62"/>
                  </a:cubicBezTo>
                  <a:cubicBezTo>
                    <a:pt x="433" y="418"/>
                    <a:pt x="433" y="418"/>
                    <a:pt x="433" y="418"/>
                  </a:cubicBezTo>
                  <a:cubicBezTo>
                    <a:pt x="435" y="418"/>
                    <a:pt x="435" y="418"/>
                    <a:pt x="435" y="418"/>
                  </a:cubicBezTo>
                  <a:cubicBezTo>
                    <a:pt x="507" y="62"/>
                    <a:pt x="507" y="62"/>
                    <a:pt x="507" y="62"/>
                  </a:cubicBezTo>
                  <a:lnTo>
                    <a:pt x="637" y="62"/>
                  </a:lnTo>
                  <a:close/>
                  <a:moveTo>
                    <a:pt x="158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39"/>
                    <a:pt x="0" y="639"/>
                    <a:pt x="0" y="639"/>
                  </a:cubicBezTo>
                  <a:cubicBezTo>
                    <a:pt x="1585" y="639"/>
                    <a:pt x="1585" y="639"/>
                    <a:pt x="1585" y="639"/>
                  </a:cubicBezTo>
                  <a:lnTo>
                    <a:pt x="15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66DD89B9-7DE1-4DA4-91E6-EB95FB2AF87E}"/>
              </a:ext>
            </a:extLst>
          </p:cNvPr>
          <p:cNvSpPr/>
          <p:nvPr userDrawn="1"/>
        </p:nvSpPr>
        <p:spPr>
          <a:xfrm>
            <a:off x="534154" y="2715939"/>
            <a:ext cx="6096000" cy="26930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5E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Connect with us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5E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400" b="1" i="0" u="none" strike="noStrike" kern="1200" cap="none" spc="2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5E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@</a:t>
            </a:r>
            <a:r>
              <a:rPr kumimoji="0" lang="en-GB" sz="2400" b="1" i="0" u="none" strike="noStrike" kern="1200" cap="none" spc="2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nhsdigital</a:t>
            </a:r>
            <a:endParaRPr kumimoji="0" lang="en-GB" sz="2400" b="1" i="0" u="none" strike="noStrike" kern="1200" cap="none" spc="2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5E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company/</a:t>
            </a:r>
            <a:r>
              <a:rPr kumimoji="0" lang="en-GB" sz="2400" b="1" i="0" u="none" strike="noStrike" kern="1200" cap="none" spc="2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nhs</a:t>
            </a:r>
            <a:r>
              <a:rPr kumimoji="0" lang="en-GB" sz="2400" b="1" i="0" u="none" strike="noStrike" kern="1200" cap="none" spc="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-digital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5E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en-GB" sz="2400" b="1" i="0" u="none" strike="noStrike" kern="1200" cap="none" spc="2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www.digital.nhs.uk</a:t>
            </a:r>
            <a:endParaRPr kumimoji="0" lang="en-GB" sz="2400" b="1" i="0" u="none" strike="noStrike" kern="1200" cap="none" spc="2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191B2CF-6F4D-4209-B9AD-16BD5E9098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8174" y="4161169"/>
            <a:ext cx="267865" cy="26698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6FE0E72-9601-49FF-B5B7-974DEDBD4D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3142" y="4614857"/>
            <a:ext cx="185146" cy="29455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D0D59D0-DF16-4A69-92E2-44ECEAA6D2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20" y="3725236"/>
            <a:ext cx="323428" cy="26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868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2000" y="1005000"/>
            <a:ext cx="10097729" cy="2057288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8370" y="3160078"/>
            <a:ext cx="10097729" cy="2421572"/>
          </a:xfrm>
        </p:spPr>
        <p:txBody>
          <a:bodyPr>
            <a:normAutofit/>
          </a:bodyPr>
          <a:lstStyle>
            <a:lvl1pPr marL="0" indent="0" algn="l">
              <a:buNone/>
              <a:defRPr sz="25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7544B-A8F1-446D-92CB-F32F893F4810}" type="datetime1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77549" y="6432550"/>
            <a:ext cx="706081" cy="216000"/>
          </a:xfrm>
        </p:spPr>
        <p:txBody>
          <a:bodyPr/>
          <a:lstStyle/>
          <a:p>
            <a:fld id="{E6607247-EB78-480B-A962-35111A450531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885460" y="6000750"/>
            <a:ext cx="2991018" cy="579655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accent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accent2"/>
                </a:solidFill>
              </a:defRPr>
            </a:lvl2pPr>
            <a:lvl3pPr marL="914400" indent="0">
              <a:buNone/>
              <a:defRPr>
                <a:solidFill>
                  <a:schemeClr val="accent2"/>
                </a:solidFill>
              </a:defRPr>
            </a:lvl3pPr>
            <a:lvl4pPr marL="1371600" indent="0">
              <a:buNone/>
              <a:defRPr>
                <a:solidFill>
                  <a:schemeClr val="accent2"/>
                </a:solidFill>
              </a:defRPr>
            </a:lvl4pPr>
            <a:lvl5pPr marL="1828800" indent="0">
              <a:buNone/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2743" y="377534"/>
            <a:ext cx="1115609" cy="7932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31CA023-92E6-4326-AB1E-68640899355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5150" y="5981699"/>
            <a:ext cx="2743200" cy="533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595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ation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000" y="1185864"/>
            <a:ext cx="5702806" cy="5075236"/>
          </a:xfrm>
        </p:spPr>
        <p:txBody>
          <a:bodyPr/>
          <a:lstStyle>
            <a:lvl1pPr marL="182563" indent="-182563">
              <a:spcBef>
                <a:spcPts val="0"/>
              </a:spcBef>
              <a:spcAft>
                <a:spcPts val="600"/>
              </a:spcAft>
              <a:buFontTx/>
              <a:buNone/>
              <a:defRPr sz="3600">
                <a:solidFill>
                  <a:schemeClr val="accent1"/>
                </a:solidFill>
              </a:defRPr>
            </a:lvl1pPr>
            <a:lvl2pPr marL="182563" indent="0">
              <a:spcBef>
                <a:spcPts val="0"/>
              </a:spcBef>
              <a:buFontTx/>
              <a:buNone/>
              <a:defRPr sz="2100" b="1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7B95C-A193-4CCF-A912-4D852A5A7231}" type="datetime1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7247-EB78-480B-A962-35111A4505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556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ation (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6705600" y="0"/>
            <a:ext cx="5486400" cy="68580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lIns="756000" tIns="4320000" rIns="684000"/>
          <a:lstStyle>
            <a:lvl1pPr marL="177800" marR="0" indent="-1778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>
                <a:solidFill>
                  <a:schemeClr val="accent5"/>
                </a:solidFill>
                <a:highlight>
                  <a:srgbClr val="FFFF00"/>
                </a:highlight>
              </a:defRPr>
            </a:lvl1pPr>
          </a:lstStyle>
          <a:p>
            <a:pPr marL="177800" marR="0" lvl="0" indent="-1778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Click image icon in centre to insert picture, then ‘right-click’ image and choose ‘Send to back'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000" y="1185864"/>
            <a:ext cx="5702806" cy="5075236"/>
          </a:xfrm>
        </p:spPr>
        <p:txBody>
          <a:bodyPr/>
          <a:lstStyle>
            <a:lvl1pPr marL="182563" indent="-182563">
              <a:spcBef>
                <a:spcPts val="0"/>
              </a:spcBef>
              <a:spcAft>
                <a:spcPts val="600"/>
              </a:spcAft>
              <a:buFontTx/>
              <a:buNone/>
              <a:defRPr sz="3600">
                <a:solidFill>
                  <a:schemeClr val="accent1"/>
                </a:solidFill>
              </a:defRPr>
            </a:lvl1pPr>
            <a:lvl2pPr marL="182563" indent="0">
              <a:spcBef>
                <a:spcPts val="0"/>
              </a:spcBef>
              <a:buFontTx/>
              <a:buNone/>
              <a:defRPr sz="2100" b="1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5E7B95C-A193-4CCF-A912-4D852A5A7231}" type="datetime1">
              <a:rPr lang="en-GB" smtClean="0"/>
              <a:pPr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6607247-EB78-480B-A962-35111A45053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964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Quotation (Blue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000" y="1185864"/>
            <a:ext cx="5702806" cy="5075236"/>
          </a:xfrm>
        </p:spPr>
        <p:txBody>
          <a:bodyPr/>
          <a:lstStyle>
            <a:lvl1pPr marL="182563" indent="-182563">
              <a:spcBef>
                <a:spcPts val="0"/>
              </a:spcBef>
              <a:spcAft>
                <a:spcPts val="600"/>
              </a:spcAft>
              <a:buFontTx/>
              <a:buNone/>
              <a:defRPr sz="3600">
                <a:solidFill>
                  <a:schemeClr val="bg1"/>
                </a:solidFill>
              </a:defRPr>
            </a:lvl1pPr>
            <a:lvl2pPr marL="182563" indent="0">
              <a:spcBef>
                <a:spcPts val="0"/>
              </a:spcBef>
              <a:buFontTx/>
              <a:buNone/>
              <a:defRPr sz="2100" b="1">
                <a:solidFill>
                  <a:schemeClr val="accent6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5E7B95C-A193-4CCF-A912-4D852A5A7231}" type="datetime1">
              <a:rPr lang="en-GB" smtClean="0"/>
              <a:pPr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6607247-EB78-480B-A962-35111A45053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958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ation (Blue) With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000" y="1185864"/>
            <a:ext cx="5702806" cy="5075236"/>
          </a:xfrm>
        </p:spPr>
        <p:txBody>
          <a:bodyPr/>
          <a:lstStyle>
            <a:lvl1pPr marL="182563" indent="-182563">
              <a:spcBef>
                <a:spcPts val="0"/>
              </a:spcBef>
              <a:spcAft>
                <a:spcPts val="600"/>
              </a:spcAft>
              <a:buFontTx/>
              <a:buNone/>
              <a:defRPr sz="3600">
                <a:solidFill>
                  <a:schemeClr val="bg1"/>
                </a:solidFill>
              </a:defRPr>
            </a:lvl1pPr>
            <a:lvl2pPr marL="182563" indent="0">
              <a:spcBef>
                <a:spcPts val="0"/>
              </a:spcBef>
              <a:buFontTx/>
              <a:buNone/>
              <a:defRPr sz="2100" b="1">
                <a:solidFill>
                  <a:schemeClr val="accent6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5E7B95C-A193-4CCF-A912-4D852A5A7231}" type="datetime1">
              <a:rPr lang="en-GB" smtClean="0"/>
              <a:pPr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6607247-EB78-480B-A962-35111A45053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7543800" y="381000"/>
            <a:ext cx="4648200" cy="5648325"/>
          </a:xfrm>
        </p:spPr>
        <p:txBody>
          <a:bodyPr lIns="720000" tIns="3096000">
            <a:normAutofit/>
          </a:bodyPr>
          <a:lstStyle>
            <a:lvl1pPr marL="177800" marR="0" indent="-1778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 sz="2000">
                <a:solidFill>
                  <a:schemeClr val="bg1"/>
                </a:solidFill>
              </a:defRPr>
            </a:lvl1pPr>
          </a:lstStyle>
          <a:p>
            <a:pPr marL="177800" marR="0" lvl="0" indent="-1778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Click image icon in centre to insert picture, then ‘right-click’ image and choose ‘Send to back'</a:t>
            </a:r>
          </a:p>
        </p:txBody>
      </p:sp>
    </p:spTree>
    <p:extLst>
      <p:ext uri="{BB962C8B-B14F-4D97-AF65-F5344CB8AC3E}">
        <p14:creationId xmlns:p14="http://schemas.microsoft.com/office/powerpoint/2010/main" val="364577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Quotation (Full Image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-2086" y="0"/>
            <a:ext cx="12194086" cy="6858000"/>
          </a:xfrm>
          <a:blipFill>
            <a:blip r:embed="rId2"/>
            <a:stretch>
              <a:fillRect/>
            </a:stretch>
          </a:blipFill>
        </p:spPr>
        <p:txBody>
          <a:bodyPr lIns="612000" tIns="2520000">
            <a:normAutofit/>
          </a:bodyPr>
          <a:lstStyle>
            <a:lvl1pPr marL="177800" marR="0" indent="-1778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accent5"/>
                </a:solidFill>
                <a:highlight>
                  <a:srgbClr val="FFFF00"/>
                </a:highlight>
              </a:defRPr>
            </a:lvl1pPr>
          </a:lstStyle>
          <a:p>
            <a:pPr marL="177800" marR="0" lvl="0" indent="-1778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Click image icon in centre to insert picture, </a:t>
            </a:r>
            <a:br>
              <a:rPr lang="en-GB" dirty="0"/>
            </a:br>
            <a:r>
              <a:rPr lang="en-GB" dirty="0"/>
              <a:t>then ‘right-click’ image and choose ‘Send to back'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5E7B95C-A193-4CCF-A912-4D852A5A7231}" type="datetime1">
              <a:rPr lang="en-GB" smtClean="0"/>
              <a:pPr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E6607247-EB78-480B-A962-35111A45053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6858000" y="1"/>
            <a:ext cx="4267200" cy="5695950"/>
          </a:xfrm>
          <a:solidFill>
            <a:schemeClr val="accent1">
              <a:alpha val="82000"/>
            </a:schemeClr>
          </a:solidFill>
        </p:spPr>
        <p:txBody>
          <a:bodyPr lIns="540000" tIns="1008000" rIns="540000" anchor="t"/>
          <a:lstStyle>
            <a:lvl1pPr marL="123825" indent="-123825">
              <a:spcBef>
                <a:spcPts val="0"/>
              </a:spcBef>
              <a:spcAft>
                <a:spcPts val="600"/>
              </a:spcAft>
              <a:buNone/>
              <a:defRPr sz="2700" b="0">
                <a:solidFill>
                  <a:schemeClr val="bg1"/>
                </a:solidFill>
              </a:defRPr>
            </a:lvl1pPr>
            <a:lvl2pPr marL="123825" indent="0">
              <a:spcBef>
                <a:spcPts val="0"/>
              </a:spcBef>
              <a:buNone/>
              <a:defRPr sz="2100" b="1">
                <a:solidFill>
                  <a:schemeClr val="accent6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08511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7B95C-A193-4CCF-A912-4D852A5A7231}" type="datetime1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77549" y="6432550"/>
            <a:ext cx="709709" cy="216000"/>
          </a:xfrm>
        </p:spPr>
        <p:txBody>
          <a:bodyPr/>
          <a:lstStyle/>
          <a:p>
            <a:fld id="{E6607247-EB78-480B-A962-35111A45053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151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Matrix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C434-3C98-4193-8DE0-87A308E0B760}" type="datetime1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7247-EB78-480B-A962-35111A450531}" type="slidenum">
              <a:rPr lang="en-GB" smtClean="0"/>
              <a:t>‹#›</a:t>
            </a:fld>
            <a:endParaRPr lang="en-GB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3906272-BEEB-47F8-B906-5D0DA9583F6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60775" y="3790278"/>
            <a:ext cx="2282400" cy="2392565"/>
          </a:xfrm>
          <a:custGeom>
            <a:avLst/>
            <a:gdLst>
              <a:gd name="connsiteX0" fmla="*/ 0 w 2663825"/>
              <a:gd name="connsiteY0" fmla="*/ 0 h 2392565"/>
              <a:gd name="connsiteX1" fmla="*/ 2663825 w 2663825"/>
              <a:gd name="connsiteY1" fmla="*/ 0 h 2392565"/>
              <a:gd name="connsiteX2" fmla="*/ 2663825 w 2663825"/>
              <a:gd name="connsiteY2" fmla="*/ 2304712 h 2392565"/>
              <a:gd name="connsiteX3" fmla="*/ 2575972 w 2663825"/>
              <a:gd name="connsiteY3" fmla="*/ 2392565 h 2392565"/>
              <a:gd name="connsiteX4" fmla="*/ 87853 w 2663825"/>
              <a:gd name="connsiteY4" fmla="*/ 2392565 h 2392565"/>
              <a:gd name="connsiteX5" fmla="*/ 0 w 2663825"/>
              <a:gd name="connsiteY5" fmla="*/ 2304712 h 239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3825" h="2392565">
                <a:moveTo>
                  <a:pt x="0" y="0"/>
                </a:moveTo>
                <a:lnTo>
                  <a:pt x="2663825" y="0"/>
                </a:lnTo>
                <a:lnTo>
                  <a:pt x="2663825" y="2304712"/>
                </a:lnTo>
                <a:cubicBezTo>
                  <a:pt x="2663825" y="2353232"/>
                  <a:pt x="2624492" y="2392565"/>
                  <a:pt x="2575972" y="2392565"/>
                </a:cubicBezTo>
                <a:lnTo>
                  <a:pt x="87853" y="2392565"/>
                </a:lnTo>
                <a:cubicBezTo>
                  <a:pt x="39333" y="2392565"/>
                  <a:pt x="0" y="2353232"/>
                  <a:pt x="0" y="2304712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216000" tIns="288000" rIns="216000">
            <a:noAutofit/>
          </a:bodyPr>
          <a:lstStyle>
            <a:lvl1pPr marL="0" indent="0">
              <a:spcBef>
                <a:spcPts val="0"/>
              </a:spcBef>
              <a:buNone/>
              <a:defRPr b="1">
                <a:solidFill>
                  <a:schemeClr val="accent6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2ACF618-13F8-4EB6-BD8B-53926EFC65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85404" y="3790278"/>
            <a:ext cx="2292644" cy="2392565"/>
          </a:xfrm>
          <a:custGeom>
            <a:avLst/>
            <a:gdLst>
              <a:gd name="connsiteX0" fmla="*/ 0 w 2663825"/>
              <a:gd name="connsiteY0" fmla="*/ 0 h 2392565"/>
              <a:gd name="connsiteX1" fmla="*/ 2663825 w 2663825"/>
              <a:gd name="connsiteY1" fmla="*/ 0 h 2392565"/>
              <a:gd name="connsiteX2" fmla="*/ 2663825 w 2663825"/>
              <a:gd name="connsiteY2" fmla="*/ 2304712 h 2392565"/>
              <a:gd name="connsiteX3" fmla="*/ 2575972 w 2663825"/>
              <a:gd name="connsiteY3" fmla="*/ 2392565 h 2392565"/>
              <a:gd name="connsiteX4" fmla="*/ 87853 w 2663825"/>
              <a:gd name="connsiteY4" fmla="*/ 2392565 h 2392565"/>
              <a:gd name="connsiteX5" fmla="*/ 0 w 2663825"/>
              <a:gd name="connsiteY5" fmla="*/ 2304712 h 239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3825" h="2392565">
                <a:moveTo>
                  <a:pt x="0" y="0"/>
                </a:moveTo>
                <a:lnTo>
                  <a:pt x="2663825" y="0"/>
                </a:lnTo>
                <a:lnTo>
                  <a:pt x="2663825" y="2304712"/>
                </a:lnTo>
                <a:cubicBezTo>
                  <a:pt x="2663825" y="2353232"/>
                  <a:pt x="2624492" y="2392565"/>
                  <a:pt x="2575972" y="2392565"/>
                </a:cubicBezTo>
                <a:lnTo>
                  <a:pt x="87853" y="2392565"/>
                </a:lnTo>
                <a:cubicBezTo>
                  <a:pt x="39333" y="2392565"/>
                  <a:pt x="0" y="2353232"/>
                  <a:pt x="0" y="2304712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216000" tIns="288000" rIns="216000">
            <a:noAutofit/>
          </a:bodyPr>
          <a:lstStyle>
            <a:lvl1pPr marL="0" indent="0">
              <a:spcBef>
                <a:spcPts val="0"/>
              </a:spcBef>
              <a:buNone/>
              <a:defRPr b="1">
                <a:solidFill>
                  <a:schemeClr val="accent6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9848C897-BFFF-4F1C-B940-0506BA444E6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60775" y="1506542"/>
            <a:ext cx="2282400" cy="2283736"/>
          </a:xfrm>
          <a:custGeom>
            <a:avLst/>
            <a:gdLst>
              <a:gd name="connsiteX0" fmla="*/ 116729 w 2663824"/>
              <a:gd name="connsiteY0" fmla="*/ 0 h 2283736"/>
              <a:gd name="connsiteX1" fmla="*/ 2547095 w 2663824"/>
              <a:gd name="connsiteY1" fmla="*/ 0 h 2283736"/>
              <a:gd name="connsiteX2" fmla="*/ 2663824 w 2663824"/>
              <a:gd name="connsiteY2" fmla="*/ 116729 h 2283736"/>
              <a:gd name="connsiteX3" fmla="*/ 2663824 w 2663824"/>
              <a:gd name="connsiteY3" fmla="*/ 2283736 h 2283736"/>
              <a:gd name="connsiteX4" fmla="*/ 0 w 2663824"/>
              <a:gd name="connsiteY4" fmla="*/ 2283736 h 2283736"/>
              <a:gd name="connsiteX5" fmla="*/ 0 w 2663824"/>
              <a:gd name="connsiteY5" fmla="*/ 116729 h 2283736"/>
              <a:gd name="connsiteX6" fmla="*/ 116729 w 2663824"/>
              <a:gd name="connsiteY6" fmla="*/ 0 h 228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63824" h="2283736">
                <a:moveTo>
                  <a:pt x="116729" y="0"/>
                </a:moveTo>
                <a:lnTo>
                  <a:pt x="2547095" y="0"/>
                </a:lnTo>
                <a:cubicBezTo>
                  <a:pt x="2611563" y="0"/>
                  <a:pt x="2663824" y="52261"/>
                  <a:pt x="2663824" y="116729"/>
                </a:cubicBezTo>
                <a:lnTo>
                  <a:pt x="2663824" y="2283736"/>
                </a:lnTo>
                <a:lnTo>
                  <a:pt x="0" y="2283736"/>
                </a:lnTo>
                <a:lnTo>
                  <a:pt x="0" y="116729"/>
                </a:lnTo>
                <a:cubicBezTo>
                  <a:pt x="0" y="52261"/>
                  <a:pt x="52261" y="0"/>
                  <a:pt x="1167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F6A3E980-37A4-40FB-A2B8-D9E6B80F229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95647" y="1506542"/>
            <a:ext cx="2282400" cy="2283736"/>
          </a:xfrm>
          <a:custGeom>
            <a:avLst/>
            <a:gdLst>
              <a:gd name="connsiteX0" fmla="*/ 116729 w 2663824"/>
              <a:gd name="connsiteY0" fmla="*/ 0 h 2283736"/>
              <a:gd name="connsiteX1" fmla="*/ 2547095 w 2663824"/>
              <a:gd name="connsiteY1" fmla="*/ 0 h 2283736"/>
              <a:gd name="connsiteX2" fmla="*/ 2663824 w 2663824"/>
              <a:gd name="connsiteY2" fmla="*/ 116729 h 2283736"/>
              <a:gd name="connsiteX3" fmla="*/ 2663824 w 2663824"/>
              <a:gd name="connsiteY3" fmla="*/ 2283736 h 2283736"/>
              <a:gd name="connsiteX4" fmla="*/ 0 w 2663824"/>
              <a:gd name="connsiteY4" fmla="*/ 2283736 h 2283736"/>
              <a:gd name="connsiteX5" fmla="*/ 0 w 2663824"/>
              <a:gd name="connsiteY5" fmla="*/ 116729 h 2283736"/>
              <a:gd name="connsiteX6" fmla="*/ 116729 w 2663824"/>
              <a:gd name="connsiteY6" fmla="*/ 0 h 228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63824" h="2283736">
                <a:moveTo>
                  <a:pt x="116729" y="0"/>
                </a:moveTo>
                <a:lnTo>
                  <a:pt x="2547095" y="0"/>
                </a:lnTo>
                <a:cubicBezTo>
                  <a:pt x="2611563" y="0"/>
                  <a:pt x="2663824" y="52261"/>
                  <a:pt x="2663824" y="116729"/>
                </a:cubicBezTo>
                <a:lnTo>
                  <a:pt x="2663824" y="2283736"/>
                </a:lnTo>
                <a:lnTo>
                  <a:pt x="0" y="2283736"/>
                </a:lnTo>
                <a:lnTo>
                  <a:pt x="0" y="116729"/>
                </a:lnTo>
                <a:cubicBezTo>
                  <a:pt x="0" y="52261"/>
                  <a:pt x="52261" y="0"/>
                  <a:pt x="1167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17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Matrix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C434-3C98-4193-8DE0-87A308E0B760}" type="datetime1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7247-EB78-480B-A962-35111A450531}" type="slidenum">
              <a:rPr lang="en-GB" smtClean="0"/>
              <a:t>‹#›</a:t>
            </a:fld>
            <a:endParaRPr lang="en-GB"/>
          </a:p>
        </p:txBody>
      </p:sp>
      <p:sp>
        <p:nvSpPr>
          <p:cNvPr id="19" name="Text Placeholder 25">
            <a:extLst>
              <a:ext uri="{FF2B5EF4-FFF2-40B4-BE49-F238E27FC236}">
                <a16:creationId xmlns:a16="http://schemas.microsoft.com/office/drawing/2014/main" id="{6B1FE9D7-4EA4-469E-B79D-EE782E59A19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950552" y="3773052"/>
            <a:ext cx="1915200" cy="2392565"/>
          </a:xfrm>
          <a:custGeom>
            <a:avLst/>
            <a:gdLst>
              <a:gd name="connsiteX0" fmla="*/ 0 w 2663825"/>
              <a:gd name="connsiteY0" fmla="*/ 0 h 2392565"/>
              <a:gd name="connsiteX1" fmla="*/ 2663825 w 2663825"/>
              <a:gd name="connsiteY1" fmla="*/ 0 h 2392565"/>
              <a:gd name="connsiteX2" fmla="*/ 2663825 w 2663825"/>
              <a:gd name="connsiteY2" fmla="*/ 2304712 h 2392565"/>
              <a:gd name="connsiteX3" fmla="*/ 2575972 w 2663825"/>
              <a:gd name="connsiteY3" fmla="*/ 2392565 h 2392565"/>
              <a:gd name="connsiteX4" fmla="*/ 87853 w 2663825"/>
              <a:gd name="connsiteY4" fmla="*/ 2392565 h 2392565"/>
              <a:gd name="connsiteX5" fmla="*/ 0 w 2663825"/>
              <a:gd name="connsiteY5" fmla="*/ 2304712 h 239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3825" h="2392565">
                <a:moveTo>
                  <a:pt x="0" y="0"/>
                </a:moveTo>
                <a:lnTo>
                  <a:pt x="2663825" y="0"/>
                </a:lnTo>
                <a:lnTo>
                  <a:pt x="2663825" y="2304712"/>
                </a:lnTo>
                <a:cubicBezTo>
                  <a:pt x="2663825" y="2353232"/>
                  <a:pt x="2624492" y="2392565"/>
                  <a:pt x="2575972" y="2392565"/>
                </a:cubicBezTo>
                <a:lnTo>
                  <a:pt x="87853" y="2392565"/>
                </a:lnTo>
                <a:cubicBezTo>
                  <a:pt x="39333" y="2392565"/>
                  <a:pt x="0" y="2353232"/>
                  <a:pt x="0" y="2304712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80000" tIns="288000" rIns="180000">
            <a:noAutofit/>
          </a:bodyPr>
          <a:lstStyle>
            <a:lvl1pPr marL="0" indent="0">
              <a:spcBef>
                <a:spcPts val="0"/>
              </a:spcBef>
              <a:buNone/>
              <a:defRPr b="1">
                <a:solidFill>
                  <a:schemeClr val="accent6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0" name="Picture Placeholder 26">
            <a:extLst>
              <a:ext uri="{FF2B5EF4-FFF2-40B4-BE49-F238E27FC236}">
                <a16:creationId xmlns:a16="http://schemas.microsoft.com/office/drawing/2014/main" id="{7B03F62B-5D85-4CBC-83A6-502C2AF994D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2950550" y="1857828"/>
            <a:ext cx="1915200" cy="1915224"/>
          </a:xfrm>
          <a:custGeom>
            <a:avLst/>
            <a:gdLst>
              <a:gd name="connsiteX0" fmla="*/ 116729 w 2663824"/>
              <a:gd name="connsiteY0" fmla="*/ 0 h 2283736"/>
              <a:gd name="connsiteX1" fmla="*/ 2547095 w 2663824"/>
              <a:gd name="connsiteY1" fmla="*/ 0 h 2283736"/>
              <a:gd name="connsiteX2" fmla="*/ 2663824 w 2663824"/>
              <a:gd name="connsiteY2" fmla="*/ 116729 h 2283736"/>
              <a:gd name="connsiteX3" fmla="*/ 2663824 w 2663824"/>
              <a:gd name="connsiteY3" fmla="*/ 2283736 h 2283736"/>
              <a:gd name="connsiteX4" fmla="*/ 0 w 2663824"/>
              <a:gd name="connsiteY4" fmla="*/ 2283736 h 2283736"/>
              <a:gd name="connsiteX5" fmla="*/ 0 w 2663824"/>
              <a:gd name="connsiteY5" fmla="*/ 116729 h 2283736"/>
              <a:gd name="connsiteX6" fmla="*/ 116729 w 2663824"/>
              <a:gd name="connsiteY6" fmla="*/ 0 h 228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63824" h="2283736">
                <a:moveTo>
                  <a:pt x="116729" y="0"/>
                </a:moveTo>
                <a:lnTo>
                  <a:pt x="2547095" y="0"/>
                </a:lnTo>
                <a:cubicBezTo>
                  <a:pt x="2611563" y="0"/>
                  <a:pt x="2663824" y="52261"/>
                  <a:pt x="2663824" y="116729"/>
                </a:cubicBezTo>
                <a:lnTo>
                  <a:pt x="2663824" y="2283736"/>
                </a:lnTo>
                <a:lnTo>
                  <a:pt x="0" y="2283736"/>
                </a:lnTo>
                <a:lnTo>
                  <a:pt x="0" y="116729"/>
                </a:lnTo>
                <a:cubicBezTo>
                  <a:pt x="0" y="52261"/>
                  <a:pt x="52261" y="0"/>
                  <a:pt x="1167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7" name="Text Placeholder 27">
            <a:extLst>
              <a:ext uri="{FF2B5EF4-FFF2-40B4-BE49-F238E27FC236}">
                <a16:creationId xmlns:a16="http://schemas.microsoft.com/office/drawing/2014/main" id="{7ED3212D-E414-485C-BDB9-7DD49112BBB3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5144999" y="3773052"/>
            <a:ext cx="1915200" cy="2392565"/>
          </a:xfrm>
          <a:custGeom>
            <a:avLst/>
            <a:gdLst>
              <a:gd name="connsiteX0" fmla="*/ 0 w 2663825"/>
              <a:gd name="connsiteY0" fmla="*/ 0 h 2392565"/>
              <a:gd name="connsiteX1" fmla="*/ 2663825 w 2663825"/>
              <a:gd name="connsiteY1" fmla="*/ 0 h 2392565"/>
              <a:gd name="connsiteX2" fmla="*/ 2663825 w 2663825"/>
              <a:gd name="connsiteY2" fmla="*/ 2304712 h 2392565"/>
              <a:gd name="connsiteX3" fmla="*/ 2575972 w 2663825"/>
              <a:gd name="connsiteY3" fmla="*/ 2392565 h 2392565"/>
              <a:gd name="connsiteX4" fmla="*/ 87853 w 2663825"/>
              <a:gd name="connsiteY4" fmla="*/ 2392565 h 2392565"/>
              <a:gd name="connsiteX5" fmla="*/ 0 w 2663825"/>
              <a:gd name="connsiteY5" fmla="*/ 2304712 h 239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3825" h="2392565">
                <a:moveTo>
                  <a:pt x="0" y="0"/>
                </a:moveTo>
                <a:lnTo>
                  <a:pt x="2663825" y="0"/>
                </a:lnTo>
                <a:lnTo>
                  <a:pt x="2663825" y="2304712"/>
                </a:lnTo>
                <a:cubicBezTo>
                  <a:pt x="2663825" y="2353232"/>
                  <a:pt x="2624492" y="2392565"/>
                  <a:pt x="2575972" y="2392565"/>
                </a:cubicBezTo>
                <a:lnTo>
                  <a:pt x="87853" y="2392565"/>
                </a:lnTo>
                <a:cubicBezTo>
                  <a:pt x="39333" y="2392565"/>
                  <a:pt x="0" y="2353232"/>
                  <a:pt x="0" y="2304712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80000" tIns="288000" rIns="180000">
            <a:noAutofit/>
          </a:bodyPr>
          <a:lstStyle>
            <a:lvl1pPr marL="0" indent="0">
              <a:spcBef>
                <a:spcPts val="0"/>
              </a:spcBef>
              <a:buNone/>
              <a:defRPr b="1">
                <a:solidFill>
                  <a:schemeClr val="accent6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8" name="Picture Placeholder 28">
            <a:extLst>
              <a:ext uri="{FF2B5EF4-FFF2-40B4-BE49-F238E27FC236}">
                <a16:creationId xmlns:a16="http://schemas.microsoft.com/office/drawing/2014/main" id="{07394416-641D-47CB-9E57-5FDF0CEFA8A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144997" y="1857828"/>
            <a:ext cx="1915200" cy="1915224"/>
          </a:xfrm>
          <a:custGeom>
            <a:avLst/>
            <a:gdLst>
              <a:gd name="connsiteX0" fmla="*/ 116729 w 2663824"/>
              <a:gd name="connsiteY0" fmla="*/ 0 h 2283736"/>
              <a:gd name="connsiteX1" fmla="*/ 2547095 w 2663824"/>
              <a:gd name="connsiteY1" fmla="*/ 0 h 2283736"/>
              <a:gd name="connsiteX2" fmla="*/ 2663824 w 2663824"/>
              <a:gd name="connsiteY2" fmla="*/ 116729 h 2283736"/>
              <a:gd name="connsiteX3" fmla="*/ 2663824 w 2663824"/>
              <a:gd name="connsiteY3" fmla="*/ 2283736 h 2283736"/>
              <a:gd name="connsiteX4" fmla="*/ 0 w 2663824"/>
              <a:gd name="connsiteY4" fmla="*/ 2283736 h 2283736"/>
              <a:gd name="connsiteX5" fmla="*/ 0 w 2663824"/>
              <a:gd name="connsiteY5" fmla="*/ 116729 h 2283736"/>
              <a:gd name="connsiteX6" fmla="*/ 116729 w 2663824"/>
              <a:gd name="connsiteY6" fmla="*/ 0 h 228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63824" h="2283736">
                <a:moveTo>
                  <a:pt x="116729" y="0"/>
                </a:moveTo>
                <a:lnTo>
                  <a:pt x="2547095" y="0"/>
                </a:lnTo>
                <a:cubicBezTo>
                  <a:pt x="2611563" y="0"/>
                  <a:pt x="2663824" y="52261"/>
                  <a:pt x="2663824" y="116729"/>
                </a:cubicBezTo>
                <a:lnTo>
                  <a:pt x="2663824" y="2283736"/>
                </a:lnTo>
                <a:lnTo>
                  <a:pt x="0" y="2283736"/>
                </a:lnTo>
                <a:lnTo>
                  <a:pt x="0" y="116729"/>
                </a:lnTo>
                <a:cubicBezTo>
                  <a:pt x="0" y="52261"/>
                  <a:pt x="52261" y="0"/>
                  <a:pt x="1167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Text Placeholder 29">
            <a:extLst>
              <a:ext uri="{FF2B5EF4-FFF2-40B4-BE49-F238E27FC236}">
                <a16:creationId xmlns:a16="http://schemas.microsoft.com/office/drawing/2014/main" id="{947D73B4-3239-42C3-A914-6766421FC96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7339447" y="3773052"/>
            <a:ext cx="1915200" cy="2392565"/>
          </a:xfrm>
          <a:custGeom>
            <a:avLst/>
            <a:gdLst>
              <a:gd name="connsiteX0" fmla="*/ 0 w 2663825"/>
              <a:gd name="connsiteY0" fmla="*/ 0 h 2392565"/>
              <a:gd name="connsiteX1" fmla="*/ 2663825 w 2663825"/>
              <a:gd name="connsiteY1" fmla="*/ 0 h 2392565"/>
              <a:gd name="connsiteX2" fmla="*/ 2663825 w 2663825"/>
              <a:gd name="connsiteY2" fmla="*/ 2304712 h 2392565"/>
              <a:gd name="connsiteX3" fmla="*/ 2575972 w 2663825"/>
              <a:gd name="connsiteY3" fmla="*/ 2392565 h 2392565"/>
              <a:gd name="connsiteX4" fmla="*/ 87853 w 2663825"/>
              <a:gd name="connsiteY4" fmla="*/ 2392565 h 2392565"/>
              <a:gd name="connsiteX5" fmla="*/ 0 w 2663825"/>
              <a:gd name="connsiteY5" fmla="*/ 2304712 h 239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3825" h="2392565">
                <a:moveTo>
                  <a:pt x="0" y="0"/>
                </a:moveTo>
                <a:lnTo>
                  <a:pt x="2663825" y="0"/>
                </a:lnTo>
                <a:lnTo>
                  <a:pt x="2663825" y="2304712"/>
                </a:lnTo>
                <a:cubicBezTo>
                  <a:pt x="2663825" y="2353232"/>
                  <a:pt x="2624492" y="2392565"/>
                  <a:pt x="2575972" y="2392565"/>
                </a:cubicBezTo>
                <a:lnTo>
                  <a:pt x="87853" y="2392565"/>
                </a:lnTo>
                <a:cubicBezTo>
                  <a:pt x="39333" y="2392565"/>
                  <a:pt x="0" y="2353232"/>
                  <a:pt x="0" y="2304712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80000" tIns="288000" rIns="180000">
            <a:noAutofit/>
          </a:bodyPr>
          <a:lstStyle>
            <a:lvl1pPr marL="0" indent="0">
              <a:spcBef>
                <a:spcPts val="0"/>
              </a:spcBef>
              <a:buNone/>
              <a:defRPr b="1">
                <a:solidFill>
                  <a:schemeClr val="accent6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0" name="Picture Placeholder 30">
            <a:extLst>
              <a:ext uri="{FF2B5EF4-FFF2-40B4-BE49-F238E27FC236}">
                <a16:creationId xmlns:a16="http://schemas.microsoft.com/office/drawing/2014/main" id="{D9B27E9D-83AC-4B50-B3EE-208112CCF839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7339445" y="1857828"/>
            <a:ext cx="1915200" cy="1915224"/>
          </a:xfrm>
          <a:custGeom>
            <a:avLst/>
            <a:gdLst>
              <a:gd name="connsiteX0" fmla="*/ 116729 w 2663824"/>
              <a:gd name="connsiteY0" fmla="*/ 0 h 2283736"/>
              <a:gd name="connsiteX1" fmla="*/ 2547095 w 2663824"/>
              <a:gd name="connsiteY1" fmla="*/ 0 h 2283736"/>
              <a:gd name="connsiteX2" fmla="*/ 2663824 w 2663824"/>
              <a:gd name="connsiteY2" fmla="*/ 116729 h 2283736"/>
              <a:gd name="connsiteX3" fmla="*/ 2663824 w 2663824"/>
              <a:gd name="connsiteY3" fmla="*/ 2283736 h 2283736"/>
              <a:gd name="connsiteX4" fmla="*/ 0 w 2663824"/>
              <a:gd name="connsiteY4" fmla="*/ 2283736 h 2283736"/>
              <a:gd name="connsiteX5" fmla="*/ 0 w 2663824"/>
              <a:gd name="connsiteY5" fmla="*/ 116729 h 2283736"/>
              <a:gd name="connsiteX6" fmla="*/ 116729 w 2663824"/>
              <a:gd name="connsiteY6" fmla="*/ 0 h 228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63824" h="2283736">
                <a:moveTo>
                  <a:pt x="116729" y="0"/>
                </a:moveTo>
                <a:lnTo>
                  <a:pt x="2547095" y="0"/>
                </a:lnTo>
                <a:cubicBezTo>
                  <a:pt x="2611563" y="0"/>
                  <a:pt x="2663824" y="52261"/>
                  <a:pt x="2663824" y="116729"/>
                </a:cubicBezTo>
                <a:lnTo>
                  <a:pt x="2663824" y="2283736"/>
                </a:lnTo>
                <a:lnTo>
                  <a:pt x="0" y="2283736"/>
                </a:lnTo>
                <a:lnTo>
                  <a:pt x="0" y="116729"/>
                </a:lnTo>
                <a:cubicBezTo>
                  <a:pt x="0" y="52261"/>
                  <a:pt x="52261" y="0"/>
                  <a:pt x="1167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608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Matrix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C434-3C98-4193-8DE0-87A308E0B760}" type="datetime1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7247-EB78-480B-A962-35111A450531}" type="slidenum">
              <a:rPr lang="en-GB" smtClean="0"/>
              <a:t>‹#›</a:t>
            </a:fld>
            <a:endParaRPr lang="en-GB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C9256723-0DD2-4401-BB19-47D66743F0B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846347" y="3773052"/>
            <a:ext cx="1915200" cy="2392565"/>
          </a:xfrm>
          <a:custGeom>
            <a:avLst/>
            <a:gdLst>
              <a:gd name="connsiteX0" fmla="*/ 0 w 2663825"/>
              <a:gd name="connsiteY0" fmla="*/ 0 h 2392565"/>
              <a:gd name="connsiteX1" fmla="*/ 2663825 w 2663825"/>
              <a:gd name="connsiteY1" fmla="*/ 0 h 2392565"/>
              <a:gd name="connsiteX2" fmla="*/ 2663825 w 2663825"/>
              <a:gd name="connsiteY2" fmla="*/ 2304712 h 2392565"/>
              <a:gd name="connsiteX3" fmla="*/ 2575972 w 2663825"/>
              <a:gd name="connsiteY3" fmla="*/ 2392565 h 2392565"/>
              <a:gd name="connsiteX4" fmla="*/ 87853 w 2663825"/>
              <a:gd name="connsiteY4" fmla="*/ 2392565 h 2392565"/>
              <a:gd name="connsiteX5" fmla="*/ 0 w 2663825"/>
              <a:gd name="connsiteY5" fmla="*/ 2304712 h 239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3825" h="2392565">
                <a:moveTo>
                  <a:pt x="0" y="0"/>
                </a:moveTo>
                <a:lnTo>
                  <a:pt x="2663825" y="0"/>
                </a:lnTo>
                <a:lnTo>
                  <a:pt x="2663825" y="2304712"/>
                </a:lnTo>
                <a:cubicBezTo>
                  <a:pt x="2663825" y="2353232"/>
                  <a:pt x="2624492" y="2392565"/>
                  <a:pt x="2575972" y="2392565"/>
                </a:cubicBezTo>
                <a:lnTo>
                  <a:pt x="87853" y="2392565"/>
                </a:lnTo>
                <a:cubicBezTo>
                  <a:pt x="39333" y="2392565"/>
                  <a:pt x="0" y="2353232"/>
                  <a:pt x="0" y="2304712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80000" tIns="288000" rIns="180000">
            <a:noAutofit/>
          </a:bodyPr>
          <a:lstStyle>
            <a:lvl1pPr marL="0" indent="0">
              <a:spcBef>
                <a:spcPts val="0"/>
              </a:spcBef>
              <a:buNone/>
              <a:defRPr b="1">
                <a:solidFill>
                  <a:schemeClr val="accent6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2C10CF68-87C4-4574-8036-4CEB6082112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846345" y="1857828"/>
            <a:ext cx="1915200" cy="1915224"/>
          </a:xfrm>
          <a:custGeom>
            <a:avLst/>
            <a:gdLst>
              <a:gd name="connsiteX0" fmla="*/ 116729 w 2663824"/>
              <a:gd name="connsiteY0" fmla="*/ 0 h 2283736"/>
              <a:gd name="connsiteX1" fmla="*/ 2547095 w 2663824"/>
              <a:gd name="connsiteY1" fmla="*/ 0 h 2283736"/>
              <a:gd name="connsiteX2" fmla="*/ 2663824 w 2663824"/>
              <a:gd name="connsiteY2" fmla="*/ 116729 h 2283736"/>
              <a:gd name="connsiteX3" fmla="*/ 2663824 w 2663824"/>
              <a:gd name="connsiteY3" fmla="*/ 2283736 h 2283736"/>
              <a:gd name="connsiteX4" fmla="*/ 0 w 2663824"/>
              <a:gd name="connsiteY4" fmla="*/ 2283736 h 2283736"/>
              <a:gd name="connsiteX5" fmla="*/ 0 w 2663824"/>
              <a:gd name="connsiteY5" fmla="*/ 116729 h 2283736"/>
              <a:gd name="connsiteX6" fmla="*/ 116729 w 2663824"/>
              <a:gd name="connsiteY6" fmla="*/ 0 h 228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63824" h="2283736">
                <a:moveTo>
                  <a:pt x="116729" y="0"/>
                </a:moveTo>
                <a:lnTo>
                  <a:pt x="2547095" y="0"/>
                </a:lnTo>
                <a:cubicBezTo>
                  <a:pt x="2611563" y="0"/>
                  <a:pt x="2663824" y="52261"/>
                  <a:pt x="2663824" y="116729"/>
                </a:cubicBezTo>
                <a:lnTo>
                  <a:pt x="2663824" y="2283736"/>
                </a:lnTo>
                <a:lnTo>
                  <a:pt x="0" y="2283736"/>
                </a:lnTo>
                <a:lnTo>
                  <a:pt x="0" y="116729"/>
                </a:lnTo>
                <a:cubicBezTo>
                  <a:pt x="0" y="52261"/>
                  <a:pt x="52261" y="0"/>
                  <a:pt x="1167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EBFC53A-C906-4397-A7ED-FE8219388C8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040794" y="3773052"/>
            <a:ext cx="1915200" cy="2392565"/>
          </a:xfrm>
          <a:custGeom>
            <a:avLst/>
            <a:gdLst>
              <a:gd name="connsiteX0" fmla="*/ 0 w 2663825"/>
              <a:gd name="connsiteY0" fmla="*/ 0 h 2392565"/>
              <a:gd name="connsiteX1" fmla="*/ 2663825 w 2663825"/>
              <a:gd name="connsiteY1" fmla="*/ 0 h 2392565"/>
              <a:gd name="connsiteX2" fmla="*/ 2663825 w 2663825"/>
              <a:gd name="connsiteY2" fmla="*/ 2304712 h 2392565"/>
              <a:gd name="connsiteX3" fmla="*/ 2575972 w 2663825"/>
              <a:gd name="connsiteY3" fmla="*/ 2392565 h 2392565"/>
              <a:gd name="connsiteX4" fmla="*/ 87853 w 2663825"/>
              <a:gd name="connsiteY4" fmla="*/ 2392565 h 2392565"/>
              <a:gd name="connsiteX5" fmla="*/ 0 w 2663825"/>
              <a:gd name="connsiteY5" fmla="*/ 2304712 h 239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3825" h="2392565">
                <a:moveTo>
                  <a:pt x="0" y="0"/>
                </a:moveTo>
                <a:lnTo>
                  <a:pt x="2663825" y="0"/>
                </a:lnTo>
                <a:lnTo>
                  <a:pt x="2663825" y="2304712"/>
                </a:lnTo>
                <a:cubicBezTo>
                  <a:pt x="2663825" y="2353232"/>
                  <a:pt x="2624492" y="2392565"/>
                  <a:pt x="2575972" y="2392565"/>
                </a:cubicBezTo>
                <a:lnTo>
                  <a:pt x="87853" y="2392565"/>
                </a:lnTo>
                <a:cubicBezTo>
                  <a:pt x="39333" y="2392565"/>
                  <a:pt x="0" y="2353232"/>
                  <a:pt x="0" y="2304712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80000" tIns="288000" rIns="180000">
            <a:noAutofit/>
          </a:bodyPr>
          <a:lstStyle>
            <a:lvl1pPr marL="0" indent="0">
              <a:spcBef>
                <a:spcPts val="0"/>
              </a:spcBef>
              <a:buNone/>
              <a:defRPr b="1">
                <a:solidFill>
                  <a:schemeClr val="accent6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AE84C42B-F785-4464-8DD0-92071E80B4E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040792" y="1857828"/>
            <a:ext cx="1915200" cy="1915224"/>
          </a:xfrm>
          <a:custGeom>
            <a:avLst/>
            <a:gdLst>
              <a:gd name="connsiteX0" fmla="*/ 116729 w 2663824"/>
              <a:gd name="connsiteY0" fmla="*/ 0 h 2283736"/>
              <a:gd name="connsiteX1" fmla="*/ 2547095 w 2663824"/>
              <a:gd name="connsiteY1" fmla="*/ 0 h 2283736"/>
              <a:gd name="connsiteX2" fmla="*/ 2663824 w 2663824"/>
              <a:gd name="connsiteY2" fmla="*/ 116729 h 2283736"/>
              <a:gd name="connsiteX3" fmla="*/ 2663824 w 2663824"/>
              <a:gd name="connsiteY3" fmla="*/ 2283736 h 2283736"/>
              <a:gd name="connsiteX4" fmla="*/ 0 w 2663824"/>
              <a:gd name="connsiteY4" fmla="*/ 2283736 h 2283736"/>
              <a:gd name="connsiteX5" fmla="*/ 0 w 2663824"/>
              <a:gd name="connsiteY5" fmla="*/ 116729 h 2283736"/>
              <a:gd name="connsiteX6" fmla="*/ 116729 w 2663824"/>
              <a:gd name="connsiteY6" fmla="*/ 0 h 228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63824" h="2283736">
                <a:moveTo>
                  <a:pt x="116729" y="0"/>
                </a:moveTo>
                <a:lnTo>
                  <a:pt x="2547095" y="0"/>
                </a:lnTo>
                <a:cubicBezTo>
                  <a:pt x="2611563" y="0"/>
                  <a:pt x="2663824" y="52261"/>
                  <a:pt x="2663824" y="116729"/>
                </a:cubicBezTo>
                <a:lnTo>
                  <a:pt x="2663824" y="2283736"/>
                </a:lnTo>
                <a:lnTo>
                  <a:pt x="0" y="2283736"/>
                </a:lnTo>
                <a:lnTo>
                  <a:pt x="0" y="116729"/>
                </a:lnTo>
                <a:cubicBezTo>
                  <a:pt x="0" y="52261"/>
                  <a:pt x="52261" y="0"/>
                  <a:pt x="1167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7D68FF63-BA91-4B1C-9427-6B861B2ACB0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35241" y="3773052"/>
            <a:ext cx="1915200" cy="2392565"/>
          </a:xfrm>
          <a:custGeom>
            <a:avLst/>
            <a:gdLst>
              <a:gd name="connsiteX0" fmla="*/ 0 w 2663825"/>
              <a:gd name="connsiteY0" fmla="*/ 0 h 2392565"/>
              <a:gd name="connsiteX1" fmla="*/ 2663825 w 2663825"/>
              <a:gd name="connsiteY1" fmla="*/ 0 h 2392565"/>
              <a:gd name="connsiteX2" fmla="*/ 2663825 w 2663825"/>
              <a:gd name="connsiteY2" fmla="*/ 2304712 h 2392565"/>
              <a:gd name="connsiteX3" fmla="*/ 2575972 w 2663825"/>
              <a:gd name="connsiteY3" fmla="*/ 2392565 h 2392565"/>
              <a:gd name="connsiteX4" fmla="*/ 87853 w 2663825"/>
              <a:gd name="connsiteY4" fmla="*/ 2392565 h 2392565"/>
              <a:gd name="connsiteX5" fmla="*/ 0 w 2663825"/>
              <a:gd name="connsiteY5" fmla="*/ 2304712 h 239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3825" h="2392565">
                <a:moveTo>
                  <a:pt x="0" y="0"/>
                </a:moveTo>
                <a:lnTo>
                  <a:pt x="2663825" y="0"/>
                </a:lnTo>
                <a:lnTo>
                  <a:pt x="2663825" y="2304712"/>
                </a:lnTo>
                <a:cubicBezTo>
                  <a:pt x="2663825" y="2353232"/>
                  <a:pt x="2624492" y="2392565"/>
                  <a:pt x="2575972" y="2392565"/>
                </a:cubicBezTo>
                <a:lnTo>
                  <a:pt x="87853" y="2392565"/>
                </a:lnTo>
                <a:cubicBezTo>
                  <a:pt x="39333" y="2392565"/>
                  <a:pt x="0" y="2353232"/>
                  <a:pt x="0" y="2304712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80000" tIns="288000" rIns="180000">
            <a:noAutofit/>
          </a:bodyPr>
          <a:lstStyle>
            <a:lvl1pPr marL="0" indent="0">
              <a:spcBef>
                <a:spcPts val="0"/>
              </a:spcBef>
              <a:buNone/>
              <a:defRPr b="1">
                <a:solidFill>
                  <a:schemeClr val="accent6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1E31530F-91D4-46C9-98BF-AFA09B21FFF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235239" y="1857828"/>
            <a:ext cx="1915200" cy="1915224"/>
          </a:xfrm>
          <a:custGeom>
            <a:avLst/>
            <a:gdLst>
              <a:gd name="connsiteX0" fmla="*/ 116729 w 2663824"/>
              <a:gd name="connsiteY0" fmla="*/ 0 h 2283736"/>
              <a:gd name="connsiteX1" fmla="*/ 2547095 w 2663824"/>
              <a:gd name="connsiteY1" fmla="*/ 0 h 2283736"/>
              <a:gd name="connsiteX2" fmla="*/ 2663824 w 2663824"/>
              <a:gd name="connsiteY2" fmla="*/ 116729 h 2283736"/>
              <a:gd name="connsiteX3" fmla="*/ 2663824 w 2663824"/>
              <a:gd name="connsiteY3" fmla="*/ 2283736 h 2283736"/>
              <a:gd name="connsiteX4" fmla="*/ 0 w 2663824"/>
              <a:gd name="connsiteY4" fmla="*/ 2283736 h 2283736"/>
              <a:gd name="connsiteX5" fmla="*/ 0 w 2663824"/>
              <a:gd name="connsiteY5" fmla="*/ 116729 h 2283736"/>
              <a:gd name="connsiteX6" fmla="*/ 116729 w 2663824"/>
              <a:gd name="connsiteY6" fmla="*/ 0 h 228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63824" h="2283736">
                <a:moveTo>
                  <a:pt x="116729" y="0"/>
                </a:moveTo>
                <a:lnTo>
                  <a:pt x="2547095" y="0"/>
                </a:lnTo>
                <a:cubicBezTo>
                  <a:pt x="2611563" y="0"/>
                  <a:pt x="2663824" y="52261"/>
                  <a:pt x="2663824" y="116729"/>
                </a:cubicBezTo>
                <a:lnTo>
                  <a:pt x="2663824" y="2283736"/>
                </a:lnTo>
                <a:lnTo>
                  <a:pt x="0" y="2283736"/>
                </a:lnTo>
                <a:lnTo>
                  <a:pt x="0" y="116729"/>
                </a:lnTo>
                <a:cubicBezTo>
                  <a:pt x="0" y="52261"/>
                  <a:pt x="52261" y="0"/>
                  <a:pt x="1167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8EA32930-99D7-4DA0-81D0-FB224D928AA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429689" y="3773052"/>
            <a:ext cx="1915200" cy="2392565"/>
          </a:xfrm>
          <a:custGeom>
            <a:avLst/>
            <a:gdLst>
              <a:gd name="connsiteX0" fmla="*/ 0 w 2663825"/>
              <a:gd name="connsiteY0" fmla="*/ 0 h 2392565"/>
              <a:gd name="connsiteX1" fmla="*/ 2663825 w 2663825"/>
              <a:gd name="connsiteY1" fmla="*/ 0 h 2392565"/>
              <a:gd name="connsiteX2" fmla="*/ 2663825 w 2663825"/>
              <a:gd name="connsiteY2" fmla="*/ 2304712 h 2392565"/>
              <a:gd name="connsiteX3" fmla="*/ 2575972 w 2663825"/>
              <a:gd name="connsiteY3" fmla="*/ 2392565 h 2392565"/>
              <a:gd name="connsiteX4" fmla="*/ 87853 w 2663825"/>
              <a:gd name="connsiteY4" fmla="*/ 2392565 h 2392565"/>
              <a:gd name="connsiteX5" fmla="*/ 0 w 2663825"/>
              <a:gd name="connsiteY5" fmla="*/ 2304712 h 239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3825" h="2392565">
                <a:moveTo>
                  <a:pt x="0" y="0"/>
                </a:moveTo>
                <a:lnTo>
                  <a:pt x="2663825" y="0"/>
                </a:lnTo>
                <a:lnTo>
                  <a:pt x="2663825" y="2304712"/>
                </a:lnTo>
                <a:cubicBezTo>
                  <a:pt x="2663825" y="2353232"/>
                  <a:pt x="2624492" y="2392565"/>
                  <a:pt x="2575972" y="2392565"/>
                </a:cubicBezTo>
                <a:lnTo>
                  <a:pt x="87853" y="2392565"/>
                </a:lnTo>
                <a:cubicBezTo>
                  <a:pt x="39333" y="2392565"/>
                  <a:pt x="0" y="2353232"/>
                  <a:pt x="0" y="2304712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80000" tIns="288000" rIns="180000">
            <a:noAutofit/>
          </a:bodyPr>
          <a:lstStyle>
            <a:lvl1pPr marL="0" indent="0">
              <a:spcBef>
                <a:spcPts val="0"/>
              </a:spcBef>
              <a:buNone/>
              <a:defRPr b="1">
                <a:solidFill>
                  <a:schemeClr val="accent6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7527170F-919D-4754-8E8D-954B1CA93A64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429687" y="1857828"/>
            <a:ext cx="1915200" cy="1915224"/>
          </a:xfrm>
          <a:custGeom>
            <a:avLst/>
            <a:gdLst>
              <a:gd name="connsiteX0" fmla="*/ 116729 w 2663824"/>
              <a:gd name="connsiteY0" fmla="*/ 0 h 2283736"/>
              <a:gd name="connsiteX1" fmla="*/ 2547095 w 2663824"/>
              <a:gd name="connsiteY1" fmla="*/ 0 h 2283736"/>
              <a:gd name="connsiteX2" fmla="*/ 2663824 w 2663824"/>
              <a:gd name="connsiteY2" fmla="*/ 116729 h 2283736"/>
              <a:gd name="connsiteX3" fmla="*/ 2663824 w 2663824"/>
              <a:gd name="connsiteY3" fmla="*/ 2283736 h 2283736"/>
              <a:gd name="connsiteX4" fmla="*/ 0 w 2663824"/>
              <a:gd name="connsiteY4" fmla="*/ 2283736 h 2283736"/>
              <a:gd name="connsiteX5" fmla="*/ 0 w 2663824"/>
              <a:gd name="connsiteY5" fmla="*/ 116729 h 2283736"/>
              <a:gd name="connsiteX6" fmla="*/ 116729 w 2663824"/>
              <a:gd name="connsiteY6" fmla="*/ 0 h 228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63824" h="2283736">
                <a:moveTo>
                  <a:pt x="116729" y="0"/>
                </a:moveTo>
                <a:lnTo>
                  <a:pt x="2547095" y="0"/>
                </a:lnTo>
                <a:cubicBezTo>
                  <a:pt x="2611563" y="0"/>
                  <a:pt x="2663824" y="52261"/>
                  <a:pt x="2663824" y="116729"/>
                </a:cubicBezTo>
                <a:lnTo>
                  <a:pt x="2663824" y="2283736"/>
                </a:lnTo>
                <a:lnTo>
                  <a:pt x="0" y="2283736"/>
                </a:lnTo>
                <a:lnTo>
                  <a:pt x="0" y="116729"/>
                </a:lnTo>
                <a:cubicBezTo>
                  <a:pt x="0" y="52261"/>
                  <a:pt x="52261" y="0"/>
                  <a:pt x="1167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027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ac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1EFE2-B4BD-4554-9890-8C6DEFCB3AE2}" type="datetime1">
              <a:rPr lang="en-GB" smtClean="0"/>
              <a:t>08/10/2020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7247-EB78-480B-A962-35111A450531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AC68DC5-DF12-4872-86EA-43F2A5BBA9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5150" y="5982075"/>
            <a:ext cx="2743200" cy="53318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750CB1D-161B-4A92-AF75-AF59FBA39DFD}"/>
              </a:ext>
            </a:extLst>
          </p:cNvPr>
          <p:cNvGrpSpPr/>
          <p:nvPr userDrawn="1"/>
        </p:nvGrpSpPr>
        <p:grpSpPr>
          <a:xfrm>
            <a:off x="10624343" y="381000"/>
            <a:ext cx="947738" cy="739776"/>
            <a:chOff x="10864850" y="381000"/>
            <a:chExt cx="947738" cy="739776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A4DCBC2C-0A00-4B93-AD8F-15F602AC10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996613" y="858838"/>
              <a:ext cx="796925" cy="261938"/>
            </a:xfrm>
            <a:custGeom>
              <a:avLst/>
              <a:gdLst>
                <a:gd name="T0" fmla="*/ 1333 w 1333"/>
                <a:gd name="T1" fmla="*/ 338 h 438"/>
                <a:gd name="T2" fmla="*/ 1273 w 1333"/>
                <a:gd name="T3" fmla="*/ 0 h 438"/>
                <a:gd name="T4" fmla="*/ 1064 w 1333"/>
                <a:gd name="T5" fmla="*/ 271 h 438"/>
                <a:gd name="T6" fmla="*/ 1157 w 1333"/>
                <a:gd name="T7" fmla="*/ 231 h 438"/>
                <a:gd name="T8" fmla="*/ 1102 w 1333"/>
                <a:gd name="T9" fmla="*/ 299 h 438"/>
                <a:gd name="T10" fmla="*/ 1033 w 1333"/>
                <a:gd name="T11" fmla="*/ 170 h 438"/>
                <a:gd name="T12" fmla="*/ 1157 w 1333"/>
                <a:gd name="T13" fmla="*/ 195 h 438"/>
                <a:gd name="T14" fmla="*/ 1046 w 1333"/>
                <a:gd name="T15" fmla="*/ 208 h 438"/>
                <a:gd name="T16" fmla="*/ 1087 w 1333"/>
                <a:gd name="T17" fmla="*/ 343 h 438"/>
                <a:gd name="T18" fmla="*/ 1160 w 1333"/>
                <a:gd name="T19" fmla="*/ 303 h 438"/>
                <a:gd name="T20" fmla="*/ 1215 w 1333"/>
                <a:gd name="T21" fmla="*/ 338 h 438"/>
                <a:gd name="T22" fmla="*/ 1212 w 1333"/>
                <a:gd name="T23" fmla="*/ 228 h 438"/>
                <a:gd name="T24" fmla="*/ 1112 w 1333"/>
                <a:gd name="T25" fmla="*/ 101 h 438"/>
                <a:gd name="T26" fmla="*/ 1033 w 1333"/>
                <a:gd name="T27" fmla="*/ 170 h 438"/>
                <a:gd name="T28" fmla="*/ 939 w 1333"/>
                <a:gd name="T29" fmla="*/ 343 h 438"/>
                <a:gd name="T30" fmla="*/ 982 w 1333"/>
                <a:gd name="T31" fmla="*/ 290 h 438"/>
                <a:gd name="T32" fmla="*/ 926 w 1333"/>
                <a:gd name="T33" fmla="*/ 258 h 438"/>
                <a:gd name="T34" fmla="*/ 979 w 1333"/>
                <a:gd name="T35" fmla="*/ 150 h 438"/>
                <a:gd name="T36" fmla="*/ 926 w 1333"/>
                <a:gd name="T37" fmla="*/ 106 h 438"/>
                <a:gd name="T38" fmla="*/ 865 w 1333"/>
                <a:gd name="T39" fmla="*/ 60 h 438"/>
                <a:gd name="T40" fmla="*/ 821 w 1333"/>
                <a:gd name="T41" fmla="*/ 106 h 438"/>
                <a:gd name="T42" fmla="*/ 865 w 1333"/>
                <a:gd name="T43" fmla="*/ 150 h 438"/>
                <a:gd name="T44" fmla="*/ 722 w 1333"/>
                <a:gd name="T45" fmla="*/ 64 h 438"/>
                <a:gd name="T46" fmla="*/ 782 w 1333"/>
                <a:gd name="T47" fmla="*/ 6 h 438"/>
                <a:gd name="T48" fmla="*/ 722 w 1333"/>
                <a:gd name="T49" fmla="*/ 64 h 438"/>
                <a:gd name="T50" fmla="*/ 782 w 1333"/>
                <a:gd name="T51" fmla="*/ 338 h 438"/>
                <a:gd name="T52" fmla="*/ 722 w 1333"/>
                <a:gd name="T53" fmla="*/ 106 h 438"/>
                <a:gd name="T54" fmla="*/ 601 w 1333"/>
                <a:gd name="T55" fmla="*/ 106 h 438"/>
                <a:gd name="T56" fmla="*/ 600 w 1333"/>
                <a:gd name="T57" fmla="*/ 138 h 438"/>
                <a:gd name="T58" fmla="*/ 430 w 1333"/>
                <a:gd name="T59" fmla="*/ 221 h 438"/>
                <a:gd name="T60" fmla="*/ 597 w 1333"/>
                <a:gd name="T61" fmla="*/ 301 h 438"/>
                <a:gd name="T62" fmla="*/ 528 w 1333"/>
                <a:gd name="T63" fmla="*/ 391 h 438"/>
                <a:gd name="T64" fmla="*/ 456 w 1333"/>
                <a:gd name="T65" fmla="*/ 422 h 438"/>
                <a:gd name="T66" fmla="*/ 658 w 1333"/>
                <a:gd name="T67" fmla="*/ 316 h 438"/>
                <a:gd name="T68" fmla="*/ 601 w 1333"/>
                <a:gd name="T69" fmla="*/ 106 h 438"/>
                <a:gd name="T70" fmla="*/ 493 w 1333"/>
                <a:gd name="T71" fmla="*/ 221 h 438"/>
                <a:gd name="T72" fmla="*/ 598 w 1333"/>
                <a:gd name="T73" fmla="*/ 220 h 438"/>
                <a:gd name="T74" fmla="*/ 321 w 1333"/>
                <a:gd name="T75" fmla="*/ 64 h 438"/>
                <a:gd name="T76" fmla="*/ 382 w 1333"/>
                <a:gd name="T77" fmla="*/ 6 h 438"/>
                <a:gd name="T78" fmla="*/ 321 w 1333"/>
                <a:gd name="T79" fmla="*/ 64 h 438"/>
                <a:gd name="T80" fmla="*/ 382 w 1333"/>
                <a:gd name="T81" fmla="*/ 338 h 438"/>
                <a:gd name="T82" fmla="*/ 321 w 1333"/>
                <a:gd name="T83" fmla="*/ 106 h 438"/>
                <a:gd name="T84" fmla="*/ 63 w 1333"/>
                <a:gd name="T85" fmla="*/ 73 h 438"/>
                <a:gd name="T86" fmla="*/ 202 w 1333"/>
                <a:gd name="T87" fmla="*/ 181 h 438"/>
                <a:gd name="T88" fmla="*/ 63 w 1333"/>
                <a:gd name="T89" fmla="*/ 288 h 438"/>
                <a:gd name="T90" fmla="*/ 0 w 1333"/>
                <a:gd name="T91" fmla="*/ 338 h 438"/>
                <a:gd name="T92" fmla="*/ 268 w 1333"/>
                <a:gd name="T93" fmla="*/ 181 h 438"/>
                <a:gd name="T94" fmla="*/ 0 w 1333"/>
                <a:gd name="T95" fmla="*/ 2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33" h="438">
                  <a:moveTo>
                    <a:pt x="1273" y="338"/>
                  </a:moveTo>
                  <a:cubicBezTo>
                    <a:pt x="1333" y="338"/>
                    <a:pt x="1333" y="338"/>
                    <a:pt x="1333" y="338"/>
                  </a:cubicBezTo>
                  <a:cubicBezTo>
                    <a:pt x="1333" y="0"/>
                    <a:pt x="1333" y="0"/>
                    <a:pt x="1333" y="0"/>
                  </a:cubicBezTo>
                  <a:cubicBezTo>
                    <a:pt x="1273" y="0"/>
                    <a:pt x="1273" y="0"/>
                    <a:pt x="1273" y="0"/>
                  </a:cubicBezTo>
                  <a:lnTo>
                    <a:pt x="1273" y="338"/>
                  </a:lnTo>
                  <a:close/>
                  <a:moveTo>
                    <a:pt x="1064" y="271"/>
                  </a:moveTo>
                  <a:cubicBezTo>
                    <a:pt x="1064" y="235"/>
                    <a:pt x="1104" y="231"/>
                    <a:pt x="1131" y="231"/>
                  </a:cubicBezTo>
                  <a:cubicBezTo>
                    <a:pt x="1157" y="231"/>
                    <a:pt x="1157" y="231"/>
                    <a:pt x="1157" y="231"/>
                  </a:cubicBezTo>
                  <a:cubicBezTo>
                    <a:pt x="1157" y="249"/>
                    <a:pt x="1154" y="266"/>
                    <a:pt x="1144" y="279"/>
                  </a:cubicBezTo>
                  <a:cubicBezTo>
                    <a:pt x="1135" y="291"/>
                    <a:pt x="1120" y="299"/>
                    <a:pt x="1102" y="299"/>
                  </a:cubicBezTo>
                  <a:cubicBezTo>
                    <a:pt x="1080" y="299"/>
                    <a:pt x="1064" y="291"/>
                    <a:pt x="1064" y="271"/>
                  </a:cubicBezTo>
                  <a:moveTo>
                    <a:pt x="1033" y="170"/>
                  </a:moveTo>
                  <a:cubicBezTo>
                    <a:pt x="1053" y="155"/>
                    <a:pt x="1079" y="145"/>
                    <a:pt x="1105" y="145"/>
                  </a:cubicBezTo>
                  <a:cubicBezTo>
                    <a:pt x="1140" y="145"/>
                    <a:pt x="1157" y="157"/>
                    <a:pt x="1157" y="195"/>
                  </a:cubicBezTo>
                  <a:cubicBezTo>
                    <a:pt x="1124" y="195"/>
                    <a:pt x="1124" y="195"/>
                    <a:pt x="1124" y="195"/>
                  </a:cubicBezTo>
                  <a:cubicBezTo>
                    <a:pt x="1098" y="195"/>
                    <a:pt x="1069" y="197"/>
                    <a:pt x="1046" y="208"/>
                  </a:cubicBezTo>
                  <a:cubicBezTo>
                    <a:pt x="1023" y="220"/>
                    <a:pt x="1006" y="240"/>
                    <a:pt x="1006" y="275"/>
                  </a:cubicBezTo>
                  <a:cubicBezTo>
                    <a:pt x="1006" y="319"/>
                    <a:pt x="1046" y="343"/>
                    <a:pt x="1087" y="343"/>
                  </a:cubicBezTo>
                  <a:cubicBezTo>
                    <a:pt x="1115" y="343"/>
                    <a:pt x="1145" y="329"/>
                    <a:pt x="1159" y="303"/>
                  </a:cubicBezTo>
                  <a:cubicBezTo>
                    <a:pt x="1160" y="303"/>
                    <a:pt x="1160" y="303"/>
                    <a:pt x="1160" y="303"/>
                  </a:cubicBezTo>
                  <a:cubicBezTo>
                    <a:pt x="1160" y="311"/>
                    <a:pt x="1160" y="326"/>
                    <a:pt x="1162" y="338"/>
                  </a:cubicBezTo>
                  <a:cubicBezTo>
                    <a:pt x="1215" y="338"/>
                    <a:pt x="1215" y="338"/>
                    <a:pt x="1215" y="338"/>
                  </a:cubicBezTo>
                  <a:cubicBezTo>
                    <a:pt x="1214" y="320"/>
                    <a:pt x="1213" y="304"/>
                    <a:pt x="1213" y="286"/>
                  </a:cubicBezTo>
                  <a:cubicBezTo>
                    <a:pt x="1212" y="269"/>
                    <a:pt x="1212" y="252"/>
                    <a:pt x="1212" y="228"/>
                  </a:cubicBezTo>
                  <a:cubicBezTo>
                    <a:pt x="1212" y="198"/>
                    <a:pt x="1212" y="198"/>
                    <a:pt x="1212" y="198"/>
                  </a:cubicBezTo>
                  <a:cubicBezTo>
                    <a:pt x="1212" y="130"/>
                    <a:pt x="1183" y="101"/>
                    <a:pt x="1112" y="101"/>
                  </a:cubicBezTo>
                  <a:cubicBezTo>
                    <a:pt x="1086" y="101"/>
                    <a:pt x="1055" y="107"/>
                    <a:pt x="1031" y="118"/>
                  </a:cubicBezTo>
                  <a:lnTo>
                    <a:pt x="1033" y="170"/>
                  </a:lnTo>
                  <a:close/>
                  <a:moveTo>
                    <a:pt x="865" y="268"/>
                  </a:moveTo>
                  <a:cubicBezTo>
                    <a:pt x="865" y="314"/>
                    <a:pt x="892" y="343"/>
                    <a:pt x="939" y="343"/>
                  </a:cubicBezTo>
                  <a:cubicBezTo>
                    <a:pt x="957" y="343"/>
                    <a:pt x="971" y="342"/>
                    <a:pt x="983" y="338"/>
                  </a:cubicBezTo>
                  <a:cubicBezTo>
                    <a:pt x="982" y="290"/>
                    <a:pt x="982" y="290"/>
                    <a:pt x="982" y="290"/>
                  </a:cubicBezTo>
                  <a:cubicBezTo>
                    <a:pt x="975" y="294"/>
                    <a:pt x="965" y="297"/>
                    <a:pt x="954" y="297"/>
                  </a:cubicBezTo>
                  <a:cubicBezTo>
                    <a:pt x="931" y="297"/>
                    <a:pt x="926" y="278"/>
                    <a:pt x="926" y="258"/>
                  </a:cubicBezTo>
                  <a:cubicBezTo>
                    <a:pt x="926" y="150"/>
                    <a:pt x="926" y="150"/>
                    <a:pt x="926" y="150"/>
                  </a:cubicBezTo>
                  <a:cubicBezTo>
                    <a:pt x="979" y="150"/>
                    <a:pt x="979" y="150"/>
                    <a:pt x="979" y="150"/>
                  </a:cubicBezTo>
                  <a:cubicBezTo>
                    <a:pt x="979" y="106"/>
                    <a:pt x="979" y="106"/>
                    <a:pt x="979" y="106"/>
                  </a:cubicBezTo>
                  <a:cubicBezTo>
                    <a:pt x="926" y="106"/>
                    <a:pt x="926" y="106"/>
                    <a:pt x="926" y="106"/>
                  </a:cubicBezTo>
                  <a:cubicBezTo>
                    <a:pt x="926" y="40"/>
                    <a:pt x="926" y="40"/>
                    <a:pt x="926" y="40"/>
                  </a:cubicBezTo>
                  <a:cubicBezTo>
                    <a:pt x="865" y="60"/>
                    <a:pt x="865" y="60"/>
                    <a:pt x="865" y="60"/>
                  </a:cubicBezTo>
                  <a:cubicBezTo>
                    <a:pt x="865" y="106"/>
                    <a:pt x="865" y="106"/>
                    <a:pt x="865" y="106"/>
                  </a:cubicBezTo>
                  <a:cubicBezTo>
                    <a:pt x="821" y="106"/>
                    <a:pt x="821" y="106"/>
                    <a:pt x="821" y="106"/>
                  </a:cubicBezTo>
                  <a:cubicBezTo>
                    <a:pt x="821" y="150"/>
                    <a:pt x="821" y="150"/>
                    <a:pt x="821" y="150"/>
                  </a:cubicBezTo>
                  <a:cubicBezTo>
                    <a:pt x="865" y="150"/>
                    <a:pt x="865" y="150"/>
                    <a:pt x="865" y="150"/>
                  </a:cubicBezTo>
                  <a:lnTo>
                    <a:pt x="865" y="268"/>
                  </a:lnTo>
                  <a:close/>
                  <a:moveTo>
                    <a:pt x="722" y="64"/>
                  </a:moveTo>
                  <a:cubicBezTo>
                    <a:pt x="782" y="64"/>
                    <a:pt x="782" y="64"/>
                    <a:pt x="782" y="64"/>
                  </a:cubicBezTo>
                  <a:cubicBezTo>
                    <a:pt x="782" y="6"/>
                    <a:pt x="782" y="6"/>
                    <a:pt x="782" y="6"/>
                  </a:cubicBezTo>
                  <a:cubicBezTo>
                    <a:pt x="722" y="6"/>
                    <a:pt x="722" y="6"/>
                    <a:pt x="722" y="6"/>
                  </a:cubicBezTo>
                  <a:lnTo>
                    <a:pt x="722" y="64"/>
                  </a:lnTo>
                  <a:close/>
                  <a:moveTo>
                    <a:pt x="722" y="338"/>
                  </a:moveTo>
                  <a:cubicBezTo>
                    <a:pt x="782" y="338"/>
                    <a:pt x="782" y="338"/>
                    <a:pt x="782" y="338"/>
                  </a:cubicBezTo>
                  <a:cubicBezTo>
                    <a:pt x="782" y="106"/>
                    <a:pt x="782" y="106"/>
                    <a:pt x="782" y="106"/>
                  </a:cubicBezTo>
                  <a:cubicBezTo>
                    <a:pt x="722" y="106"/>
                    <a:pt x="722" y="106"/>
                    <a:pt x="722" y="106"/>
                  </a:cubicBezTo>
                  <a:lnTo>
                    <a:pt x="722" y="338"/>
                  </a:lnTo>
                  <a:close/>
                  <a:moveTo>
                    <a:pt x="601" y="106"/>
                  </a:moveTo>
                  <a:cubicBezTo>
                    <a:pt x="601" y="138"/>
                    <a:pt x="601" y="138"/>
                    <a:pt x="601" y="138"/>
                  </a:cubicBezTo>
                  <a:cubicBezTo>
                    <a:pt x="600" y="138"/>
                    <a:pt x="600" y="138"/>
                    <a:pt x="600" y="138"/>
                  </a:cubicBezTo>
                  <a:cubicBezTo>
                    <a:pt x="583" y="111"/>
                    <a:pt x="559" y="101"/>
                    <a:pt x="529" y="101"/>
                  </a:cubicBezTo>
                  <a:cubicBezTo>
                    <a:pt x="459" y="101"/>
                    <a:pt x="430" y="165"/>
                    <a:pt x="430" y="221"/>
                  </a:cubicBezTo>
                  <a:cubicBezTo>
                    <a:pt x="430" y="283"/>
                    <a:pt x="456" y="338"/>
                    <a:pt x="525" y="338"/>
                  </a:cubicBezTo>
                  <a:cubicBezTo>
                    <a:pt x="559" y="338"/>
                    <a:pt x="586" y="321"/>
                    <a:pt x="597" y="301"/>
                  </a:cubicBezTo>
                  <a:cubicBezTo>
                    <a:pt x="598" y="301"/>
                    <a:pt x="598" y="301"/>
                    <a:pt x="598" y="301"/>
                  </a:cubicBezTo>
                  <a:cubicBezTo>
                    <a:pt x="598" y="341"/>
                    <a:pt x="595" y="391"/>
                    <a:pt x="528" y="391"/>
                  </a:cubicBezTo>
                  <a:cubicBezTo>
                    <a:pt x="509" y="391"/>
                    <a:pt x="479" y="381"/>
                    <a:pt x="460" y="371"/>
                  </a:cubicBezTo>
                  <a:cubicBezTo>
                    <a:pt x="456" y="422"/>
                    <a:pt x="456" y="422"/>
                    <a:pt x="456" y="422"/>
                  </a:cubicBezTo>
                  <a:cubicBezTo>
                    <a:pt x="484" y="434"/>
                    <a:pt x="512" y="438"/>
                    <a:pt x="536" y="438"/>
                  </a:cubicBezTo>
                  <a:cubicBezTo>
                    <a:pt x="633" y="438"/>
                    <a:pt x="658" y="379"/>
                    <a:pt x="658" y="316"/>
                  </a:cubicBezTo>
                  <a:cubicBezTo>
                    <a:pt x="658" y="106"/>
                    <a:pt x="658" y="106"/>
                    <a:pt x="658" y="106"/>
                  </a:cubicBezTo>
                  <a:lnTo>
                    <a:pt x="601" y="106"/>
                  </a:lnTo>
                  <a:close/>
                  <a:moveTo>
                    <a:pt x="545" y="291"/>
                  </a:moveTo>
                  <a:cubicBezTo>
                    <a:pt x="510" y="291"/>
                    <a:pt x="493" y="252"/>
                    <a:pt x="493" y="221"/>
                  </a:cubicBezTo>
                  <a:cubicBezTo>
                    <a:pt x="493" y="185"/>
                    <a:pt x="506" y="148"/>
                    <a:pt x="547" y="148"/>
                  </a:cubicBezTo>
                  <a:cubicBezTo>
                    <a:pt x="583" y="148"/>
                    <a:pt x="598" y="180"/>
                    <a:pt x="598" y="220"/>
                  </a:cubicBezTo>
                  <a:cubicBezTo>
                    <a:pt x="598" y="258"/>
                    <a:pt x="583" y="291"/>
                    <a:pt x="545" y="291"/>
                  </a:cubicBezTo>
                  <a:moveTo>
                    <a:pt x="321" y="64"/>
                  </a:moveTo>
                  <a:cubicBezTo>
                    <a:pt x="382" y="64"/>
                    <a:pt x="382" y="64"/>
                    <a:pt x="382" y="64"/>
                  </a:cubicBezTo>
                  <a:cubicBezTo>
                    <a:pt x="382" y="6"/>
                    <a:pt x="382" y="6"/>
                    <a:pt x="382" y="6"/>
                  </a:cubicBezTo>
                  <a:cubicBezTo>
                    <a:pt x="321" y="6"/>
                    <a:pt x="321" y="6"/>
                    <a:pt x="321" y="6"/>
                  </a:cubicBezTo>
                  <a:lnTo>
                    <a:pt x="321" y="64"/>
                  </a:lnTo>
                  <a:close/>
                  <a:moveTo>
                    <a:pt x="321" y="338"/>
                  </a:moveTo>
                  <a:cubicBezTo>
                    <a:pt x="382" y="338"/>
                    <a:pt x="382" y="338"/>
                    <a:pt x="382" y="338"/>
                  </a:cubicBezTo>
                  <a:cubicBezTo>
                    <a:pt x="382" y="106"/>
                    <a:pt x="382" y="106"/>
                    <a:pt x="382" y="106"/>
                  </a:cubicBezTo>
                  <a:cubicBezTo>
                    <a:pt x="321" y="106"/>
                    <a:pt x="321" y="106"/>
                    <a:pt x="321" y="106"/>
                  </a:cubicBezTo>
                  <a:lnTo>
                    <a:pt x="321" y="338"/>
                  </a:lnTo>
                  <a:close/>
                  <a:moveTo>
                    <a:pt x="63" y="73"/>
                  </a:moveTo>
                  <a:cubicBezTo>
                    <a:pt x="98" y="73"/>
                    <a:pt x="98" y="73"/>
                    <a:pt x="98" y="73"/>
                  </a:cubicBezTo>
                  <a:cubicBezTo>
                    <a:pt x="151" y="73"/>
                    <a:pt x="202" y="112"/>
                    <a:pt x="202" y="181"/>
                  </a:cubicBezTo>
                  <a:cubicBezTo>
                    <a:pt x="202" y="249"/>
                    <a:pt x="151" y="288"/>
                    <a:pt x="98" y="288"/>
                  </a:cubicBezTo>
                  <a:cubicBezTo>
                    <a:pt x="63" y="288"/>
                    <a:pt x="63" y="288"/>
                    <a:pt x="63" y="288"/>
                  </a:cubicBezTo>
                  <a:lnTo>
                    <a:pt x="63" y="73"/>
                  </a:lnTo>
                  <a:close/>
                  <a:moveTo>
                    <a:pt x="0" y="338"/>
                  </a:moveTo>
                  <a:cubicBezTo>
                    <a:pt x="86" y="338"/>
                    <a:pt x="86" y="338"/>
                    <a:pt x="86" y="338"/>
                  </a:cubicBezTo>
                  <a:cubicBezTo>
                    <a:pt x="183" y="338"/>
                    <a:pt x="268" y="306"/>
                    <a:pt x="268" y="181"/>
                  </a:cubicBezTo>
                  <a:cubicBezTo>
                    <a:pt x="268" y="56"/>
                    <a:pt x="183" y="24"/>
                    <a:pt x="86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3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157218B0-6241-4B9F-8494-D2C5D6E4F97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64850" y="381000"/>
              <a:ext cx="947738" cy="382588"/>
            </a:xfrm>
            <a:custGeom>
              <a:avLst/>
              <a:gdLst>
                <a:gd name="T0" fmla="*/ 1526 w 1585"/>
                <a:gd name="T1" fmla="*/ 76 h 639"/>
                <a:gd name="T2" fmla="*/ 1493 w 1585"/>
                <a:gd name="T3" fmla="*/ 178 h 639"/>
                <a:gd name="T4" fmla="*/ 1379 w 1585"/>
                <a:gd name="T5" fmla="*/ 155 h 639"/>
                <a:gd name="T6" fmla="*/ 1280 w 1585"/>
                <a:gd name="T7" fmla="*/ 204 h 639"/>
                <a:gd name="T8" fmla="*/ 1480 w 1585"/>
                <a:gd name="T9" fmla="*/ 406 h 639"/>
                <a:gd name="T10" fmla="*/ 1228 w 1585"/>
                <a:gd name="T11" fmla="*/ 585 h 639"/>
                <a:gd name="T12" fmla="*/ 1068 w 1585"/>
                <a:gd name="T13" fmla="*/ 558 h 639"/>
                <a:gd name="T14" fmla="*/ 1101 w 1585"/>
                <a:gd name="T15" fmla="*/ 453 h 639"/>
                <a:gd name="T16" fmla="*/ 1228 w 1585"/>
                <a:gd name="T17" fmla="*/ 483 h 639"/>
                <a:gd name="T18" fmla="*/ 1338 w 1585"/>
                <a:gd name="T19" fmla="*/ 422 h 639"/>
                <a:gd name="T20" fmla="*/ 1138 w 1585"/>
                <a:gd name="T21" fmla="*/ 225 h 639"/>
                <a:gd name="T22" fmla="*/ 1368 w 1585"/>
                <a:gd name="T23" fmla="*/ 53 h 639"/>
                <a:gd name="T24" fmla="*/ 1526 w 1585"/>
                <a:gd name="T25" fmla="*/ 76 h 639"/>
                <a:gd name="T26" fmla="*/ 1129 w 1585"/>
                <a:gd name="T27" fmla="*/ 62 h 639"/>
                <a:gd name="T28" fmla="*/ 1021 w 1585"/>
                <a:gd name="T29" fmla="*/ 576 h 639"/>
                <a:gd name="T30" fmla="*/ 883 w 1585"/>
                <a:gd name="T31" fmla="*/ 576 h 639"/>
                <a:gd name="T32" fmla="*/ 929 w 1585"/>
                <a:gd name="T33" fmla="*/ 356 h 639"/>
                <a:gd name="T34" fmla="*/ 765 w 1585"/>
                <a:gd name="T35" fmla="*/ 356 h 639"/>
                <a:gd name="T36" fmla="*/ 719 w 1585"/>
                <a:gd name="T37" fmla="*/ 576 h 639"/>
                <a:gd name="T38" fmla="*/ 581 w 1585"/>
                <a:gd name="T39" fmla="*/ 576 h 639"/>
                <a:gd name="T40" fmla="*/ 688 w 1585"/>
                <a:gd name="T41" fmla="*/ 62 h 639"/>
                <a:gd name="T42" fmla="*/ 827 w 1585"/>
                <a:gd name="T43" fmla="*/ 62 h 639"/>
                <a:gd name="T44" fmla="*/ 786 w 1585"/>
                <a:gd name="T45" fmla="*/ 258 h 639"/>
                <a:gd name="T46" fmla="*/ 950 w 1585"/>
                <a:gd name="T47" fmla="*/ 258 h 639"/>
                <a:gd name="T48" fmla="*/ 990 w 1585"/>
                <a:gd name="T49" fmla="*/ 62 h 639"/>
                <a:gd name="T50" fmla="*/ 1129 w 1585"/>
                <a:gd name="T51" fmla="*/ 62 h 639"/>
                <a:gd name="T52" fmla="*/ 637 w 1585"/>
                <a:gd name="T53" fmla="*/ 62 h 639"/>
                <a:gd name="T54" fmla="*/ 528 w 1585"/>
                <a:gd name="T55" fmla="*/ 576 h 639"/>
                <a:gd name="T56" fmla="*/ 356 w 1585"/>
                <a:gd name="T57" fmla="*/ 576 h 639"/>
                <a:gd name="T58" fmla="*/ 248 w 1585"/>
                <a:gd name="T59" fmla="*/ 220 h 639"/>
                <a:gd name="T60" fmla="*/ 247 w 1585"/>
                <a:gd name="T61" fmla="*/ 220 h 639"/>
                <a:gd name="T62" fmla="*/ 175 w 1585"/>
                <a:gd name="T63" fmla="*/ 576 h 639"/>
                <a:gd name="T64" fmla="*/ 45 w 1585"/>
                <a:gd name="T65" fmla="*/ 576 h 639"/>
                <a:gd name="T66" fmla="*/ 155 w 1585"/>
                <a:gd name="T67" fmla="*/ 62 h 639"/>
                <a:gd name="T68" fmla="*/ 327 w 1585"/>
                <a:gd name="T69" fmla="*/ 62 h 639"/>
                <a:gd name="T70" fmla="*/ 433 w 1585"/>
                <a:gd name="T71" fmla="*/ 418 h 639"/>
                <a:gd name="T72" fmla="*/ 435 w 1585"/>
                <a:gd name="T73" fmla="*/ 418 h 639"/>
                <a:gd name="T74" fmla="*/ 507 w 1585"/>
                <a:gd name="T75" fmla="*/ 62 h 639"/>
                <a:gd name="T76" fmla="*/ 637 w 1585"/>
                <a:gd name="T77" fmla="*/ 62 h 639"/>
                <a:gd name="T78" fmla="*/ 1585 w 1585"/>
                <a:gd name="T79" fmla="*/ 0 h 639"/>
                <a:gd name="T80" fmla="*/ 0 w 1585"/>
                <a:gd name="T81" fmla="*/ 0 h 639"/>
                <a:gd name="T82" fmla="*/ 0 w 1585"/>
                <a:gd name="T83" fmla="*/ 639 h 639"/>
                <a:gd name="T84" fmla="*/ 1585 w 1585"/>
                <a:gd name="T85" fmla="*/ 639 h 639"/>
                <a:gd name="T86" fmla="*/ 1585 w 1585"/>
                <a:gd name="T87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85" h="639">
                  <a:moveTo>
                    <a:pt x="1526" y="76"/>
                  </a:moveTo>
                  <a:cubicBezTo>
                    <a:pt x="1493" y="178"/>
                    <a:pt x="1493" y="178"/>
                    <a:pt x="1493" y="178"/>
                  </a:cubicBezTo>
                  <a:cubicBezTo>
                    <a:pt x="1466" y="166"/>
                    <a:pt x="1430" y="155"/>
                    <a:pt x="1379" y="155"/>
                  </a:cubicBezTo>
                  <a:cubicBezTo>
                    <a:pt x="1324" y="155"/>
                    <a:pt x="1280" y="163"/>
                    <a:pt x="1280" y="204"/>
                  </a:cubicBezTo>
                  <a:cubicBezTo>
                    <a:pt x="1280" y="277"/>
                    <a:pt x="1480" y="250"/>
                    <a:pt x="1480" y="406"/>
                  </a:cubicBezTo>
                  <a:cubicBezTo>
                    <a:pt x="1480" y="548"/>
                    <a:pt x="1348" y="585"/>
                    <a:pt x="1228" y="585"/>
                  </a:cubicBezTo>
                  <a:cubicBezTo>
                    <a:pt x="1175" y="585"/>
                    <a:pt x="1113" y="572"/>
                    <a:pt x="1068" y="558"/>
                  </a:cubicBezTo>
                  <a:cubicBezTo>
                    <a:pt x="1101" y="453"/>
                    <a:pt x="1101" y="453"/>
                    <a:pt x="1101" y="453"/>
                  </a:cubicBezTo>
                  <a:cubicBezTo>
                    <a:pt x="1128" y="471"/>
                    <a:pt x="1183" y="483"/>
                    <a:pt x="1228" y="483"/>
                  </a:cubicBezTo>
                  <a:cubicBezTo>
                    <a:pt x="1271" y="483"/>
                    <a:pt x="1338" y="475"/>
                    <a:pt x="1338" y="422"/>
                  </a:cubicBezTo>
                  <a:cubicBezTo>
                    <a:pt x="1338" y="339"/>
                    <a:pt x="1138" y="370"/>
                    <a:pt x="1138" y="225"/>
                  </a:cubicBezTo>
                  <a:cubicBezTo>
                    <a:pt x="1138" y="93"/>
                    <a:pt x="1254" y="53"/>
                    <a:pt x="1368" y="53"/>
                  </a:cubicBezTo>
                  <a:cubicBezTo>
                    <a:pt x="1431" y="53"/>
                    <a:pt x="1491" y="60"/>
                    <a:pt x="1526" y="76"/>
                  </a:cubicBezTo>
                  <a:moveTo>
                    <a:pt x="1129" y="62"/>
                  </a:moveTo>
                  <a:cubicBezTo>
                    <a:pt x="1021" y="576"/>
                    <a:pt x="1021" y="576"/>
                    <a:pt x="1021" y="576"/>
                  </a:cubicBezTo>
                  <a:cubicBezTo>
                    <a:pt x="883" y="576"/>
                    <a:pt x="883" y="576"/>
                    <a:pt x="883" y="576"/>
                  </a:cubicBezTo>
                  <a:cubicBezTo>
                    <a:pt x="929" y="356"/>
                    <a:pt x="929" y="356"/>
                    <a:pt x="929" y="356"/>
                  </a:cubicBezTo>
                  <a:cubicBezTo>
                    <a:pt x="765" y="356"/>
                    <a:pt x="765" y="356"/>
                    <a:pt x="765" y="356"/>
                  </a:cubicBezTo>
                  <a:cubicBezTo>
                    <a:pt x="719" y="576"/>
                    <a:pt x="719" y="576"/>
                    <a:pt x="719" y="576"/>
                  </a:cubicBezTo>
                  <a:cubicBezTo>
                    <a:pt x="581" y="576"/>
                    <a:pt x="581" y="576"/>
                    <a:pt x="581" y="576"/>
                  </a:cubicBezTo>
                  <a:cubicBezTo>
                    <a:pt x="688" y="62"/>
                    <a:pt x="688" y="62"/>
                    <a:pt x="688" y="62"/>
                  </a:cubicBezTo>
                  <a:cubicBezTo>
                    <a:pt x="827" y="62"/>
                    <a:pt x="827" y="62"/>
                    <a:pt x="827" y="62"/>
                  </a:cubicBezTo>
                  <a:cubicBezTo>
                    <a:pt x="786" y="258"/>
                    <a:pt x="786" y="258"/>
                    <a:pt x="786" y="258"/>
                  </a:cubicBezTo>
                  <a:cubicBezTo>
                    <a:pt x="950" y="258"/>
                    <a:pt x="950" y="258"/>
                    <a:pt x="950" y="258"/>
                  </a:cubicBezTo>
                  <a:cubicBezTo>
                    <a:pt x="990" y="62"/>
                    <a:pt x="990" y="62"/>
                    <a:pt x="990" y="62"/>
                  </a:cubicBezTo>
                  <a:lnTo>
                    <a:pt x="1129" y="62"/>
                  </a:lnTo>
                  <a:close/>
                  <a:moveTo>
                    <a:pt x="637" y="62"/>
                  </a:moveTo>
                  <a:cubicBezTo>
                    <a:pt x="528" y="576"/>
                    <a:pt x="528" y="576"/>
                    <a:pt x="528" y="576"/>
                  </a:cubicBezTo>
                  <a:cubicBezTo>
                    <a:pt x="356" y="576"/>
                    <a:pt x="356" y="576"/>
                    <a:pt x="356" y="576"/>
                  </a:cubicBezTo>
                  <a:cubicBezTo>
                    <a:pt x="248" y="220"/>
                    <a:pt x="248" y="220"/>
                    <a:pt x="248" y="220"/>
                  </a:cubicBezTo>
                  <a:cubicBezTo>
                    <a:pt x="247" y="220"/>
                    <a:pt x="247" y="220"/>
                    <a:pt x="247" y="220"/>
                  </a:cubicBezTo>
                  <a:cubicBezTo>
                    <a:pt x="175" y="576"/>
                    <a:pt x="175" y="576"/>
                    <a:pt x="175" y="576"/>
                  </a:cubicBezTo>
                  <a:cubicBezTo>
                    <a:pt x="45" y="576"/>
                    <a:pt x="45" y="576"/>
                    <a:pt x="45" y="576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327" y="62"/>
                    <a:pt x="327" y="62"/>
                    <a:pt x="327" y="62"/>
                  </a:cubicBezTo>
                  <a:cubicBezTo>
                    <a:pt x="433" y="418"/>
                    <a:pt x="433" y="418"/>
                    <a:pt x="433" y="418"/>
                  </a:cubicBezTo>
                  <a:cubicBezTo>
                    <a:pt x="435" y="418"/>
                    <a:pt x="435" y="418"/>
                    <a:pt x="435" y="418"/>
                  </a:cubicBezTo>
                  <a:cubicBezTo>
                    <a:pt x="507" y="62"/>
                    <a:pt x="507" y="62"/>
                    <a:pt x="507" y="62"/>
                  </a:cubicBezTo>
                  <a:lnTo>
                    <a:pt x="637" y="62"/>
                  </a:lnTo>
                  <a:close/>
                  <a:moveTo>
                    <a:pt x="158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39"/>
                    <a:pt x="0" y="639"/>
                    <a:pt x="0" y="639"/>
                  </a:cubicBezTo>
                  <a:cubicBezTo>
                    <a:pt x="1585" y="639"/>
                    <a:pt x="1585" y="639"/>
                    <a:pt x="1585" y="639"/>
                  </a:cubicBezTo>
                  <a:lnTo>
                    <a:pt x="15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2E83C6-071F-6543-A37C-347DE03E0367}"/>
              </a:ext>
            </a:extLst>
          </p:cNvPr>
          <p:cNvSpPr/>
          <p:nvPr userDrawn="1"/>
        </p:nvSpPr>
        <p:spPr>
          <a:xfrm>
            <a:off x="534154" y="2715939"/>
            <a:ext cx="6096000" cy="26930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5E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Connect with us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5E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400" b="1" i="0" u="none" strike="noStrike" kern="1200" cap="none" spc="2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5E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@</a:t>
            </a:r>
            <a:r>
              <a:rPr kumimoji="0" lang="en-GB" sz="2400" b="1" i="0" u="none" strike="noStrike" kern="1200" cap="none" spc="2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nhsdigital</a:t>
            </a:r>
            <a:endParaRPr kumimoji="0" lang="en-GB" sz="2400" b="1" i="0" u="none" strike="noStrike" kern="1200" cap="none" spc="2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5E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company/</a:t>
            </a:r>
            <a:r>
              <a:rPr kumimoji="0" lang="en-GB" sz="2400" b="1" i="0" u="none" strike="noStrike" kern="1200" cap="none" spc="2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nhs</a:t>
            </a:r>
            <a:r>
              <a:rPr kumimoji="0" lang="en-GB" sz="2400" b="1" i="0" u="none" strike="noStrike" kern="1200" cap="none" spc="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-digital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5E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en-GB" sz="2400" b="1" i="0" u="none" strike="noStrike" kern="1200" cap="none" spc="2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www.digital.nhs.uk</a:t>
            </a:r>
            <a:endParaRPr kumimoji="0" lang="en-GB" sz="2400" b="1" i="0" u="none" strike="noStrike" kern="1200" cap="none" spc="2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FE5135B-5894-3247-B1DB-8C8B08C4287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8174" y="4161169"/>
            <a:ext cx="267865" cy="2669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C2FA719-734B-4143-A9A3-CBD1B4A0A2E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3142" y="4614857"/>
            <a:ext cx="185146" cy="2945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7EF173B-1D9D-554D-9197-C98F3E457E5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20" y="3725236"/>
            <a:ext cx="323428" cy="26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48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ation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000" y="1185864"/>
            <a:ext cx="5702806" cy="5075236"/>
          </a:xfrm>
        </p:spPr>
        <p:txBody>
          <a:bodyPr/>
          <a:lstStyle>
            <a:lvl1pPr marL="182563" indent="-182563">
              <a:spcBef>
                <a:spcPts val="0"/>
              </a:spcBef>
              <a:spcAft>
                <a:spcPts val="600"/>
              </a:spcAft>
              <a:buFontTx/>
              <a:buNone/>
              <a:defRPr sz="3600">
                <a:solidFill>
                  <a:schemeClr val="accent1"/>
                </a:solidFill>
              </a:defRPr>
            </a:lvl1pPr>
            <a:lvl2pPr marL="182563" indent="0">
              <a:spcBef>
                <a:spcPts val="0"/>
              </a:spcBef>
              <a:buFontTx/>
              <a:buNone/>
              <a:defRPr sz="2100" b="1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7B95C-A193-4CCF-A912-4D852A5A7231}" type="datetime1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7247-EB78-480B-A962-35111A4505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547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ation (Blue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000" y="1185864"/>
            <a:ext cx="5702806" cy="5075236"/>
          </a:xfrm>
        </p:spPr>
        <p:txBody>
          <a:bodyPr/>
          <a:lstStyle>
            <a:lvl1pPr marL="182563" indent="-182563">
              <a:spcBef>
                <a:spcPts val="0"/>
              </a:spcBef>
              <a:spcAft>
                <a:spcPts val="600"/>
              </a:spcAft>
              <a:buFontTx/>
              <a:buNone/>
              <a:defRPr sz="3600">
                <a:solidFill>
                  <a:schemeClr val="bg1"/>
                </a:solidFill>
              </a:defRPr>
            </a:lvl1pPr>
            <a:lvl2pPr marL="182563" indent="0">
              <a:spcBef>
                <a:spcPts val="0"/>
              </a:spcBef>
              <a:buFontTx/>
              <a:buNone/>
              <a:defRPr sz="2100" b="1">
                <a:solidFill>
                  <a:schemeClr val="accent6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5E7B95C-A193-4CCF-A912-4D852A5A7231}" type="datetime1">
              <a:rPr lang="en-GB" smtClean="0"/>
              <a:pPr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6607247-EB78-480B-A962-35111A45053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503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ation (Blue) With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000" y="1185864"/>
            <a:ext cx="5702806" cy="5075236"/>
          </a:xfrm>
        </p:spPr>
        <p:txBody>
          <a:bodyPr/>
          <a:lstStyle>
            <a:lvl1pPr marL="182563" indent="-182563">
              <a:spcBef>
                <a:spcPts val="0"/>
              </a:spcBef>
              <a:spcAft>
                <a:spcPts val="600"/>
              </a:spcAft>
              <a:buFontTx/>
              <a:buNone/>
              <a:defRPr sz="3600">
                <a:solidFill>
                  <a:schemeClr val="bg1"/>
                </a:solidFill>
              </a:defRPr>
            </a:lvl1pPr>
            <a:lvl2pPr marL="182563" indent="0">
              <a:spcBef>
                <a:spcPts val="0"/>
              </a:spcBef>
              <a:buFontTx/>
              <a:buNone/>
              <a:defRPr sz="2100" b="1">
                <a:solidFill>
                  <a:schemeClr val="accent6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5E7B95C-A193-4CCF-A912-4D852A5A7231}" type="datetime1">
              <a:rPr lang="en-GB" smtClean="0"/>
              <a:pPr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6607247-EB78-480B-A962-35111A45053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7543800" y="381000"/>
            <a:ext cx="4648200" cy="5648325"/>
          </a:xfrm>
          <a:blipFill>
            <a:blip r:embed="rId2"/>
            <a:stretch>
              <a:fillRect/>
            </a:stretch>
          </a:blipFill>
        </p:spPr>
        <p:txBody>
          <a:bodyPr lIns="720000" tIns="3096000">
            <a:normAutofit/>
          </a:bodyPr>
          <a:lstStyle>
            <a:lvl1pPr marL="177800" marR="0" indent="-1778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 lang="en-GB" sz="1700" b="0" kern="1200" spc="20">
                <a:solidFill>
                  <a:schemeClr val="tx1"/>
                </a:solidFill>
                <a:highlight>
                  <a:srgbClr val="FFFF00"/>
                </a:highlight>
                <a:latin typeface="+mn-lt"/>
                <a:ea typeface="+mn-ea"/>
                <a:cs typeface="+mn-cs"/>
              </a:defRPr>
            </a:lvl1pPr>
          </a:lstStyle>
          <a:p>
            <a:pPr marL="177800" marR="0" lvl="0" indent="-1778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Click image icon in centre to insert picture, then ‘right-click’ image and choose ‘Send to back'</a:t>
            </a:r>
          </a:p>
        </p:txBody>
      </p:sp>
    </p:spTree>
    <p:extLst>
      <p:ext uri="{BB962C8B-B14F-4D97-AF65-F5344CB8AC3E}">
        <p14:creationId xmlns:p14="http://schemas.microsoft.com/office/powerpoint/2010/main" val="300203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ation (Full Image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-2086" y="0"/>
            <a:ext cx="12194086" cy="6858000"/>
          </a:xfrm>
          <a:blipFill>
            <a:blip r:embed="rId2"/>
            <a:stretch>
              <a:fillRect/>
            </a:stretch>
          </a:blipFill>
        </p:spPr>
        <p:txBody>
          <a:bodyPr lIns="612000" tIns="2520000">
            <a:normAutofit/>
          </a:bodyPr>
          <a:lstStyle>
            <a:lvl1pPr marL="177800" marR="0" indent="-1778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 sz="1700">
                <a:solidFill>
                  <a:schemeClr val="tx1"/>
                </a:solidFill>
                <a:highlight>
                  <a:srgbClr val="FFFF00"/>
                </a:highlight>
              </a:defRPr>
            </a:lvl1pPr>
          </a:lstStyle>
          <a:p>
            <a:pPr marL="177800" marR="0" lvl="0" indent="-1778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Click image icon in centre to insert picture, </a:t>
            </a:r>
            <a:br>
              <a:rPr lang="en-GB" dirty="0"/>
            </a:br>
            <a:r>
              <a:rPr lang="en-GB" dirty="0"/>
              <a:t>then ‘right-click’ image and choose ‘Send to back'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5E7B95C-A193-4CCF-A912-4D852A5A7231}" type="datetime1">
              <a:rPr lang="en-GB" smtClean="0"/>
              <a:pPr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E6607247-EB78-480B-A962-35111A45053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6858000" y="1"/>
            <a:ext cx="4267200" cy="5695950"/>
          </a:xfrm>
          <a:solidFill>
            <a:schemeClr val="accent1">
              <a:alpha val="82000"/>
            </a:schemeClr>
          </a:solidFill>
        </p:spPr>
        <p:txBody>
          <a:bodyPr lIns="540000" tIns="1008000" rIns="540000" anchor="t"/>
          <a:lstStyle>
            <a:lvl1pPr marL="123825" indent="-123825">
              <a:spcBef>
                <a:spcPts val="0"/>
              </a:spcBef>
              <a:spcAft>
                <a:spcPts val="600"/>
              </a:spcAft>
              <a:buNone/>
              <a:defRPr sz="2700" b="0">
                <a:solidFill>
                  <a:schemeClr val="bg1"/>
                </a:solidFill>
              </a:defRPr>
            </a:lvl1pPr>
            <a:lvl2pPr marL="123825" indent="0">
              <a:spcBef>
                <a:spcPts val="0"/>
              </a:spcBef>
              <a:buNone/>
              <a:defRPr sz="1800" b="1">
                <a:solidFill>
                  <a:schemeClr val="accent6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58389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2 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000" y="1185864"/>
            <a:ext cx="5275844" cy="50752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7B95C-A193-4CCF-A912-4D852A5A7231}" type="datetime1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7247-EB78-480B-A962-35111A450531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6299390" y="1185864"/>
            <a:ext cx="5275844" cy="50752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317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Break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1004400"/>
            <a:ext cx="10128884" cy="2059200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000" y="3160800"/>
            <a:ext cx="10128884" cy="2422800"/>
          </a:xfrm>
        </p:spPr>
        <p:txBody>
          <a:bodyPr>
            <a:normAutofit/>
          </a:bodyPr>
          <a:lstStyle>
            <a:lvl1pPr marL="0" indent="0">
              <a:buNone/>
              <a:defRPr sz="2500" b="1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A3223-107E-45B1-8E17-635BA3AEFADA}" type="datetime1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7247-EB78-480B-A962-35111A4505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489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Break (Blue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1004400"/>
            <a:ext cx="10296000" cy="2059200"/>
          </a:xfrm>
        </p:spPr>
        <p:txBody>
          <a:bodyPr anchor="b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000" y="3160800"/>
            <a:ext cx="10296000" cy="2422800"/>
          </a:xfrm>
        </p:spPr>
        <p:txBody>
          <a:bodyPr>
            <a:normAutofit/>
          </a:bodyPr>
          <a:lstStyle>
            <a:lvl1pPr marL="0" indent="0">
              <a:buNone/>
              <a:defRPr sz="2500" b="1">
                <a:solidFill>
                  <a:schemeClr val="accent6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6EA3223-107E-45B1-8E17-635BA3AEFADA}" type="datetime1">
              <a:rPr lang="en-GB" smtClean="0"/>
              <a:pPr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6607247-EB78-480B-A962-35111A45053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248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2000" y="320678"/>
            <a:ext cx="10975258" cy="865186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000" y="1185864"/>
            <a:ext cx="10975258" cy="50752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5199" y="6432550"/>
            <a:ext cx="2292349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88BB7857-DBC9-4782-AAC6-5B3ABAF5DFB6}" type="datetime1">
              <a:rPr lang="en-GB" smtClean="0"/>
              <a:t>08/10/2020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06800" y="6432550"/>
            <a:ext cx="49784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77550" y="6432550"/>
            <a:ext cx="70608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E6607247-EB78-480B-A962-35111A45053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3569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4" r:id="rId10"/>
    <p:sldLayoutId id="2147483725" r:id="rId11"/>
    <p:sldLayoutId id="2147483726" r:id="rId12"/>
    <p:sldLayoutId id="2147483732" r:id="rId13"/>
    <p:sldLayoutId id="2147483708" r:id="rId14"/>
    <p:sldLayoutId id="2147483670" r:id="rId15"/>
    <p:sldLayoutId id="2147483709" r:id="rId16"/>
    <p:sldLayoutId id="2147483672" r:id="rId17"/>
    <p:sldLayoutId id="2147483675" r:id="rId18"/>
    <p:sldLayoutId id="2147483676" r:id="rId19"/>
    <p:sldLayoutId id="2147483710" r:id="rId20"/>
    <p:sldLayoutId id="2147483711" r:id="rId21"/>
    <p:sldLayoutId id="2147483712" r:id="rId22"/>
    <p:sldLayoutId id="2147483655" r:id="rId2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100000"/>
        </a:lnSpc>
        <a:spcBef>
          <a:spcPts val="1200"/>
        </a:spcBef>
        <a:buNone/>
        <a:defRPr sz="27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 typeface="Arial" panose="020B0604020202020204" pitchFamily="34" charset="0"/>
        <a:buChar char="•"/>
        <a:defRPr sz="2400" kern="1200" spc="20">
          <a:solidFill>
            <a:schemeClr val="tx2"/>
          </a:solidFill>
          <a:latin typeface="+mn-lt"/>
          <a:ea typeface="+mn-ea"/>
          <a:cs typeface="+mn-cs"/>
        </a:defRPr>
      </a:lvl1pPr>
      <a:lvl2pPr marL="534988" indent="-177800" algn="l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 typeface="Arial" panose="020B0604020202020204" pitchFamily="34" charset="0"/>
        <a:buChar char="•"/>
        <a:defRPr sz="2400" kern="1200" spc="20">
          <a:solidFill>
            <a:schemeClr val="tx2"/>
          </a:solidFill>
          <a:latin typeface="+mn-lt"/>
          <a:ea typeface="+mn-ea"/>
          <a:cs typeface="+mn-cs"/>
        </a:defRPr>
      </a:lvl2pPr>
      <a:lvl3pPr marL="892175" indent="-177800" algn="l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 typeface="Arial" panose="020B0604020202020204" pitchFamily="34" charset="0"/>
        <a:buChar char="•"/>
        <a:defRPr sz="2400" kern="1200" spc="20">
          <a:solidFill>
            <a:schemeClr val="tx2"/>
          </a:solidFill>
          <a:latin typeface="+mn-lt"/>
          <a:ea typeface="+mn-ea"/>
          <a:cs typeface="+mn-cs"/>
        </a:defRPr>
      </a:lvl3pPr>
      <a:lvl4pPr marL="1260475" indent="-179388" algn="l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 typeface="Arial" panose="020B0604020202020204" pitchFamily="34" charset="0"/>
        <a:buChar char="•"/>
        <a:defRPr sz="2400" kern="1200" spc="20">
          <a:solidFill>
            <a:schemeClr val="tx2"/>
          </a:solidFill>
          <a:latin typeface="+mn-lt"/>
          <a:ea typeface="+mn-ea"/>
          <a:cs typeface="+mn-cs"/>
        </a:defRPr>
      </a:lvl4pPr>
      <a:lvl5pPr marL="1617663" indent="-179388" algn="l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 typeface="Arial" panose="020B0604020202020204" pitchFamily="34" charset="0"/>
        <a:buChar char="•"/>
        <a:defRPr sz="2400" kern="1200" spc="2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wyhelearning.nhs.uk/elearning/nhsdigital/Intro_to_SCT_Path_New_2019/index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UK NRC E-Learning Advisory Group Report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October 2020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Presented by</a:t>
            </a:r>
          </a:p>
          <a:p>
            <a:r>
              <a:rPr lang="en-GB" dirty="0"/>
              <a:t>Kath Priest</a:t>
            </a:r>
          </a:p>
        </p:txBody>
      </p:sp>
    </p:spTree>
    <p:extLst>
      <p:ext uri="{BB962C8B-B14F-4D97-AF65-F5344CB8AC3E}">
        <p14:creationId xmlns:p14="http://schemas.microsoft.com/office/powerpoint/2010/main" val="233954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New and Planned Education Activities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>
                <a:latin typeface="Arial" panose="020B0604020202020204" pitchFamily="34" charset="0"/>
              </a:rPr>
              <a:t>A</a:t>
            </a:r>
            <a:r>
              <a:rPr lang="en-GB" b="0" i="0" dirty="0">
                <a:effectLst/>
                <a:latin typeface="Arial" panose="020B0604020202020204" pitchFamily="34" charset="0"/>
              </a:rPr>
              <a:t> set of SNOMED CT Implementation Blueprints are being written (Covering writing a business case, planning the transition, writing requirements and assuring products)</a:t>
            </a:r>
          </a:p>
          <a:p>
            <a:r>
              <a:rPr lang="en-GB" dirty="0">
                <a:latin typeface="Arial" panose="020B0604020202020204" pitchFamily="34" charset="0"/>
              </a:rPr>
              <a:t>O</a:t>
            </a:r>
            <a:r>
              <a:rPr lang="en-GB" b="0" i="0" dirty="0">
                <a:effectLst/>
                <a:latin typeface="Arial" panose="020B0604020202020204" pitchFamily="34" charset="0"/>
              </a:rPr>
              <a:t>nce again looking at restarting the UK SNOMED CT Implementation Forum, possibly splitting it into two, a “New </a:t>
            </a:r>
            <a:r>
              <a:rPr lang="en-GB" dirty="0">
                <a:latin typeface="Arial" panose="020B0604020202020204" pitchFamily="34" charset="0"/>
              </a:rPr>
              <a:t>I</a:t>
            </a:r>
            <a:r>
              <a:rPr lang="en-GB" b="0" i="0" dirty="0">
                <a:effectLst/>
                <a:latin typeface="Arial" panose="020B0604020202020204" pitchFamily="34" charset="0"/>
              </a:rPr>
              <a:t>mplementers” and a “UK SNOMED CT change and content” forum.</a:t>
            </a:r>
          </a:p>
          <a:p>
            <a:r>
              <a:rPr lang="en-GB" dirty="0">
                <a:latin typeface="Arial" panose="020B0604020202020204" pitchFamily="34" charset="0"/>
              </a:rPr>
              <a:t>A</a:t>
            </a:r>
            <a:r>
              <a:rPr lang="en-GB" b="0" i="0" dirty="0">
                <a:effectLst/>
                <a:latin typeface="Arial" panose="020B0604020202020204" pitchFamily="34" charset="0"/>
              </a:rPr>
              <a:t> case study report is in development on a piece of work that has been completed with NEL CSU (North East London Commissioning Support Unit) regarding their experiences of trying to create a “gold standard” implementation for the MHSDS (Mental Health Services Data Set) data return.</a:t>
            </a:r>
          </a:p>
          <a:p>
            <a:r>
              <a:rPr lang="en-GB" dirty="0">
                <a:latin typeface="Arial" panose="020B0604020202020204" pitchFamily="34" charset="0"/>
              </a:rPr>
              <a:t>There is a plan to</a:t>
            </a:r>
            <a:r>
              <a:rPr lang="en-GB" b="0" i="0" dirty="0">
                <a:effectLst/>
                <a:latin typeface="Arial" panose="020B0604020202020204" pitchFamily="34" charset="0"/>
              </a:rPr>
              <a:t> review and rebrand all NHS Digital learning resources to make them generic and no longer specific to primary care or mental health</a:t>
            </a:r>
          </a:p>
          <a:p>
            <a:r>
              <a:rPr lang="en-GB">
                <a:latin typeface="Arial" panose="020B0604020202020204" pitchFamily="34" charset="0"/>
              </a:rPr>
              <a:t>Classifications Delivery Service </a:t>
            </a:r>
            <a:r>
              <a:rPr lang="en-GB" dirty="0">
                <a:latin typeface="Arial" panose="020B0604020202020204" pitchFamily="34" charset="0"/>
              </a:rPr>
              <a:t>have developed a resource for </a:t>
            </a:r>
            <a:r>
              <a:rPr lang="en-GB">
                <a:latin typeface="Arial" panose="020B0604020202020204" pitchFamily="34" charset="0"/>
              </a:rPr>
              <a:t>clinical coders </a:t>
            </a:r>
            <a:r>
              <a:rPr lang="en-GB" dirty="0">
                <a:latin typeface="Arial" panose="020B0604020202020204" pitchFamily="34" charset="0"/>
              </a:rPr>
              <a:t>for </a:t>
            </a:r>
            <a:r>
              <a:rPr lang="en-GB">
                <a:latin typeface="Arial" panose="020B0604020202020204" pitchFamily="34" charset="0"/>
              </a:rPr>
              <a:t>an overview of SNOMED CT</a:t>
            </a:r>
            <a:endParaRPr lang="en-GB" b="0" i="0" dirty="0">
              <a:effectLst/>
              <a:latin typeface="Arial" panose="020B0604020202020204" pitchFamily="34" charset="0"/>
            </a:endParaRPr>
          </a:p>
          <a:p>
            <a:endParaRPr lang="en-GB" sz="2400" dirty="0"/>
          </a:p>
          <a:p>
            <a:endParaRPr lang="en-GB" dirty="0"/>
          </a:p>
          <a:p>
            <a:pPr marL="0" indent="0">
              <a:buNone/>
            </a:pPr>
            <a:endParaRPr lang="en-GB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7247-EB78-480B-A962-35111A45053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2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SNOMED CT Education and Priorities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Pathology and mental health remain priorities</a:t>
            </a:r>
          </a:p>
          <a:p>
            <a:pPr lvl="1"/>
            <a:r>
              <a:rPr lang="en-GB" dirty="0"/>
              <a:t>New recorded version of the </a:t>
            </a:r>
            <a:r>
              <a:rPr lang="en-GB" dirty="0">
                <a:hlinkClick r:id="rId2"/>
              </a:rPr>
              <a:t>SNOMED CT for Pathology webinar </a:t>
            </a:r>
            <a:r>
              <a:rPr lang="en-GB" dirty="0"/>
              <a:t>has been developed </a:t>
            </a:r>
          </a:p>
          <a:p>
            <a:r>
              <a:rPr lang="en-GB" dirty="0"/>
              <a:t>COVID-19 – guidance continues to be updated when any UK specific content and International content is authored</a:t>
            </a:r>
          </a:p>
          <a:p>
            <a:r>
              <a:rPr lang="en-GB" dirty="0"/>
              <a:t>New priority areas are likely to be cancer and emergency care</a:t>
            </a:r>
          </a:p>
          <a:p>
            <a:r>
              <a:rPr lang="en-GB" b="0" i="0" dirty="0">
                <a:effectLst/>
                <a:latin typeface="Arial" panose="020B0604020202020204" pitchFamily="34" charset="0"/>
              </a:rPr>
              <a:t>Future priorities include to look at re-engaging with Arm’s-length </a:t>
            </a:r>
            <a:r>
              <a:rPr lang="en-GB" dirty="0">
                <a:latin typeface="Arial" panose="020B0604020202020204" pitchFamily="34" charset="0"/>
              </a:rPr>
              <a:t>B</a:t>
            </a:r>
            <a:r>
              <a:rPr lang="en-GB" b="0" i="0" dirty="0">
                <a:effectLst/>
                <a:latin typeface="Arial" panose="020B0604020202020204" pitchFamily="34" charset="0"/>
              </a:rPr>
              <a:t>odies in the UK regarding their use of SNOMED CT</a:t>
            </a:r>
          </a:p>
          <a:p>
            <a:r>
              <a:rPr lang="en-GB" sz="2400" dirty="0">
                <a:latin typeface="Arial" panose="020B0604020202020204" pitchFamily="34" charset="0"/>
              </a:rPr>
              <a:t>Developing competencies for UK NRC authors</a:t>
            </a: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7247-EB78-480B-A962-35111A45053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8421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Feedback, Languages and Potential Education delivery partners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0" i="0" dirty="0">
                <a:effectLst/>
                <a:latin typeface="Arial" panose="020B0604020202020204" pitchFamily="34" charset="0"/>
              </a:rPr>
              <a:t>Implementation Course – colleagues are continuing to complete the course in th</a:t>
            </a:r>
            <a:r>
              <a:rPr lang="en-GB" dirty="0">
                <a:latin typeface="Arial" panose="020B0604020202020204" pitchFamily="34" charset="0"/>
              </a:rPr>
              <a:t>e UK</a:t>
            </a:r>
            <a:endParaRPr lang="en-GB" b="0" i="0" dirty="0">
              <a:effectLst/>
              <a:latin typeface="Arial" panose="020B0604020202020204" pitchFamily="34" charset="0"/>
            </a:endParaRPr>
          </a:p>
          <a:p>
            <a:r>
              <a:rPr lang="en-GB" b="0" i="0" dirty="0">
                <a:effectLst/>
                <a:latin typeface="Arial" panose="020B0604020202020204" pitchFamily="34" charset="0"/>
              </a:rPr>
              <a:t> Level 1 Authoring Course – Current enrolments on the course and others awaiting to complete the certification exam </a:t>
            </a:r>
          </a:p>
          <a:p>
            <a:r>
              <a:rPr lang="en-GB" dirty="0"/>
              <a:t>No other language requirements at the moment</a:t>
            </a:r>
          </a:p>
          <a:p>
            <a:r>
              <a:rPr lang="en-GB" dirty="0"/>
              <a:t>No further updates regarding education delivery partners</a:t>
            </a:r>
          </a:p>
          <a:p>
            <a:pPr marL="0" indent="0">
              <a:buNone/>
            </a:pPr>
            <a:endParaRPr lang="en-GB" dirty="0"/>
          </a:p>
          <a:p>
            <a:endParaRPr lang="en-GB" b="0" i="0" dirty="0">
              <a:effectLst/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en-GB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7247-EB78-480B-A962-35111A450531}" type="slidenum">
              <a:rPr lang="en-GB" smtClean="0"/>
              <a:t>4</a:t>
            </a:fld>
            <a:endParaRPr lang="en-GB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A46778B-73B1-44F6-8C72-06540911AEA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916738" y="1185863"/>
            <a:ext cx="5275262" cy="5075237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4496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7247-EB78-480B-A962-35111A450531}" type="slidenum">
              <a:rPr lang="en-GB" smtClean="0"/>
              <a:t>5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54E78E-6D0D-4D3F-B127-BBA41A549D0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12000" y="-865186"/>
            <a:ext cx="10975258" cy="865186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GB" dirty="0"/>
              <a:t>Connect with us</a:t>
            </a:r>
          </a:p>
        </p:txBody>
      </p:sp>
    </p:spTree>
    <p:extLst>
      <p:ext uri="{BB962C8B-B14F-4D97-AF65-F5344CB8AC3E}">
        <p14:creationId xmlns:p14="http://schemas.microsoft.com/office/powerpoint/2010/main" val="362246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Custom 925">
      <a:dk1>
        <a:sysClr val="windowText" lastClr="000000"/>
      </a:dk1>
      <a:lt1>
        <a:sysClr val="window" lastClr="FFFFFF"/>
      </a:lt1>
      <a:dk2>
        <a:srgbClr val="425563"/>
      </a:dk2>
      <a:lt2>
        <a:srgbClr val="D0D5D6"/>
      </a:lt2>
      <a:accent1>
        <a:srgbClr val="005EB8"/>
      </a:accent1>
      <a:accent2>
        <a:srgbClr val="84919C"/>
      </a:accent2>
      <a:accent3>
        <a:srgbClr val="D0D5D6"/>
      </a:accent3>
      <a:accent4>
        <a:srgbClr val="71CCEF"/>
      </a:accent4>
      <a:accent5>
        <a:srgbClr val="003087"/>
      </a:accent5>
      <a:accent6>
        <a:srgbClr val="FFB81C"/>
      </a:accent6>
      <a:hlink>
        <a:srgbClr val="0563C1"/>
      </a:hlink>
      <a:folHlink>
        <a:srgbClr val="954F72"/>
      </a:folHlink>
    </a:clrScheme>
    <a:fontScheme name="Custom 32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>
          <a:defRPr sz="1200" b="1" dirty="0" smtClean="0">
            <a:solidFill>
              <a:schemeClr val="accent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HS-Digital-BLUE-1019A" id="{9A6B7CFB-4CA2-6F42-A001-5FD0FE96EF89}" vid="{7DF52693-156F-0042-BA45-0150040663C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p:Policy xmlns:p="office.server.policy" id="" local="true">
  <p:Name>NHSD Basic Document (3 years)</p:Name>
  <p:Description/>
  <p:Statement>This document implements 3 years retention from Authored Date</p:Statement>
  <p:PolicyItems>
    <p:PolicyItem featureId="Microsoft.Office.RecordsManagement.PolicyFeatures.Expiration" staticId="0x010100248FFECF8F0D554792D64B70CF7BF038|1875765322" UniqueId="869a2099-ee93-4b40-ae02-4cec0d172ec1">
      <p:Name>Retention</p:Name>
      <p:Description>Automatic scheduling of content for processing, and performing a retention action on content that has reached its due date.</p:Description>
      <p:CustomData>
        <Schedules nextStageId="3">
          <Schedule type="Default">
            <stages>
              <data stageId="1">
                <formula id="Microsoft.Office.RecordsManagement.PolicyFeatures.Expiration.Formula.BuiltIn">
                  <number>3</number>
                  <property>AuthoredDate</property>
                  <propertyId>78342c6d-8801-441d-a333-a9f070617aff</propertyId>
                  <period>years</period>
                </formula>
                <action type="action" id="Microsoft.Office.RecordsManagement.PolicyFeatures.Expiration.Action.Skip"/>
              </data>
              <data stageId="2">
                <formula id="Microsoft.Office.RecordsManagement.PolicyFeatures.Expiration.Formula.BuiltIn">
                  <number>22</number>
                  <property>AuthoredDate</property>
                  <propertyId>78342c6d-8801-441d-a333-a9f070617aff</propertyId>
                  <period>years</period>
                </formula>
                <action type="action" id="Microsoft.Office.RecordsManagement.PolicyFeatures.Expiration.Action.MoveToRecycleBin"/>
              </data>
            </stages>
          </Schedule>
        </Schedules>
      </p:CustomData>
    </p:PolicyItem>
  </p:PolicyItems>
</p:Policy>
</file>

<file path=customXml/item2.xml><?xml version="1.0" encoding="utf-8"?>
<?mso-contentType ?>
<spe:Receivers xmlns:spe="http://schemas.microsoft.com/sharepoint/events">
  <Receiver>
    <Name>Microsoft.Office.RecordsManagement.PolicyFeatures.ExpirationEventReceiver</Name>
    <Synchronization>Synchronous</Synchronization>
    <Type>10001</Type>
    <SequenceNumber>101</SequenceNumber>
    <Url/>
    <Assembly>Microsoft.Office.Policy, Version=16.0.0.0, Culture=neutral, PublicKeyToken=71e9bce111e9429c</Assembly>
    <Class>Microsoft.Office.RecordsManagement.Internal.UpdateExpireDate</Class>
    <Data/>
    <Filter/>
  </Receiver>
  <Receiver>
    <Name>Microsoft.Office.RecordsManagement.PolicyFeatures.ExpirationEventReceiver</Name>
    <Synchronization>Synchronous</Synchronization>
    <Type>10002</Type>
    <SequenceNumber>102</SequenceNumber>
    <Url/>
    <Assembly>Microsoft.Office.Policy, Version=16.0.0.0, Culture=neutral, PublicKeyToken=71e9bce111e9429c</Assembly>
    <Class>Microsoft.Office.RecordsManagement.Internal.UpdateExpireDate</Class>
    <Data/>
    <Filter/>
  </Receiver>
  <Receiver>
    <Name>Microsoft.Office.RecordsManagement.PolicyFeatures.ExpirationEventReceiver</Name>
    <Synchronization>Synchronous</Synchronization>
    <Type>10004</Type>
    <SequenceNumber>103</SequenceNumber>
    <Url/>
    <Assembly>Microsoft.Office.Policy, Version=16.0.0.0, Culture=neutral, PublicKeyToken=71e9bce111e9429c</Assembly>
    <Class>Microsoft.Office.RecordsManagement.Internal.UpdateExpireDate</Class>
    <Data/>
    <Filter/>
  </Receiver>
  <Receiver>
    <Name>Microsoft.Office.RecordsManagement.PolicyFeatures.ExpirationEventReceiver</Name>
    <Synchronization>Synchronous</Synchronization>
    <Type>10006</Type>
    <SequenceNumber>104</SequenceNumber>
    <Url/>
    <Assembly>Microsoft.Office.Policy, Version=16.0.0.0, Culture=neutral, PublicKeyToken=71e9bce111e9429c</Assembly>
    <Class>Microsoft.Office.RecordsManagement.Internal.UpdateExpireDate</Class>
    <Data/>
    <Filter/>
  </Receiver>
  <Receiver>
    <Name>Microsoft.Office.RecordsManagement.PolicyFeatures.ExpirationEventReceiver</Name>
    <Synchronization>Synchronous</Synchronization>
    <Type>10009</Type>
    <SequenceNumber>105</SequenceNumber>
    <Url/>
    <Assembly>Microsoft.Office.Policy, Version=16.0.0.0, Culture=neutral, PublicKeyToken=71e9bce111e9429c</Assembly>
    <Class>Microsoft.Office.RecordsManagement.Internal.UpdateExpireDate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ExpireDate xmlns="http://schemas.microsoft.com/sharepoint/v3">2022-10-17T12:43:38+00:00</_dlc_ExpireDate>
    <Summary xmlns="5668c8bc-6c30-45e9-80ca-5109d4270dfd" xsi:nil="true"/>
    <ApprovalDate xmlns="5668c8bc-6c30-45e9-80ca-5109d4270dfd">2019-10-17T12:43:38+00:00</ApprovalDate>
    <ApproverName xmlns="5668c8bc-6c30-45e9-80ca-5109d4270dfd" xsi:nil="true"/>
    <InformationSource xmlns="5668c8bc-6c30-45e9-80ca-5109d4270dfd" xsi:nil="true"/>
    <AuthoredDate xmlns="5668c8bc-6c30-45e9-80ca-5109d4270dfd">2019-10-17T12:43:38+00:00</AuthoredDate>
    <TaxCatchAll xmlns="5668c8bc-6c30-45e9-80ca-5109d4270dfd"/>
    <hscicProjectNumber xmlns="5668c8bc-6c30-45e9-80ca-5109d4270dfd" xsi:nil="true"/>
    <_dlc_ExpireDateSaved xmlns="http://schemas.microsoft.com/sharepoint/v3" xsi:nil="true"/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NHSD Portfolio Document (8 years)" ma:contentTypeID="0x010100248FFECF8F0D554792D64B70CF7BF03801007B4B90AEC5DE37469B4BBCFB9DCFADFE" ma:contentTypeVersion="42" ma:contentTypeDescription="This is the base portfolio document metadata with 8 years retention" ma:contentTypeScope="" ma:versionID="a5c3d5fe446cbd352ef58b1adea977da">
  <xsd:schema xmlns:xsd="http://www.w3.org/2001/XMLSchema" xmlns:xs="http://www.w3.org/2001/XMLSchema" xmlns:p="http://schemas.microsoft.com/office/2006/metadata/properties" xmlns:ns1="http://schemas.microsoft.com/sharepoint/v3" xmlns:ns2="5668c8bc-6c30-45e9-80ca-5109d4270dfd" xmlns:ns3="e066553b-b5a1-4c66-9f97-e5b12b4e0121" xmlns:ns4="087012ad-f25d-452a-a56d-205ecc7c27f8" targetNamespace="http://schemas.microsoft.com/office/2006/metadata/properties" ma:root="true" ma:fieldsID="cbece133e76c574820ee47497f0c14ca" ns1:_="" ns2:_="" ns3:_="" ns4:_="">
    <xsd:import namespace="http://schemas.microsoft.com/sharepoint/v3"/>
    <xsd:import namespace="5668c8bc-6c30-45e9-80ca-5109d4270dfd"/>
    <xsd:import namespace="e066553b-b5a1-4c66-9f97-e5b12b4e0121"/>
    <xsd:import namespace="087012ad-f25d-452a-a56d-205ecc7c27f8"/>
    <xsd:element name="properties">
      <xsd:complexType>
        <xsd:sequence>
          <xsd:element name="documentManagement">
            <xsd:complexType>
              <xsd:all>
                <xsd:element ref="ns2:AuthoredDate"/>
                <xsd:element ref="ns2:TaxCatchAll" minOccurs="0"/>
                <xsd:element ref="ns2:TaxCatchAllLabel" minOccurs="0"/>
                <xsd:element ref="ns2:Summary" minOccurs="0"/>
                <xsd:element ref="ns2:ApprovalDate" minOccurs="0"/>
                <xsd:element ref="ns2:InformationSource" minOccurs="0"/>
                <xsd:element ref="ns2:ApproverName" minOccurs="0"/>
                <xsd:element ref="ns1:_dlc_Exempt" minOccurs="0"/>
                <xsd:element ref="ns1:_dlc_ExpireDateSaved" minOccurs="0"/>
                <xsd:element ref="ns1:_dlc_ExpireDat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DateTaken" minOccurs="0"/>
                <xsd:element ref="ns3:MediaServiceAutoTags" minOccurs="0"/>
                <xsd:element ref="ns2:hscicProjectNumber" minOccurs="0"/>
                <xsd:element ref="ns3:MediaServiceOCR" minOccurs="0"/>
                <xsd:element ref="ns3:MediaServiceLocation" minOccurs="0"/>
                <xsd:element ref="ns3:MediaServiceEventHashCode" minOccurs="0"/>
                <xsd:element ref="ns3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dlc_Exempt" ma:index="15" nillable="true" ma:displayName="Exempt from Policy" ma:description="" ma:hidden="true" ma:internalName="_dlc_Exempt" ma:readOnly="true">
      <xsd:simpleType>
        <xsd:restriction base="dms:Unknown"/>
      </xsd:simpleType>
    </xsd:element>
    <xsd:element name="_dlc_ExpireDateSaved" ma:index="16" nillable="true" ma:displayName="Original Expiration Date" ma:description="" ma:hidden="true" ma:internalName="_dlc_ExpireDateSaved" ma:readOnly="true">
      <xsd:simpleType>
        <xsd:restriction base="dms:DateTime"/>
      </xsd:simpleType>
    </xsd:element>
    <xsd:element name="_dlc_ExpireDate" ma:index="17" nillable="true" ma:displayName="Expiration Date" ma:description="" ma:hidden="true" ma:indexed="true" ma:internalName="_dlc_ExpireDat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68c8bc-6c30-45e9-80ca-5109d4270dfd" elementFormDefault="qualified">
    <xsd:import namespace="http://schemas.microsoft.com/office/2006/documentManagement/types"/>
    <xsd:import namespace="http://schemas.microsoft.com/office/infopath/2007/PartnerControls"/>
    <xsd:element name="AuthoredDate" ma:index="8" ma:displayName="Authored Date" ma:default="[Today]" ma:internalName="AuthoredDate" ma:readOnly="false">
      <xsd:simpleType>
        <xsd:restriction base="dms:DateTime"/>
      </xsd:simpleType>
    </xsd:element>
    <xsd:element name="TaxCatchAll" ma:index="9" nillable="true" ma:displayName="Taxonomy Catch All Column" ma:description="" ma:hidden="true" ma:list="{d53da4bd-d623-4f0b-8573-b508ae3e7b8a}" ma:internalName="TaxCatchAll" ma:showField="CatchAllData" ma:web="087012ad-f25d-452a-a56d-205ecc7c27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description="" ma:hidden="true" ma:list="{d53da4bd-d623-4f0b-8573-b508ae3e7b8a}" ma:internalName="TaxCatchAllLabel" ma:readOnly="true" ma:showField="CatchAllDataLabel" ma:web="087012ad-f25d-452a-a56d-205ecc7c27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ummary" ma:index="11" nillable="true" ma:displayName="Summary" ma:description="An account of the content of the resource" ma:internalName="Summary">
      <xsd:simpleType>
        <xsd:restriction base="dms:Note">
          <xsd:maxLength value="255"/>
        </xsd:restriction>
      </xsd:simpleType>
    </xsd:element>
    <xsd:element name="ApprovalDate" ma:index="12" nillable="true" ma:displayName="Approval Date" ma:default="[today]" ma:format="DateOnly" ma:internalName="ApprovalDate">
      <xsd:simpleType>
        <xsd:restriction base="dms:DateTime"/>
      </xsd:simpleType>
    </xsd:element>
    <xsd:element name="InformationSource" ma:index="13" nillable="true" ma:displayName="Information Source" ma:description="The source from which the described resource is derived" ma:hidden="true" ma:internalName="InformationSource" ma:readOnly="false">
      <xsd:simpleType>
        <xsd:restriction base="dms:Text"/>
      </xsd:simpleType>
    </xsd:element>
    <xsd:element name="ApproverName" ma:index="14" nillable="true" ma:displayName="Approver Name" ma:hidden="true" ma:internalName="ApproverName" ma:readOnly="false">
      <xsd:simpleType>
        <xsd:restriction base="dms:Text"/>
      </xsd:simpleType>
    </xsd:element>
    <xsd:element name="hscicProjectNumber" ma:index="24" nillable="true" ma:displayName="Project Number" ma:internalName="hscicProjectNumber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66553b-b5a1-4c66-9f97-e5b12b4e012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2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2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2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6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2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8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7012ad-f25d-452a-a56d-205ecc7c27f8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07508AD-7E34-4E2C-8DA9-2E53997CA365}">
  <ds:schemaRefs>
    <ds:schemaRef ds:uri="office.server.policy"/>
  </ds:schemaRefs>
</ds:datastoreItem>
</file>

<file path=customXml/itemProps2.xml><?xml version="1.0" encoding="utf-8"?>
<ds:datastoreItem xmlns:ds="http://schemas.openxmlformats.org/officeDocument/2006/customXml" ds:itemID="{D0C79BB7-0B95-4F37-B9D0-C2E985CA5A1D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E280BEBB-251D-4053-ADF3-33E2421C179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D3DB091-A65E-4709-B2C7-AC0CB60E718A}">
  <ds:schemaRefs>
    <ds:schemaRef ds:uri="http://purl.org/dc/elements/1.1/"/>
    <ds:schemaRef ds:uri="087012ad-f25d-452a-a56d-205ecc7c27f8"/>
    <ds:schemaRef ds:uri="http://purl.org/dc/terms/"/>
    <ds:schemaRef ds:uri="http://schemas.microsoft.com/sharepoint/v3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e066553b-b5a1-4c66-9f97-e5b12b4e0121"/>
    <ds:schemaRef ds:uri="5668c8bc-6c30-45e9-80ca-5109d4270dfd"/>
    <ds:schemaRef ds:uri="http://schemas.microsoft.com/office/2006/metadata/properties"/>
  </ds:schemaRefs>
</ds:datastoreItem>
</file>

<file path=customXml/itemProps5.xml><?xml version="1.0" encoding="utf-8"?>
<ds:datastoreItem xmlns:ds="http://schemas.openxmlformats.org/officeDocument/2006/customXml" ds:itemID="{185ACEC4-D5A4-4B84-AD8E-6E9FD1DB40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668c8bc-6c30-45e9-80ca-5109d4270dfd"/>
    <ds:schemaRef ds:uri="e066553b-b5a1-4c66-9f97-e5b12b4e0121"/>
    <ds:schemaRef ds:uri="087012ad-f25d-452a-a56d-205ecc7c27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Blue-Basic-Slide-Template</Template>
  <TotalTime>434</TotalTime>
  <Words>313</Words>
  <Application>Microsoft Macintosh PowerPoint</Application>
  <PresentationFormat>Widescreen</PresentationFormat>
  <Paragraphs>33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1_Office Theme</vt:lpstr>
      <vt:lpstr>UK NRC E-Learning Advisory Group Report</vt:lpstr>
      <vt:lpstr>New and Planned Education Activities</vt:lpstr>
      <vt:lpstr>SNOMED CT Education and Priorities</vt:lpstr>
      <vt:lpstr>Feedback, Languages and Potential Education delivery partners</vt:lpstr>
      <vt:lpstr>Connect with us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UK Report</dc:title>
  <dc:creator>Kath Priest</dc:creator>
  <cp:lastModifiedBy>Linda Bird</cp:lastModifiedBy>
  <cp:revision>2</cp:revision>
  <dcterms:created xsi:type="dcterms:W3CDTF">2020-10-06T17:24:03Z</dcterms:created>
  <dcterms:modified xsi:type="dcterms:W3CDTF">2020-10-08T09:04:12Z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policyId">
    <vt:lpwstr>0x010100248FFECF8F0D554792D64B70CF7BF038|1875765322</vt:lpwstr>
  </property>
  <property fmtid="{D5CDD505-2E9C-101B-9397-08002B2CF9AE}" pid="3" name="ContentTypeId">
    <vt:lpwstr>0x010100248FFECF8F0D554792D64B70CF7BF03801007B4B90AEC5DE37469B4BBCFB9DCFADFE</vt:lpwstr>
  </property>
  <property fmtid="{D5CDD505-2E9C-101B-9397-08002B2CF9AE}" pid="4" name="ItemRetentionFormula">
    <vt:lpwstr>&lt;formula id="Microsoft.Office.RecordsManagement.PolicyFeatures.Expiration.Formula.BuiltIn"&gt;&lt;number&gt;3&lt;/number&gt;&lt;property&gt;AuthoredDate&lt;/property&gt;&lt;propertyId&gt;78342c6d-8801-441d-a333-a9f070617aff&lt;/propertyId&gt;&lt;period&gt;years&lt;/period&gt;&lt;/formula&gt;</vt:lpwstr>
  </property>
</Properties>
</file>