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6"/>
  </p:notesMasterIdLst>
  <p:sldIdLst>
    <p:sldId id="258" r:id="rId2"/>
    <p:sldId id="263" r:id="rId3"/>
    <p:sldId id="268" r:id="rId4"/>
    <p:sldId id="267" r:id="rId5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1078" autoAdjust="0"/>
    <p:restoredTop sz="95027" autoAdjust="0"/>
  </p:normalViewPr>
  <p:slideViewPr>
    <p:cSldViewPr snapToGrid="0" snapToObjects="1">
      <p:cViewPr>
        <p:scale>
          <a:sx n="62" d="100"/>
          <a:sy n="62" d="100"/>
        </p:scale>
        <p:origin x="-2064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15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90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Mapping SIG Conference </a:t>
            </a:r>
            <a:r>
              <a:rPr lang="en-US" dirty="0" smtClean="0"/>
              <a:t>Call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May 11, 2015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19:00-20:00 UTC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900" y="3895402"/>
            <a:ext cx="8474075" cy="1469528"/>
          </a:xfrm>
        </p:spPr>
        <p:txBody>
          <a:bodyPr/>
          <a:lstStyle/>
          <a:p>
            <a:r>
              <a:rPr lang="en-US" sz="2800" b="1" dirty="0"/>
              <a:t>https://</a:t>
            </a:r>
            <a:r>
              <a:rPr lang="en-US" sz="2800" b="1" dirty="0" smtClean="0"/>
              <a:t>global.gotomeeting.com/join/</a:t>
            </a:r>
            <a:r>
              <a:rPr lang="en-GB" sz="2800" dirty="0" smtClean="0"/>
              <a:t>293683037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65809"/>
            <a:ext cx="8229600" cy="538551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Welcome, apologies and conflicts of interest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Notes (audio </a:t>
            </a:r>
            <a:r>
              <a:rPr lang="en-US" sz="1800" dirty="0"/>
              <a:t>recording </a:t>
            </a:r>
            <a:r>
              <a:rPr lang="en-US" sz="1800" dirty="0" smtClean="0"/>
              <a:t>underway)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Review and agree agenda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000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Notes </a:t>
            </a:r>
            <a:r>
              <a:rPr lang="en-US" sz="2200" dirty="0" smtClean="0">
                <a:latin typeface="+mj-lt"/>
              </a:rPr>
              <a:t>and actions from last </a:t>
            </a:r>
            <a:r>
              <a:rPr lang="en-US" sz="2200" dirty="0" smtClean="0">
                <a:latin typeface="+mj-lt"/>
              </a:rPr>
              <a:t>meeting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Update on Allergy/ adverse sensitivity implementation guide </a:t>
            </a:r>
            <a:r>
              <a:rPr lang="en-US" sz="2200" dirty="0" smtClean="0"/>
              <a:t>(JRC)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IHTSDO ‘Unmapped’ project report (BC)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Presentation on methodology and outcomes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Quality </a:t>
            </a:r>
            <a:r>
              <a:rPr lang="en-US" sz="2200" dirty="0" smtClean="0"/>
              <a:t>Assurance </a:t>
            </a:r>
            <a:r>
              <a:rPr lang="en-US" sz="2200" dirty="0" smtClean="0"/>
              <a:t>Topic (All)</a:t>
            </a:r>
            <a:endParaRPr lang="en-US" sz="22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Mapping of Rare Diseases and Syndromes and the use of </a:t>
            </a:r>
            <a:r>
              <a:rPr lang="en-US" sz="1800" dirty="0" err="1" smtClean="0"/>
              <a:t>Orphanet</a:t>
            </a:r>
            <a:endParaRPr lang="en-US" sz="1800" dirty="0" smtClean="0"/>
          </a:p>
          <a:p>
            <a:pPr marL="565150" lvl="1" indent="0">
              <a:buNone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Mapping </a:t>
            </a:r>
            <a:r>
              <a:rPr lang="en-US" sz="2200" dirty="0"/>
              <a:t>Service Team report </a:t>
            </a:r>
            <a:endParaRPr lang="en-US" sz="2200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NRC Extension Maps </a:t>
            </a:r>
            <a:r>
              <a:rPr lang="en-US" sz="2200" dirty="0" smtClean="0"/>
              <a:t>report</a:t>
            </a: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endParaRPr lang="en-GB" dirty="0"/>
          </a:p>
          <a:p>
            <a:pPr marL="129541" indent="0">
              <a:buNone/>
            </a:pPr>
            <a:endParaRPr lang="en-GB" dirty="0" smtClean="0"/>
          </a:p>
          <a:p>
            <a:pPr marL="129541" indent="0">
              <a:buNone/>
            </a:pPr>
            <a:endParaRPr lang="en-GB" dirty="0"/>
          </a:p>
          <a:p>
            <a:pPr marL="129541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Action Log</a:t>
            </a:r>
            <a:endParaRPr lang="en-GB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885950"/>
            <a:ext cx="8229600" cy="364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45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4948493"/>
          </a:xfrm>
        </p:spPr>
        <p:txBody>
          <a:bodyPr/>
          <a:lstStyle/>
          <a:p>
            <a:pPr marL="129541" indent="0">
              <a:buNone/>
            </a:pPr>
            <a:r>
              <a:rPr lang="en-GB" sz="2800" b="1" dirty="0" smtClean="0">
                <a:latin typeface="+mn-lt"/>
              </a:rPr>
              <a:t>Next meeting:</a:t>
            </a:r>
          </a:p>
          <a:p>
            <a:r>
              <a:rPr lang="en-GB" b="1" dirty="0" smtClean="0">
                <a:latin typeface="+mn-lt"/>
              </a:rPr>
              <a:t>8</a:t>
            </a:r>
            <a:r>
              <a:rPr lang="en-GB" b="1" baseline="30000" dirty="0" smtClean="0">
                <a:latin typeface="+mn-lt"/>
              </a:rPr>
              <a:t>th</a:t>
            </a:r>
            <a:r>
              <a:rPr lang="en-GB" b="1" dirty="0" smtClean="0">
                <a:latin typeface="+mn-lt"/>
              </a:rPr>
              <a:t> June </a:t>
            </a:r>
            <a:r>
              <a:rPr lang="en-GB" b="1" dirty="0" smtClean="0">
                <a:latin typeface="+mn-lt"/>
              </a:rPr>
              <a:t>2015 </a:t>
            </a:r>
            <a:r>
              <a:rPr lang="en-GB" b="1" dirty="0" smtClean="0">
                <a:latin typeface="+mn-lt"/>
              </a:rPr>
              <a:t>19:00-20:00 </a:t>
            </a:r>
            <a:r>
              <a:rPr lang="en-GB" b="1" dirty="0" smtClean="0">
                <a:latin typeface="+mn-lt"/>
              </a:rPr>
              <a:t>UTC</a:t>
            </a: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1000" dirty="0" smtClean="0">
              <a:latin typeface="+mn-lt"/>
            </a:endParaRPr>
          </a:p>
          <a:p>
            <a:pPr marL="129541" indent="0">
              <a:buNone/>
            </a:pPr>
            <a:endParaRPr lang="en-GB" sz="1900" b="1" dirty="0" smtClean="0">
              <a:latin typeface="+mn-lt"/>
            </a:endParaRPr>
          </a:p>
          <a:p>
            <a:pPr marL="129541" indent="0">
              <a:buNone/>
            </a:pPr>
            <a:r>
              <a:rPr lang="en-GB" sz="1900" b="1" dirty="0" smtClean="0">
                <a:latin typeface="+mn-lt"/>
              </a:rPr>
              <a:t>IHTSDO </a:t>
            </a:r>
            <a:r>
              <a:rPr lang="en-GB" sz="1900" b="1" dirty="0" smtClean="0">
                <a:latin typeface="+mn-lt"/>
              </a:rPr>
              <a:t>Business Meeting &amp; Showcase October 25</a:t>
            </a:r>
            <a:r>
              <a:rPr lang="en-GB" sz="1900" b="1" baseline="30000" dirty="0" smtClean="0">
                <a:latin typeface="+mn-lt"/>
              </a:rPr>
              <a:t>th</a:t>
            </a:r>
            <a:r>
              <a:rPr lang="en-GB" sz="1900" b="1" dirty="0" smtClean="0">
                <a:latin typeface="+mn-lt"/>
              </a:rPr>
              <a:t>-30</a:t>
            </a:r>
            <a:r>
              <a:rPr lang="en-GB" sz="1900" b="1" baseline="30000" dirty="0" smtClean="0">
                <a:latin typeface="+mn-lt"/>
              </a:rPr>
              <a:t>th</a:t>
            </a:r>
            <a:r>
              <a:rPr lang="en-GB" sz="1900" b="1" dirty="0" smtClean="0">
                <a:latin typeface="+mn-lt"/>
              </a:rPr>
              <a:t> 2015 in Uruguay</a:t>
            </a:r>
            <a:endParaRPr lang="en-GB" sz="1900" b="1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Upcoming Meetings</a:t>
            </a:r>
            <a:endParaRPr lang="en-GB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761" y="2609850"/>
            <a:ext cx="3093720" cy="254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030997"/>
      </p:ext>
    </p:extLst>
  </p:cSld>
  <p:clrMapOvr>
    <a:masterClrMapping/>
  </p:clrMapOvr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1344</TotalTime>
  <Words>110</Words>
  <Application>Microsoft Office PowerPoint</Application>
  <PresentationFormat>On-screen Show (4:3)</PresentationFormat>
  <Paragraphs>39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MappingSIG_Agenda_20141027</vt:lpstr>
      <vt:lpstr>Mapping SIG Conference Call May 11, 2015 19:00-20:00 UTC</vt:lpstr>
      <vt:lpstr>Agenda</vt:lpstr>
      <vt:lpstr>Action Log</vt:lpstr>
      <vt:lpstr>Upcoming Meetings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habr2</cp:lastModifiedBy>
  <cp:revision>110</cp:revision>
  <dcterms:created xsi:type="dcterms:W3CDTF">2014-10-03T08:09:49Z</dcterms:created>
  <dcterms:modified xsi:type="dcterms:W3CDTF">2015-05-07T13:32:47Z</dcterms:modified>
</cp:coreProperties>
</file>