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4"/>
  </p:notesMasterIdLst>
  <p:sldIdLst>
    <p:sldId id="350" r:id="rId2"/>
    <p:sldId id="351" r:id="rId3"/>
  </p:sldIdLst>
  <p:sldSz cx="9144000" cy="5143500" type="screen16x9"/>
  <p:notesSz cx="6858000" cy="9144000"/>
  <p:embeddedFontLst>
    <p:embeddedFont>
      <p:font typeface="Helvetica Neue" panose="020B0604020202020204" charset="0"/>
      <p:regular r:id="rId5"/>
      <p:bold r:id="rId6"/>
      <p:italic r:id="rId7"/>
      <p:boldItalic r:id="rId8"/>
    </p:embeddedFont>
    <p:embeddedFont>
      <p:font typeface="Helvetica Neue Light" panose="020B0604020202020204" charset="0"/>
      <p:regular r:id="rId9"/>
      <p:bold r:id="rId10"/>
      <p:italic r:id="rId11"/>
      <p:boldItalic r:id="rId12"/>
    </p:embeddedFont>
  </p:embeddedFontLst>
  <p:defaultTextStyle>
    <a:defPPr marL="0" marR="0" indent="0" algn="l" defTabSz="3429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75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30956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38" b="1" i="0" u="none" strike="noStrike" cap="all" spc="0" normalizeH="0" baseline="0">
        <a:ln>
          <a:noFill/>
        </a:ln>
        <a:solidFill>
          <a:srgbClr val="515252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85725" algn="ctr" defTabSz="30956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38" b="1" i="0" u="none" strike="noStrike" cap="all" spc="0" normalizeH="0" baseline="0">
        <a:ln>
          <a:noFill/>
        </a:ln>
        <a:solidFill>
          <a:srgbClr val="515252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171450" algn="ctr" defTabSz="30956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38" b="1" i="0" u="none" strike="noStrike" cap="all" spc="0" normalizeH="0" baseline="0">
        <a:ln>
          <a:noFill/>
        </a:ln>
        <a:solidFill>
          <a:srgbClr val="515252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257175" algn="ctr" defTabSz="30956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38" b="1" i="0" u="none" strike="noStrike" cap="all" spc="0" normalizeH="0" baseline="0">
        <a:ln>
          <a:noFill/>
        </a:ln>
        <a:solidFill>
          <a:srgbClr val="515252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342900" algn="ctr" defTabSz="30956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38" b="1" i="0" u="none" strike="noStrike" cap="all" spc="0" normalizeH="0" baseline="0">
        <a:ln>
          <a:noFill/>
        </a:ln>
        <a:solidFill>
          <a:srgbClr val="515252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428625" algn="ctr" defTabSz="30956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38" b="1" i="0" u="none" strike="noStrike" cap="all" spc="0" normalizeH="0" baseline="0">
        <a:ln>
          <a:noFill/>
        </a:ln>
        <a:solidFill>
          <a:srgbClr val="515252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514350" algn="ctr" defTabSz="30956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38" b="1" i="0" u="none" strike="noStrike" cap="all" spc="0" normalizeH="0" baseline="0">
        <a:ln>
          <a:noFill/>
        </a:ln>
        <a:solidFill>
          <a:srgbClr val="515252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600075" algn="ctr" defTabSz="30956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38" b="1" i="0" u="none" strike="noStrike" cap="all" spc="0" normalizeH="0" baseline="0">
        <a:ln>
          <a:noFill/>
        </a:ln>
        <a:solidFill>
          <a:srgbClr val="515252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685800" algn="ctr" defTabSz="30956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38" b="1" i="0" u="none" strike="noStrike" cap="all" spc="0" normalizeH="0" baseline="0">
        <a:ln>
          <a:noFill/>
        </a:ln>
        <a:solidFill>
          <a:srgbClr val="515252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Canada Health Infoway" id="{30BADA36-A467-4704-BBDC-6B182C540F4B}">
          <p14:sldIdLst>
            <p14:sldId id="350"/>
            <p14:sldId id="35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36C47A2-8B03-BD33-52DE-09E78F720487}" name="Boutin , Julie" initials="B,J" userId="S::jboutin@infoway-inforoute.ca::603e4d5f-1feb-48b7-82ae-5a95221f58a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181F2D"/>
    <a:srgbClr val="E02E3B"/>
    <a:srgbClr val="E1E1E1"/>
    <a:srgbClr val="171717"/>
    <a:srgbClr val="1A1919"/>
    <a:srgbClr val="515151"/>
    <a:srgbClr val="2B2C2B"/>
    <a:srgbClr val="555655"/>
    <a:srgbClr val="E02D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5AA7EF-564D-47AF-A0F6-C4B3D5FD198E}" v="2" dt="2023-10-24T17:55:12.788"/>
  </p1510:revLst>
</p1510:revInfo>
</file>

<file path=ppt/tableStyles.xml><?xml version="1.0" encoding="utf-8"?>
<a:tblStyleLst xmlns:a="http://schemas.openxmlformats.org/drawingml/2006/main" def="{073A0DAA-6AF3-43AB-8588-CEC1D06C72B9}">
  <a:tblStyle styleId="{4C3C2611-4C71-4FC5-86AE-919BDF0F9419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4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31" autoAdjust="0"/>
    <p:restoredTop sz="90741" autoAdjust="0"/>
  </p:normalViewPr>
  <p:slideViewPr>
    <p:cSldViewPr snapToGrid="0" snapToObjects="1">
      <p:cViewPr varScale="1">
        <p:scale>
          <a:sx n="82" d="100"/>
          <a:sy n="82" d="100"/>
        </p:scale>
        <p:origin x="744" y="4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theme" Target="theme/theme1.xml"/><Relationship Id="rId10" Type="http://schemas.openxmlformats.org/officeDocument/2006/relationships/font" Target="fonts/font6.fntdata"/><Relationship Id="rId19" Type="http://schemas.microsoft.com/office/2018/10/relationships/authors" Target="authors.xml"/><Relationship Id="rId4" Type="http://schemas.openxmlformats.org/officeDocument/2006/relationships/notesMaster" Target="notesMasters/notesMaster1.xml"/><Relationship Id="rId9" Type="http://schemas.openxmlformats.org/officeDocument/2006/relationships/font" Target="fonts/font5.fntdata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outin , Julie" userId="603e4d5f-1feb-48b7-82ae-5a95221f58ac" providerId="ADAL" clId="{2A5AA7EF-564D-47AF-A0F6-C4B3D5FD198E}"/>
    <pc:docChg chg="undo custSel addSld delSld modSld modSection">
      <pc:chgData name="Boutin , Julie" userId="603e4d5f-1feb-48b7-82ae-5a95221f58ac" providerId="ADAL" clId="{2A5AA7EF-564D-47AF-A0F6-C4B3D5FD198E}" dt="2023-10-24T18:07:32.768" v="642" actId="20577"/>
      <pc:docMkLst>
        <pc:docMk/>
      </pc:docMkLst>
      <pc:sldChg chg="del">
        <pc:chgData name="Boutin , Julie" userId="603e4d5f-1feb-48b7-82ae-5a95221f58ac" providerId="ADAL" clId="{2A5AA7EF-564D-47AF-A0F6-C4B3D5FD198E}" dt="2023-10-24T17:41:05.395" v="3" actId="47"/>
        <pc:sldMkLst>
          <pc:docMk/>
          <pc:sldMk cId="828726136" sldId="345"/>
        </pc:sldMkLst>
      </pc:sldChg>
      <pc:sldChg chg="del">
        <pc:chgData name="Boutin , Julie" userId="603e4d5f-1feb-48b7-82ae-5a95221f58ac" providerId="ADAL" clId="{2A5AA7EF-564D-47AF-A0F6-C4B3D5FD198E}" dt="2023-10-24T17:41:07.093" v="5" actId="47"/>
        <pc:sldMkLst>
          <pc:docMk/>
          <pc:sldMk cId="4121906065" sldId="347"/>
        </pc:sldMkLst>
      </pc:sldChg>
      <pc:sldChg chg="del">
        <pc:chgData name="Boutin , Julie" userId="603e4d5f-1feb-48b7-82ae-5a95221f58ac" providerId="ADAL" clId="{2A5AA7EF-564D-47AF-A0F6-C4B3D5FD198E}" dt="2023-10-24T17:41:05.744" v="4" actId="47"/>
        <pc:sldMkLst>
          <pc:docMk/>
          <pc:sldMk cId="3938894266" sldId="348"/>
        </pc:sldMkLst>
      </pc:sldChg>
      <pc:sldChg chg="del">
        <pc:chgData name="Boutin , Julie" userId="603e4d5f-1feb-48b7-82ae-5a95221f58ac" providerId="ADAL" clId="{2A5AA7EF-564D-47AF-A0F6-C4B3D5FD198E}" dt="2023-10-24T17:41:04.045" v="1" actId="47"/>
        <pc:sldMkLst>
          <pc:docMk/>
          <pc:sldMk cId="3349290284" sldId="349"/>
        </pc:sldMkLst>
      </pc:sldChg>
      <pc:sldChg chg="modSp mod">
        <pc:chgData name="Boutin , Julie" userId="603e4d5f-1feb-48b7-82ae-5a95221f58ac" providerId="ADAL" clId="{2A5AA7EF-564D-47AF-A0F6-C4B3D5FD198E}" dt="2023-10-24T18:07:32.768" v="642" actId="20577"/>
        <pc:sldMkLst>
          <pc:docMk/>
          <pc:sldMk cId="2576189153" sldId="350"/>
        </pc:sldMkLst>
        <pc:spChg chg="mod">
          <ac:chgData name="Boutin , Julie" userId="603e4d5f-1feb-48b7-82ae-5a95221f58ac" providerId="ADAL" clId="{2A5AA7EF-564D-47AF-A0F6-C4B3D5FD198E}" dt="2023-10-24T18:07:32.768" v="642" actId="20577"/>
          <ac:spMkLst>
            <pc:docMk/>
            <pc:sldMk cId="2576189153" sldId="350"/>
            <ac:spMk id="2" creationId="{F5625977-8DC5-B7C4-7EEE-625D6D5320B0}"/>
          </ac:spMkLst>
        </pc:spChg>
        <pc:spChg chg="mod">
          <ac:chgData name="Boutin , Julie" userId="603e4d5f-1feb-48b7-82ae-5a95221f58ac" providerId="ADAL" clId="{2A5AA7EF-564D-47AF-A0F6-C4B3D5FD198E}" dt="2023-10-24T17:56:27.907" v="459" actId="20577"/>
          <ac:spMkLst>
            <pc:docMk/>
            <pc:sldMk cId="2576189153" sldId="350"/>
            <ac:spMk id="3" creationId="{E89EE2C4-781F-3E43-3ADF-F30280606255}"/>
          </ac:spMkLst>
        </pc:spChg>
      </pc:sldChg>
      <pc:sldChg chg="modSp new mod">
        <pc:chgData name="Boutin , Julie" userId="603e4d5f-1feb-48b7-82ae-5a95221f58ac" providerId="ADAL" clId="{2A5AA7EF-564D-47AF-A0F6-C4B3D5FD198E}" dt="2023-10-24T18:06:13.235" v="640" actId="20577"/>
        <pc:sldMkLst>
          <pc:docMk/>
          <pc:sldMk cId="340806903" sldId="351"/>
        </pc:sldMkLst>
        <pc:spChg chg="mod">
          <ac:chgData name="Boutin , Julie" userId="603e4d5f-1feb-48b7-82ae-5a95221f58ac" providerId="ADAL" clId="{2A5AA7EF-564D-47AF-A0F6-C4B3D5FD198E}" dt="2023-10-24T17:56:44.592" v="474" actId="20577"/>
          <ac:spMkLst>
            <pc:docMk/>
            <pc:sldMk cId="340806903" sldId="351"/>
            <ac:spMk id="2" creationId="{6FA410E2-5CFA-99F1-051E-007DA52BD539}"/>
          </ac:spMkLst>
        </pc:spChg>
        <pc:spChg chg="mod">
          <ac:chgData name="Boutin , Julie" userId="603e4d5f-1feb-48b7-82ae-5a95221f58ac" providerId="ADAL" clId="{2A5AA7EF-564D-47AF-A0F6-C4B3D5FD198E}" dt="2023-10-24T18:06:13.235" v="640" actId="20577"/>
          <ac:spMkLst>
            <pc:docMk/>
            <pc:sldMk cId="340806903" sldId="351"/>
            <ac:spMk id="3" creationId="{A4F549D0-6CFD-FDA5-B875-26FFC7158E90}"/>
          </ac:spMkLst>
        </pc:spChg>
      </pc:sldChg>
      <pc:sldChg chg="del">
        <pc:chgData name="Boutin , Julie" userId="603e4d5f-1feb-48b7-82ae-5a95221f58ac" providerId="ADAL" clId="{2A5AA7EF-564D-47AF-A0F6-C4B3D5FD198E}" dt="2023-10-24T17:41:01.516" v="0" actId="47"/>
        <pc:sldMkLst>
          <pc:docMk/>
          <pc:sldMk cId="2116715865" sldId="351"/>
        </pc:sldMkLst>
      </pc:sldChg>
      <pc:sldChg chg="del">
        <pc:chgData name="Boutin , Julie" userId="603e4d5f-1feb-48b7-82ae-5a95221f58ac" providerId="ADAL" clId="{2A5AA7EF-564D-47AF-A0F6-C4B3D5FD198E}" dt="2023-10-24T17:41:04.795" v="2" actId="47"/>
        <pc:sldMkLst>
          <pc:docMk/>
          <pc:sldMk cId="1379386814" sldId="35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sp>
        <p:nvSpPr>
          <p:cNvPr id="175" name="Shape 17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42492298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171450" latinLnBrk="0">
      <a:lnSpc>
        <a:spcPct val="117999"/>
      </a:lnSpc>
      <a:defRPr sz="825">
        <a:latin typeface="+mn-lt"/>
        <a:ea typeface="+mn-ea"/>
        <a:cs typeface="+mn-cs"/>
        <a:sym typeface="Helvetica Neue"/>
      </a:defRPr>
    </a:lvl1pPr>
    <a:lvl2pPr indent="85725" defTabSz="171450" latinLnBrk="0">
      <a:lnSpc>
        <a:spcPct val="117999"/>
      </a:lnSpc>
      <a:defRPr sz="825">
        <a:latin typeface="+mn-lt"/>
        <a:ea typeface="+mn-ea"/>
        <a:cs typeface="+mn-cs"/>
        <a:sym typeface="Helvetica Neue"/>
      </a:defRPr>
    </a:lvl2pPr>
    <a:lvl3pPr indent="171450" defTabSz="171450" latinLnBrk="0">
      <a:lnSpc>
        <a:spcPct val="117999"/>
      </a:lnSpc>
      <a:defRPr sz="825">
        <a:latin typeface="+mn-lt"/>
        <a:ea typeface="+mn-ea"/>
        <a:cs typeface="+mn-cs"/>
        <a:sym typeface="Helvetica Neue"/>
      </a:defRPr>
    </a:lvl3pPr>
    <a:lvl4pPr indent="257175" defTabSz="171450" latinLnBrk="0">
      <a:lnSpc>
        <a:spcPct val="117999"/>
      </a:lnSpc>
      <a:defRPr sz="825">
        <a:latin typeface="+mn-lt"/>
        <a:ea typeface="+mn-ea"/>
        <a:cs typeface="+mn-cs"/>
        <a:sym typeface="Helvetica Neue"/>
      </a:defRPr>
    </a:lvl4pPr>
    <a:lvl5pPr indent="342900" defTabSz="171450" latinLnBrk="0">
      <a:lnSpc>
        <a:spcPct val="117999"/>
      </a:lnSpc>
      <a:defRPr sz="825">
        <a:latin typeface="+mn-lt"/>
        <a:ea typeface="+mn-ea"/>
        <a:cs typeface="+mn-cs"/>
        <a:sym typeface="Helvetica Neue"/>
      </a:defRPr>
    </a:lvl5pPr>
    <a:lvl6pPr indent="428625" defTabSz="171450" latinLnBrk="0">
      <a:lnSpc>
        <a:spcPct val="117999"/>
      </a:lnSpc>
      <a:defRPr sz="825">
        <a:latin typeface="+mn-lt"/>
        <a:ea typeface="+mn-ea"/>
        <a:cs typeface="+mn-cs"/>
        <a:sym typeface="Helvetica Neue"/>
      </a:defRPr>
    </a:lvl6pPr>
    <a:lvl7pPr indent="514350" defTabSz="171450" latinLnBrk="0">
      <a:lnSpc>
        <a:spcPct val="117999"/>
      </a:lnSpc>
      <a:defRPr sz="825">
        <a:latin typeface="+mn-lt"/>
        <a:ea typeface="+mn-ea"/>
        <a:cs typeface="+mn-cs"/>
        <a:sym typeface="Helvetica Neue"/>
      </a:defRPr>
    </a:lvl7pPr>
    <a:lvl8pPr indent="600075" defTabSz="171450" latinLnBrk="0">
      <a:lnSpc>
        <a:spcPct val="117999"/>
      </a:lnSpc>
      <a:defRPr sz="825">
        <a:latin typeface="+mn-lt"/>
        <a:ea typeface="+mn-ea"/>
        <a:cs typeface="+mn-cs"/>
        <a:sym typeface="Helvetica Neue"/>
      </a:defRPr>
    </a:lvl8pPr>
    <a:lvl9pPr indent="685800" defTabSz="171450" latinLnBrk="0">
      <a:lnSpc>
        <a:spcPct val="117999"/>
      </a:lnSpc>
      <a:defRPr sz="825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Cov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595404" y="1934216"/>
            <a:ext cx="4430553" cy="116586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defRPr sz="3600" b="1">
                <a:solidFill>
                  <a:srgbClr val="181F2D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292499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hank yo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Text"/>
          <p:cNvSpPr txBox="1">
            <a:spLocks noGrp="1"/>
          </p:cNvSpPr>
          <p:nvPr>
            <p:ph type="title"/>
          </p:nvPr>
        </p:nvSpPr>
        <p:spPr>
          <a:xfrm>
            <a:off x="472584" y="1747713"/>
            <a:ext cx="4918566" cy="545423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3600" b="1">
                <a:solidFill>
                  <a:srgbClr val="181F2D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2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72584" y="2432443"/>
            <a:ext cx="4918566" cy="122741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rgbClr val="181F2D"/>
                </a:solidFill>
                <a:latin typeface="+mn-lt"/>
                <a:ea typeface="Helvetica Neue Light" panose="02000403000000020004" pitchFamily="2" charset="0"/>
              </a:defRPr>
            </a:lvl1pPr>
            <a:lvl2pPr marL="0" indent="85725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chemeClr val="tx1"/>
                </a:solidFill>
                <a:latin typeface="+mn-lt"/>
                <a:ea typeface="Helvetica Neue Light" panose="02000403000000020004" pitchFamily="2" charset="0"/>
              </a:defRPr>
            </a:lvl2pPr>
            <a:lvl3pPr marL="0" indent="171450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chemeClr val="tx1"/>
                </a:solidFill>
                <a:latin typeface="+mn-lt"/>
                <a:ea typeface="Helvetica Neue Light" panose="02000403000000020004" pitchFamily="2" charset="0"/>
              </a:defRPr>
            </a:lvl3pPr>
            <a:lvl4pPr marL="0" indent="257175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chemeClr val="tx1"/>
                </a:solidFill>
                <a:latin typeface="+mn-lt"/>
                <a:ea typeface="Helvetica Neue Light" panose="02000403000000020004" pitchFamily="2" charset="0"/>
              </a:defRPr>
            </a:lvl4pPr>
            <a:lvl5pPr marL="0" indent="342900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chemeClr val="tx1"/>
                </a:solidFill>
                <a:latin typeface="+mn-lt"/>
                <a:ea typeface="Helvetica Neue Light" panose="02000403000000020004" pitchFamily="2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F171A38-97DD-4F7E-B0FC-095A26BDF8CD}"/>
              </a:ext>
            </a:extLst>
          </p:cNvPr>
          <p:cNvSpPr/>
          <p:nvPr userDrawn="1"/>
        </p:nvSpPr>
        <p:spPr>
          <a:xfrm>
            <a:off x="2754043" y="3897331"/>
            <a:ext cx="28656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CA" sz="1000" b="1" dirty="0">
                <a:solidFill>
                  <a:srgbClr val="181F2D"/>
                </a:solidFill>
              </a:rPr>
              <a:t>Let’s Connect on LinkedIn</a:t>
            </a:r>
          </a:p>
          <a:p>
            <a:pPr algn="l"/>
            <a:r>
              <a:rPr lang="en-CA" sz="1000" b="0" cap="none" dirty="0">
                <a:solidFill>
                  <a:srgbClr val="181F2D"/>
                </a:solidFill>
              </a:rPr>
              <a:t>linkedin.com/company/canada-health-infoway/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138D203-AF26-46CF-A577-C5AB104B2482}"/>
              </a:ext>
            </a:extLst>
          </p:cNvPr>
          <p:cNvSpPr/>
          <p:nvPr userDrawn="1"/>
        </p:nvSpPr>
        <p:spPr>
          <a:xfrm>
            <a:off x="2754043" y="4498119"/>
            <a:ext cx="22369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CA" sz="1000" b="1" dirty="0">
                <a:solidFill>
                  <a:srgbClr val="181F2D"/>
                </a:solidFill>
              </a:rPr>
              <a:t>Let’s Connect on Twitter</a:t>
            </a:r>
          </a:p>
          <a:p>
            <a:pPr algn="l"/>
            <a:r>
              <a:rPr kumimoji="0" lang="en-CA" sz="1000" b="0" i="0" u="none" strike="noStrike" cap="none" spc="0" normalizeH="0" baseline="0" dirty="0">
                <a:ln>
                  <a:noFill/>
                </a:ln>
                <a:solidFill>
                  <a:srgbClr val="181F2D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@infoway</a:t>
            </a:r>
            <a:endParaRPr lang="en-CA" sz="1000" b="0" cap="none" dirty="0">
              <a:solidFill>
                <a:srgbClr val="181F2D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44F3E43-1555-4380-8581-55C414910EFF}"/>
              </a:ext>
            </a:extLst>
          </p:cNvPr>
          <p:cNvSpPr/>
          <p:nvPr userDrawn="1"/>
        </p:nvSpPr>
        <p:spPr>
          <a:xfrm>
            <a:off x="853900" y="3893391"/>
            <a:ext cx="15444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CA" sz="1000" b="1" dirty="0">
                <a:solidFill>
                  <a:srgbClr val="181F2D"/>
                </a:solidFill>
              </a:rPr>
              <a:t>Visit OUR WEBSITE</a:t>
            </a:r>
          </a:p>
          <a:p>
            <a:pPr algn="r"/>
            <a:r>
              <a:rPr lang="en-CA" sz="1000" b="0" cap="none" dirty="0">
                <a:solidFill>
                  <a:srgbClr val="181F2D"/>
                </a:solidFill>
              </a:rPr>
              <a:t>infoway-inforoute.ca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05D811F-C4B6-4F8C-B415-49F6EDD14031}"/>
              </a:ext>
            </a:extLst>
          </p:cNvPr>
          <p:cNvSpPr/>
          <p:nvPr userDrawn="1"/>
        </p:nvSpPr>
        <p:spPr>
          <a:xfrm>
            <a:off x="472584" y="4506931"/>
            <a:ext cx="1991971" cy="407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CA" sz="1000" b="1" dirty="0">
                <a:solidFill>
                  <a:srgbClr val="181F2D"/>
                </a:solidFill>
              </a:rPr>
              <a:t>VISIT OUR SURVEY WEBSITE</a:t>
            </a:r>
          </a:p>
          <a:p>
            <a:pPr algn="r"/>
            <a:r>
              <a:rPr lang="en-CA" sz="1000" b="0" cap="none" dirty="0">
                <a:solidFill>
                  <a:srgbClr val="181F2D"/>
                </a:solidFill>
              </a:rPr>
              <a:t>insights.infoway-inforoute.ca/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CB0A8F1-F1B1-4F13-A717-B7BBB3241E4A}"/>
              </a:ext>
            </a:extLst>
          </p:cNvPr>
          <p:cNvCxnSpPr>
            <a:cxnSpLocks/>
          </p:cNvCxnSpPr>
          <p:nvPr userDrawn="1"/>
        </p:nvCxnSpPr>
        <p:spPr>
          <a:xfrm>
            <a:off x="2576219" y="3831513"/>
            <a:ext cx="0" cy="1168504"/>
          </a:xfrm>
          <a:prstGeom prst="line">
            <a:avLst/>
          </a:prstGeom>
          <a:noFill/>
          <a:ln w="19050" cap="flat">
            <a:solidFill>
              <a:srgbClr val="181F2D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2" name="Picture 11" descr="A red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7AF5554A-CFEA-9347-870C-38F3A545EB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41830" b="42185"/>
          <a:stretch/>
        </p:blipFill>
        <p:spPr>
          <a:xfrm>
            <a:off x="368834" y="490486"/>
            <a:ext cx="2964179" cy="475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4590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rp logo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ed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52407C80-0394-1B45-B6CA-84CC785D82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41830" b="42185"/>
          <a:stretch/>
        </p:blipFill>
        <p:spPr>
          <a:xfrm>
            <a:off x="268943" y="969363"/>
            <a:ext cx="5116999" cy="820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3486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v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571500" y="1517073"/>
            <a:ext cx="3238500" cy="1165860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sz="2800" b="1">
                <a:solidFill>
                  <a:srgbClr val="181F2D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571500" y="3185347"/>
            <a:ext cx="3238500" cy="1574876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None/>
              <a:defRPr sz="1600" b="0" i="0">
                <a:solidFill>
                  <a:srgbClr val="181F2D"/>
                </a:solidFill>
                <a:latin typeface="+mn-lt"/>
                <a:ea typeface="Helvetica Neue Light" panose="02000403000000020004" pitchFamily="2" charset="0"/>
              </a:defRPr>
            </a:lvl1pPr>
            <a:lvl2pPr marL="0" indent="85725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rgbClr val="FFFFFF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defRPr>
            </a:lvl2pPr>
            <a:lvl3pPr marL="0" indent="171450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rgbClr val="FFFFFF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defRPr>
            </a:lvl3pPr>
            <a:lvl4pPr marL="0" indent="257175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rgbClr val="FFFFFF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defRPr>
            </a:lvl4pPr>
            <a:lvl5pPr marL="0" indent="342900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rgbClr val="FFFFFF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Body Level One…">
            <a:extLst>
              <a:ext uri="{FF2B5EF4-FFF2-40B4-BE49-F238E27FC236}">
                <a16:creationId xmlns:a16="http://schemas.microsoft.com/office/drawing/2014/main" id="{C79EAFE0-671A-4AB5-9421-FBBCE1866F06}"/>
              </a:ext>
            </a:extLst>
          </p:cNvPr>
          <p:cNvSpPr txBox="1">
            <a:spLocks noGrp="1"/>
          </p:cNvSpPr>
          <p:nvPr>
            <p:ph type="body" sz="quarter" idx="10"/>
          </p:nvPr>
        </p:nvSpPr>
        <p:spPr>
          <a:xfrm>
            <a:off x="571500" y="2791523"/>
            <a:ext cx="3238500" cy="44976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rgbClr val="181F2D"/>
                </a:solidFill>
                <a:latin typeface="+mn-lt"/>
                <a:ea typeface="Helvetica Neue Light" panose="02000403000000020004" pitchFamily="2" charset="0"/>
              </a:defRPr>
            </a:lvl1pPr>
            <a:lvl2pPr marL="0" indent="85725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rgbClr val="FFFFFF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defRPr>
            </a:lvl2pPr>
            <a:lvl3pPr marL="0" indent="171450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rgbClr val="FFFFFF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defRPr>
            </a:lvl3pPr>
            <a:lvl4pPr marL="0" indent="257175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rgbClr val="FFFFFF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defRPr>
            </a:lvl4pPr>
            <a:lvl5pPr marL="0" indent="342900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rgbClr val="FFFFFF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6" name="Picture 5" descr="A red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7477F427-F351-1C4E-96C4-5296762E2B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41830" b="42185"/>
          <a:stretch/>
        </p:blipFill>
        <p:spPr>
          <a:xfrm>
            <a:off x="368834" y="490486"/>
            <a:ext cx="2964179" cy="475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4103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l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itle Text"/>
          <p:cNvSpPr txBox="1">
            <a:spLocks noGrp="1"/>
          </p:cNvSpPr>
          <p:nvPr>
            <p:ph type="title"/>
          </p:nvPr>
        </p:nvSpPr>
        <p:spPr>
          <a:xfrm>
            <a:off x="733424" y="384048"/>
            <a:ext cx="7643659" cy="4762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1" i="0" u="none" strike="noStrike" cap="none" spc="0" baseline="0" dirty="0">
                <a:ln>
                  <a:noFill/>
                </a:ln>
                <a:solidFill>
                  <a:srgbClr val="181F2D"/>
                </a:solidFill>
                <a:uFillTx/>
                <a:latin typeface="+mj-lt"/>
                <a:ea typeface="+mn-ea"/>
                <a:cs typeface="+mn-cs"/>
                <a:sym typeface="Helvetica Neue"/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421B22-0792-4CA5-806B-00E245A923B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4" y="1335024"/>
            <a:ext cx="7643660" cy="3200400"/>
          </a:xfrm>
        </p:spPr>
        <p:txBody>
          <a:bodyPr/>
          <a:lstStyle>
            <a:lvl1pPr>
              <a:defRPr>
                <a:solidFill>
                  <a:srgbClr val="181F2D"/>
                </a:solidFill>
              </a:defRPr>
            </a:lvl1pPr>
            <a:lvl2pPr>
              <a:defRPr>
                <a:solidFill>
                  <a:srgbClr val="181F2D"/>
                </a:solidFill>
              </a:defRPr>
            </a:lvl2pPr>
            <a:lvl3pPr>
              <a:defRPr>
                <a:solidFill>
                  <a:srgbClr val="181F2D"/>
                </a:solidFill>
              </a:defRPr>
            </a:lvl3pPr>
            <a:lvl4pPr>
              <a:defRPr>
                <a:solidFill>
                  <a:srgbClr val="181F2D"/>
                </a:solidFill>
              </a:defRPr>
            </a:lvl4pPr>
            <a:lvl5pPr>
              <a:defRPr>
                <a:solidFill>
                  <a:srgbClr val="181F2D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C172D3A-AAC6-43D9-A879-6CD7A562FA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181F2D"/>
                </a:solidFill>
              </a:defRPr>
            </a:lvl1pPr>
          </a:lstStyle>
          <a:p>
            <a:fld id="{7BCFBF29-39BB-47B7-B83E-9E61FEB2B13F}" type="slidenum">
              <a:rPr lang="en-CA" smtClean="0"/>
              <a:pPr/>
              <a:t>‹N°›</a:t>
            </a:fld>
            <a:endParaRPr lang="en-CA" dirty="0"/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3E6D9C31-E9F5-477F-9B2D-9E0D4BDC47F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46081" y="4810284"/>
            <a:ext cx="1828800" cy="146304"/>
          </a:xfrm>
        </p:spPr>
        <p:txBody>
          <a:bodyPr/>
          <a:lstStyle/>
          <a:p>
            <a:r>
              <a:rPr lang="en-CA" dirty="0"/>
              <a:t>©2023 Canada Health Infoway</a:t>
            </a:r>
          </a:p>
        </p:txBody>
      </p:sp>
    </p:spTree>
    <p:extLst>
      <p:ext uri="{BB962C8B-B14F-4D97-AF65-F5344CB8AC3E}">
        <p14:creationId xmlns:p14="http://schemas.microsoft.com/office/powerpoint/2010/main" val="3633159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733424" y="384048"/>
            <a:ext cx="7643659" cy="4762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1">
                <a:solidFill>
                  <a:srgbClr val="181F2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05812C-D12C-4B79-B7B0-47A61E42D3D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33424" y="1335024"/>
            <a:ext cx="7643660" cy="3200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181F2D"/>
                </a:solidFill>
              </a:defRPr>
            </a:lvl1pPr>
            <a:lvl2pPr marL="238125" indent="0">
              <a:buNone/>
              <a:defRPr sz="1600">
                <a:solidFill>
                  <a:srgbClr val="181F2D"/>
                </a:solidFill>
              </a:defRPr>
            </a:lvl2pPr>
            <a:lvl3pPr marL="476250" indent="0">
              <a:buNone/>
              <a:defRPr sz="1400">
                <a:solidFill>
                  <a:srgbClr val="181F2D"/>
                </a:solidFill>
              </a:defRPr>
            </a:lvl3pPr>
            <a:lvl4pPr marL="714375" indent="0">
              <a:buNone/>
              <a:defRPr sz="1400">
                <a:solidFill>
                  <a:srgbClr val="181F2D"/>
                </a:solidFill>
              </a:defRPr>
            </a:lvl4pPr>
            <a:lvl5pPr marL="952500" indent="0">
              <a:buNone/>
              <a:defRPr sz="1400">
                <a:solidFill>
                  <a:srgbClr val="181F2D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46F3C5C-961C-4423-B1FF-E32FC83E4AB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181F2D"/>
                </a:solidFill>
              </a:defRPr>
            </a:lvl1pPr>
          </a:lstStyle>
          <a:p>
            <a:fld id="{7BCFBF29-39BB-47B7-B83E-9E61FEB2B13F}" type="slidenum">
              <a:rPr lang="en-CA" smtClean="0"/>
              <a:pPr/>
              <a:t>‹N°›</a:t>
            </a:fld>
            <a:endParaRPr lang="en-CA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62BB8D-42D4-4B44-9A76-51373BF95A8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CA" dirty="0"/>
              <a:t>©2023 Canada Health Infoway</a:t>
            </a:r>
          </a:p>
        </p:txBody>
      </p:sp>
    </p:spTree>
    <p:extLst>
      <p:ext uri="{BB962C8B-B14F-4D97-AF65-F5344CB8AC3E}">
        <p14:creationId xmlns:p14="http://schemas.microsoft.com/office/powerpoint/2010/main" val="336149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bers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Title Text"/>
          <p:cNvSpPr txBox="1">
            <a:spLocks noGrp="1"/>
          </p:cNvSpPr>
          <p:nvPr>
            <p:ph type="title"/>
          </p:nvPr>
        </p:nvSpPr>
        <p:spPr>
          <a:xfrm>
            <a:off x="733424" y="384048"/>
            <a:ext cx="7643658" cy="4762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1">
                <a:solidFill>
                  <a:srgbClr val="181F2D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139" name="Body Level One…"/>
          <p:cNvSpPr txBox="1">
            <a:spLocks noGrp="1"/>
          </p:cNvSpPr>
          <p:nvPr>
            <p:ph type="body" idx="1"/>
          </p:nvPr>
        </p:nvSpPr>
        <p:spPr>
          <a:xfrm>
            <a:off x="733424" y="1743476"/>
            <a:ext cx="7643659" cy="2847573"/>
          </a:xfrm>
          <a:prstGeom prst="rect">
            <a:avLst/>
          </a:prstGeom>
        </p:spPr>
        <p:txBody>
          <a:bodyPr anchor="t">
            <a:noAutofit/>
          </a:bodyPr>
          <a:lstStyle>
            <a:lvl1pPr marL="460375" indent="-460375">
              <a:lnSpc>
                <a:spcPct val="130000"/>
              </a:lnSpc>
              <a:spcBef>
                <a:spcPts val="0"/>
              </a:spcBef>
              <a:buClr>
                <a:srgbClr val="E02D3A"/>
              </a:buClr>
              <a:buSzTx/>
              <a:buFont typeface="+mj-lt"/>
              <a:buAutoNum type="arabicPeriod"/>
              <a:defRPr sz="1800">
                <a:solidFill>
                  <a:srgbClr val="181F2D"/>
                </a:solidFill>
                <a:latin typeface="+mn-lt"/>
              </a:defRPr>
            </a:lvl1pPr>
            <a:lvl2pPr marL="684213" indent="-223838">
              <a:lnSpc>
                <a:spcPct val="130000"/>
              </a:lnSpc>
              <a:spcBef>
                <a:spcPts val="0"/>
              </a:spcBef>
              <a:buSzTx/>
              <a:buFont typeface="Arial" panose="020B0604020202020204" pitchFamily="34" charset="0"/>
              <a:buChar char="•"/>
              <a:defRPr sz="1600">
                <a:solidFill>
                  <a:srgbClr val="181F2D"/>
                </a:solidFill>
                <a:latin typeface="+mn-lt"/>
              </a:defRPr>
            </a:lvl2pPr>
            <a:lvl3pPr marL="914400" indent="-223838" defTabSz="323850">
              <a:lnSpc>
                <a:spcPct val="130000"/>
              </a:lnSpc>
              <a:spcBef>
                <a:spcPts val="0"/>
              </a:spcBef>
              <a:buSzTx/>
              <a:buFont typeface="Arial" panose="020B0604020202020204" pitchFamily="34" charset="0"/>
              <a:buChar char="•"/>
              <a:defRPr sz="1400">
                <a:solidFill>
                  <a:srgbClr val="181F2D"/>
                </a:solidFill>
                <a:latin typeface="+mn-lt"/>
              </a:defRPr>
            </a:lvl3pPr>
            <a:lvl4pPr marL="457200" indent="257175">
              <a:lnSpc>
                <a:spcPct val="130000"/>
              </a:lnSpc>
              <a:spcBef>
                <a:spcPts val="0"/>
              </a:spcBef>
              <a:buSzTx/>
              <a:buNone/>
              <a:defRPr sz="1400">
                <a:solidFill>
                  <a:srgbClr val="000000"/>
                </a:solidFill>
              </a:defRPr>
            </a:lvl4pPr>
            <a:lvl5pPr marL="0" indent="342900">
              <a:lnSpc>
                <a:spcPct val="130000"/>
              </a:lnSpc>
              <a:spcBef>
                <a:spcPts val="0"/>
              </a:spcBef>
              <a:buSzTx/>
              <a:buNone/>
              <a:defRPr sz="140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BAA267D-646B-42C6-A9CD-6BAFDA8822E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33423" y="1335024"/>
            <a:ext cx="7643659" cy="40845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rgbClr val="181F2D"/>
                </a:solidFill>
              </a:defRPr>
            </a:lvl1pPr>
            <a:lvl2pPr marL="238125" indent="0">
              <a:buNone/>
              <a:defRPr/>
            </a:lvl2pPr>
            <a:lvl3pPr marL="476250" indent="0">
              <a:buNone/>
              <a:defRPr/>
            </a:lvl3pPr>
            <a:lvl4pPr marL="714375" indent="0">
              <a:buNone/>
              <a:defRPr/>
            </a:lvl4pPr>
            <a:lvl5pPr marL="9525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09C97EF-7BD4-4119-94E4-6C783B4D3E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181F2D"/>
                </a:solidFill>
              </a:defRPr>
            </a:lvl1pPr>
          </a:lstStyle>
          <a:p>
            <a:fld id="{7BCFBF29-39BB-47B7-B83E-9E61FEB2B13F}" type="slidenum">
              <a:rPr lang="en-CA" smtClean="0"/>
              <a:pPr/>
              <a:t>‹N°›</a:t>
            </a:fld>
            <a:endParaRPr lang="en-CA" dirty="0"/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C0289C22-0B97-4A69-B42C-3059CFFEF48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46081" y="4810284"/>
            <a:ext cx="1828800" cy="146304"/>
          </a:xfrm>
        </p:spPr>
        <p:txBody>
          <a:bodyPr/>
          <a:lstStyle/>
          <a:p>
            <a:r>
              <a:rPr lang="en-CA" dirty="0"/>
              <a:t>©2023 Canada Health Infoway</a:t>
            </a:r>
          </a:p>
        </p:txBody>
      </p:sp>
    </p:spTree>
    <p:extLst>
      <p:ext uri="{BB962C8B-B14F-4D97-AF65-F5344CB8AC3E}">
        <p14:creationId xmlns:p14="http://schemas.microsoft.com/office/powerpoint/2010/main" val="1864114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Al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Title Text"/>
          <p:cNvSpPr txBox="1">
            <a:spLocks noGrp="1"/>
          </p:cNvSpPr>
          <p:nvPr>
            <p:ph type="title"/>
          </p:nvPr>
        </p:nvSpPr>
        <p:spPr>
          <a:xfrm>
            <a:off x="733424" y="384048"/>
            <a:ext cx="7643660" cy="4762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1">
                <a:solidFill>
                  <a:srgbClr val="181F2D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D43F9C-2B95-4EB4-B43D-897CDCBE0DB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1333501"/>
            <a:ext cx="3577419" cy="3200400"/>
          </a:xfrm>
        </p:spPr>
        <p:txBody>
          <a:bodyPr/>
          <a:lstStyle>
            <a:lvl1pPr>
              <a:defRPr>
                <a:solidFill>
                  <a:srgbClr val="181F2D"/>
                </a:solidFill>
              </a:defRPr>
            </a:lvl1pPr>
            <a:lvl2pPr>
              <a:defRPr>
                <a:solidFill>
                  <a:srgbClr val="181F2D"/>
                </a:solidFill>
              </a:defRPr>
            </a:lvl2pPr>
            <a:lvl3pPr>
              <a:defRPr>
                <a:solidFill>
                  <a:srgbClr val="181F2D"/>
                </a:solidFill>
              </a:defRPr>
            </a:lvl3pPr>
            <a:lvl4pPr>
              <a:defRPr>
                <a:solidFill>
                  <a:srgbClr val="181F2D"/>
                </a:solidFill>
              </a:defRPr>
            </a:lvl4pPr>
            <a:lvl5pPr>
              <a:defRPr>
                <a:solidFill>
                  <a:srgbClr val="181F2D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9109F0-8496-4318-80EF-A444125651B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555254" y="1333500"/>
            <a:ext cx="3683390" cy="3200400"/>
          </a:xfrm>
        </p:spPr>
        <p:txBody>
          <a:bodyPr/>
          <a:lstStyle>
            <a:lvl1pPr>
              <a:defRPr>
                <a:solidFill>
                  <a:srgbClr val="181F2D"/>
                </a:solidFill>
              </a:defRPr>
            </a:lvl1pPr>
            <a:lvl2pPr>
              <a:defRPr>
                <a:solidFill>
                  <a:srgbClr val="181F2D"/>
                </a:solidFill>
              </a:defRPr>
            </a:lvl2pPr>
            <a:lvl3pPr>
              <a:defRPr>
                <a:solidFill>
                  <a:srgbClr val="181F2D"/>
                </a:solidFill>
              </a:defRPr>
            </a:lvl3pPr>
            <a:lvl4pPr>
              <a:defRPr>
                <a:solidFill>
                  <a:srgbClr val="181F2D"/>
                </a:solidFill>
              </a:defRPr>
            </a:lvl4pPr>
            <a:lvl5pPr>
              <a:defRPr>
                <a:solidFill>
                  <a:srgbClr val="181F2D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EA4EBAB-DE80-4B25-951E-84CBE8F63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181F2D"/>
                </a:solidFill>
              </a:defRPr>
            </a:lvl1pPr>
          </a:lstStyle>
          <a:p>
            <a:fld id="{7BCFBF29-39BB-47B7-B83E-9E61FEB2B13F}" type="slidenum">
              <a:rPr lang="en-CA" smtClean="0"/>
              <a:pPr/>
              <a:t>‹N°›</a:t>
            </a:fld>
            <a:endParaRPr lang="en-CA" dirty="0"/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C67B9066-CAB2-445E-9D55-B312616CD47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46081" y="4810284"/>
            <a:ext cx="1828800" cy="146304"/>
          </a:xfrm>
        </p:spPr>
        <p:txBody>
          <a:bodyPr/>
          <a:lstStyle/>
          <a:p>
            <a:r>
              <a:rPr lang="en-CA" dirty="0"/>
              <a:t>©2023 Canada Health Infoway</a:t>
            </a:r>
          </a:p>
        </p:txBody>
      </p:sp>
    </p:spTree>
    <p:extLst>
      <p:ext uri="{BB962C8B-B14F-4D97-AF65-F5344CB8AC3E}">
        <p14:creationId xmlns:p14="http://schemas.microsoft.com/office/powerpoint/2010/main" val="237617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itle Text"/>
          <p:cNvSpPr txBox="1">
            <a:spLocks noGrp="1"/>
          </p:cNvSpPr>
          <p:nvPr>
            <p:ph type="title"/>
          </p:nvPr>
        </p:nvSpPr>
        <p:spPr>
          <a:xfrm>
            <a:off x="731520" y="384048"/>
            <a:ext cx="7645564" cy="4762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1">
                <a:solidFill>
                  <a:srgbClr val="181F2D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1B8C854-3B3D-42AD-9797-2DCFFFD9D6C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181F2D"/>
                </a:solidFill>
              </a:defRPr>
            </a:lvl1pPr>
          </a:lstStyle>
          <a:p>
            <a:fld id="{7BCFBF29-39BB-47B7-B83E-9E61FEB2B13F}" type="slidenum">
              <a:rPr lang="en-CA" smtClean="0"/>
              <a:pPr/>
              <a:t>‹N°›</a:t>
            </a:fld>
            <a:endParaRPr lang="en-CA" dirty="0"/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55F11B2D-AA48-490D-A860-BA8D8DD2535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46081" y="4810284"/>
            <a:ext cx="1828800" cy="146304"/>
          </a:xfrm>
        </p:spPr>
        <p:txBody>
          <a:bodyPr/>
          <a:lstStyle/>
          <a:p>
            <a:r>
              <a:rPr lang="en-CA" dirty="0"/>
              <a:t>©2023 Canada Health Infoway</a:t>
            </a:r>
          </a:p>
        </p:txBody>
      </p:sp>
    </p:spTree>
    <p:extLst>
      <p:ext uri="{BB962C8B-B14F-4D97-AF65-F5344CB8AC3E}">
        <p14:creationId xmlns:p14="http://schemas.microsoft.com/office/powerpoint/2010/main" val="1760354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FRAM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1B8C854-3B3D-42AD-9797-2DCFFFD9D6C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181F2D"/>
                </a:solidFill>
              </a:defRPr>
            </a:lvl1pPr>
          </a:lstStyle>
          <a:p>
            <a:fld id="{7BCFBF29-39BB-47B7-B83E-9E61FEB2B13F}" type="slidenum">
              <a:rPr lang="en-CA" smtClean="0"/>
              <a:pPr/>
              <a:t>‹N°›</a:t>
            </a:fld>
            <a:endParaRPr lang="en-CA" dirty="0"/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55F11B2D-AA48-490D-A860-BA8D8DD2535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46081" y="4810284"/>
            <a:ext cx="1828800" cy="146304"/>
          </a:xfrm>
        </p:spPr>
        <p:txBody>
          <a:bodyPr/>
          <a:lstStyle/>
          <a:p>
            <a:r>
              <a:rPr lang="en-CA" dirty="0"/>
              <a:t>©2023 Canada Health Infoway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B4A08D6-0C0B-48E2-B98D-F8B8BA612A3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5143500"/>
          </a:xfrm>
        </p:spPr>
        <p:txBody>
          <a:bodyPr/>
          <a:lstStyle>
            <a:lvl1pPr>
              <a:defRPr>
                <a:solidFill>
                  <a:srgbClr val="181F2D"/>
                </a:solidFill>
              </a:defRPr>
            </a:lvl1pPr>
          </a:lstStyle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705782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ROPP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1B8C854-3B3D-42AD-9797-2DCFFFD9D6C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181F2D"/>
                </a:solidFill>
              </a:defRPr>
            </a:lvl1pPr>
          </a:lstStyle>
          <a:p>
            <a:fld id="{7BCFBF29-39BB-47B7-B83E-9E61FEB2B13F}" type="slidenum">
              <a:rPr lang="en-CA" smtClean="0"/>
              <a:pPr/>
              <a:t>‹N°›</a:t>
            </a:fld>
            <a:endParaRPr lang="en-CA" dirty="0"/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55F11B2D-AA48-490D-A860-BA8D8DD2535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46081" y="4810284"/>
            <a:ext cx="1828800" cy="146304"/>
          </a:xfrm>
        </p:spPr>
        <p:txBody>
          <a:bodyPr/>
          <a:lstStyle/>
          <a:p>
            <a:r>
              <a:rPr lang="en-CA" dirty="0"/>
              <a:t>©2023 Canada Health Infoway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B4A08D6-0C0B-48E2-B98D-F8B8BA612A3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37242" y="0"/>
            <a:ext cx="3806757" cy="5143500"/>
          </a:xfrm>
        </p:spPr>
        <p:txBody>
          <a:bodyPr/>
          <a:lstStyle>
            <a:lvl1pPr>
              <a:defRPr>
                <a:solidFill>
                  <a:srgbClr val="181F2D"/>
                </a:solidFill>
              </a:defRPr>
            </a:lvl1pPr>
          </a:lstStyle>
          <a:p>
            <a:endParaRPr lang="en-CA" dirty="0"/>
          </a:p>
        </p:txBody>
      </p:sp>
      <p:sp>
        <p:nvSpPr>
          <p:cNvPr id="7" name="Title Text">
            <a:extLst>
              <a:ext uri="{FF2B5EF4-FFF2-40B4-BE49-F238E27FC236}">
                <a16:creationId xmlns:a16="http://schemas.microsoft.com/office/drawing/2014/main" id="{100864CA-6E58-439E-8194-65F1560D42C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2584" y="1747713"/>
            <a:ext cx="4918566" cy="545423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3600" b="1">
                <a:solidFill>
                  <a:srgbClr val="181F2D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8" name="Body Level One…">
            <a:extLst>
              <a:ext uri="{FF2B5EF4-FFF2-40B4-BE49-F238E27FC236}">
                <a16:creationId xmlns:a16="http://schemas.microsoft.com/office/drawing/2014/main" id="{13188AC0-C894-4729-AEF7-89DF69E54A44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472584" y="2432443"/>
            <a:ext cx="4918566" cy="122741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rgbClr val="181F2D"/>
                </a:solidFill>
                <a:latin typeface="+mn-lt"/>
                <a:ea typeface="Helvetica Neue Light" panose="02000403000000020004" pitchFamily="2" charset="0"/>
              </a:defRPr>
            </a:lvl1pPr>
            <a:lvl2pPr marL="0" indent="85725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chemeClr val="tx1"/>
                </a:solidFill>
                <a:latin typeface="+mn-lt"/>
                <a:ea typeface="Helvetica Neue Light" panose="02000403000000020004" pitchFamily="2" charset="0"/>
              </a:defRPr>
            </a:lvl2pPr>
            <a:lvl3pPr marL="0" indent="171450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chemeClr val="tx1"/>
                </a:solidFill>
                <a:latin typeface="+mn-lt"/>
                <a:ea typeface="Helvetica Neue Light" panose="02000403000000020004" pitchFamily="2" charset="0"/>
              </a:defRPr>
            </a:lvl3pPr>
            <a:lvl4pPr marL="0" indent="257175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chemeClr val="tx1"/>
                </a:solidFill>
                <a:latin typeface="+mn-lt"/>
                <a:ea typeface="Helvetica Neue Light" panose="02000403000000020004" pitchFamily="2" charset="0"/>
              </a:defRPr>
            </a:lvl4pPr>
            <a:lvl5pPr marL="0" indent="342900">
              <a:lnSpc>
                <a:spcPct val="130000"/>
              </a:lnSpc>
              <a:spcBef>
                <a:spcPts val="0"/>
              </a:spcBef>
              <a:buSzTx/>
              <a:buNone/>
              <a:defRPr sz="1800" b="0" i="0">
                <a:solidFill>
                  <a:schemeClr val="tx1"/>
                </a:solidFill>
                <a:latin typeface="+mn-lt"/>
                <a:ea typeface="Helvetica Neue Light" panose="02000403000000020004" pitchFamily="2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10" name="Picture 9" descr="A red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889726E0-7DC6-1846-AE6D-FAE9C79DDE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41830" b="42185"/>
          <a:stretch/>
        </p:blipFill>
        <p:spPr>
          <a:xfrm>
            <a:off x="368834" y="490486"/>
            <a:ext cx="2964179" cy="475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762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731520" y="384048"/>
            <a:ext cx="7645564" cy="4754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AC05E6A-587B-465C-94D9-65A931B8C2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335024"/>
            <a:ext cx="7645564" cy="3200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7" name="©2018 Canada Health Infoway">
            <a:extLst>
              <a:ext uri="{FF2B5EF4-FFF2-40B4-BE49-F238E27FC236}">
                <a16:creationId xmlns:a16="http://schemas.microsoft.com/office/drawing/2014/main" id="{DC8229DB-C643-4C6E-A4BB-33D5C2A79B9B}"/>
              </a:ext>
            </a:extLst>
          </p:cNvPr>
          <p:cNvSpPr txBox="1"/>
          <p:nvPr userDrawn="1"/>
        </p:nvSpPr>
        <p:spPr>
          <a:xfrm>
            <a:off x="246081" y="4770665"/>
            <a:ext cx="1459662" cy="1461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9050" tIns="19050" rIns="19050" bIns="19050" anchor="ctr">
            <a:spAutoFit/>
          </a:bodyPr>
          <a:lstStyle>
            <a:lvl1pPr algn="r" defTabSz="457200">
              <a:defRPr sz="2100" b="0" cap="none">
                <a:solidFill>
                  <a:srgbClr val="000000"/>
                </a:solidFill>
              </a:defRPr>
            </a:lvl1pPr>
          </a:lstStyle>
          <a:p>
            <a:endParaRPr sz="700" b="0" i="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6C3A846-9A3E-4E78-A290-30942D2916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6081" y="4497556"/>
            <a:ext cx="393255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rgbClr val="181F2D"/>
                </a:solidFill>
              </a:defRPr>
            </a:lvl1pPr>
          </a:lstStyle>
          <a:p>
            <a:fld id="{7BCFBF29-39BB-47B7-B83E-9E61FEB2B13F}" type="slidenum">
              <a:rPr lang="en-CA" smtClean="0"/>
              <a:pPr/>
              <a:t>‹N°›</a:t>
            </a:fld>
            <a:endParaRPr lang="en-CA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E08CFF-7BA4-4FF3-A24E-133C63B994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46081" y="4810284"/>
            <a:ext cx="1828800" cy="1463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CA" dirty="0"/>
              <a:t>©2023 Canada Health Infoway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8135846-E460-4558-B9C1-CB8EEC242490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 t="41558" b="41558"/>
          <a:stretch/>
        </p:blipFill>
        <p:spPr>
          <a:xfrm>
            <a:off x="6959889" y="4635476"/>
            <a:ext cx="1920160" cy="3252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14" r:id="rId2"/>
    <p:sldLayoutId id="2147483717" r:id="rId3"/>
    <p:sldLayoutId id="2147483705" r:id="rId4"/>
    <p:sldLayoutId id="2147483710" r:id="rId5"/>
    <p:sldLayoutId id="2147483704" r:id="rId6"/>
    <p:sldLayoutId id="2147483711" r:id="rId7"/>
    <p:sldLayoutId id="2147483724" r:id="rId8"/>
    <p:sldLayoutId id="2147483729" r:id="rId9"/>
    <p:sldLayoutId id="2147483712" r:id="rId10"/>
    <p:sldLayoutId id="2147483713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marL="0" marR="0" indent="0" algn="l" defTabSz="309563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1" i="0" u="none" strike="noStrike" cap="none" spc="0" baseline="0" dirty="0">
          <a:ln>
            <a:noFill/>
          </a:ln>
          <a:solidFill>
            <a:srgbClr val="181F2D"/>
          </a:solidFill>
          <a:uFillTx/>
          <a:latin typeface="+mj-lt"/>
          <a:ea typeface="+mn-ea"/>
          <a:cs typeface="+mn-cs"/>
          <a:sym typeface="Helvetica Neue"/>
        </a:defRPr>
      </a:lvl1pPr>
      <a:lvl2pPr marL="0" marR="0" indent="85725" algn="l" defTabSz="309563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50" b="0" i="0" u="none" strike="noStrike" cap="none" spc="0" baseline="0">
          <a:ln>
            <a:noFill/>
          </a:ln>
          <a:solidFill>
            <a:srgbClr val="515252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171450" algn="l" defTabSz="309563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50" b="0" i="0" u="none" strike="noStrike" cap="none" spc="0" baseline="0">
          <a:ln>
            <a:noFill/>
          </a:ln>
          <a:solidFill>
            <a:srgbClr val="515252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257175" algn="l" defTabSz="309563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50" b="0" i="0" u="none" strike="noStrike" cap="none" spc="0" baseline="0">
          <a:ln>
            <a:noFill/>
          </a:ln>
          <a:solidFill>
            <a:srgbClr val="515252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342900" algn="l" defTabSz="309563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50" b="0" i="0" u="none" strike="noStrike" cap="none" spc="0" baseline="0">
          <a:ln>
            <a:noFill/>
          </a:ln>
          <a:solidFill>
            <a:srgbClr val="515252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428625" algn="l" defTabSz="309563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50" b="0" i="0" u="none" strike="noStrike" cap="none" spc="0" baseline="0">
          <a:ln>
            <a:noFill/>
          </a:ln>
          <a:solidFill>
            <a:srgbClr val="515252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514350" algn="l" defTabSz="309563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50" b="0" i="0" u="none" strike="noStrike" cap="none" spc="0" baseline="0">
          <a:ln>
            <a:noFill/>
          </a:ln>
          <a:solidFill>
            <a:srgbClr val="515252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600075" algn="l" defTabSz="309563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50" b="0" i="0" u="none" strike="noStrike" cap="none" spc="0" baseline="0">
          <a:ln>
            <a:noFill/>
          </a:ln>
          <a:solidFill>
            <a:srgbClr val="515252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685800" algn="l" defTabSz="309563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50" b="0" i="0" u="none" strike="noStrike" cap="none" spc="0" baseline="0">
          <a:ln>
            <a:noFill/>
          </a:ln>
          <a:solidFill>
            <a:srgbClr val="515252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192024" marR="0" indent="-190500" algn="l" defTabSz="309563" eaLnBrk="1" latinLnBrk="0" hangingPunct="1">
        <a:lnSpc>
          <a:spcPct val="130000"/>
        </a:lnSpc>
        <a:spcBef>
          <a:spcPts val="300"/>
        </a:spcBef>
        <a:spcAft>
          <a:spcPts val="300"/>
        </a:spcAft>
        <a:buClrTx/>
        <a:buSzPct val="100000"/>
        <a:buFontTx/>
        <a:buChar char="•"/>
        <a:tabLst/>
        <a:defRPr lang="en-US" sz="1800" b="0" i="0" u="none" strike="noStrike" cap="none" spc="0" baseline="0" dirty="0">
          <a:ln>
            <a:noFill/>
          </a:ln>
          <a:solidFill>
            <a:srgbClr val="181F2D"/>
          </a:solidFill>
          <a:uFillTx/>
          <a:latin typeface="+mn-lt"/>
          <a:ea typeface="+mn-ea"/>
          <a:cs typeface="+mn-cs"/>
          <a:sym typeface="Helvetica Neue"/>
        </a:defRPr>
      </a:lvl1pPr>
      <a:lvl2pPr marL="429768" marR="0" indent="-190500" algn="l" defTabSz="309563" eaLnBrk="1" latinLnBrk="0" hangingPunct="1">
        <a:lnSpc>
          <a:spcPct val="130000"/>
        </a:lnSpc>
        <a:spcBef>
          <a:spcPts val="300"/>
        </a:spcBef>
        <a:spcAft>
          <a:spcPts val="300"/>
        </a:spcAft>
        <a:buClrTx/>
        <a:buSzPct val="100000"/>
        <a:buFontTx/>
        <a:buChar char="•"/>
        <a:tabLst/>
        <a:defRPr lang="en-US" sz="1600" b="0" i="0" u="none" strike="noStrike" cap="none" spc="0" baseline="0" dirty="0">
          <a:ln>
            <a:noFill/>
          </a:ln>
          <a:solidFill>
            <a:srgbClr val="181F2D"/>
          </a:solidFill>
          <a:uFillTx/>
          <a:latin typeface="+mn-lt"/>
          <a:ea typeface="+mn-ea"/>
          <a:cs typeface="+mn-cs"/>
          <a:sym typeface="Helvetica Neue"/>
        </a:defRPr>
      </a:lvl2pPr>
      <a:lvl3pPr marL="667512" marR="0" indent="-190500" algn="l" defTabSz="309563" eaLnBrk="1" latinLnBrk="0" hangingPunct="1">
        <a:lnSpc>
          <a:spcPct val="130000"/>
        </a:lnSpc>
        <a:spcBef>
          <a:spcPts val="300"/>
        </a:spcBef>
        <a:spcAft>
          <a:spcPts val="300"/>
        </a:spcAft>
        <a:buClrTx/>
        <a:buSzPct val="100000"/>
        <a:buFontTx/>
        <a:buChar char="•"/>
        <a:tabLst/>
        <a:defRPr lang="en-US" sz="1400" b="0" i="0" u="none" strike="noStrike" cap="none" spc="0" baseline="0" dirty="0">
          <a:ln>
            <a:noFill/>
          </a:ln>
          <a:solidFill>
            <a:srgbClr val="181F2D"/>
          </a:solidFill>
          <a:uFillTx/>
          <a:latin typeface="+mn-lt"/>
          <a:ea typeface="+mn-ea"/>
          <a:cs typeface="+mn-cs"/>
          <a:sym typeface="Helvetica Neue"/>
        </a:defRPr>
      </a:lvl3pPr>
      <a:lvl4pPr marL="905256" marR="0" indent="-190500" algn="l" defTabSz="309563" eaLnBrk="1" latinLnBrk="0" hangingPunct="1">
        <a:lnSpc>
          <a:spcPct val="130000"/>
        </a:lnSpc>
        <a:spcBef>
          <a:spcPts val="300"/>
        </a:spcBef>
        <a:spcAft>
          <a:spcPts val="300"/>
        </a:spcAft>
        <a:buClrTx/>
        <a:buSzPct val="100000"/>
        <a:buFontTx/>
        <a:buChar char="•"/>
        <a:tabLst/>
        <a:defRPr lang="en-US" sz="1400" b="0" i="0" u="none" strike="noStrike" cap="none" spc="0" baseline="0" dirty="0">
          <a:ln>
            <a:noFill/>
          </a:ln>
          <a:solidFill>
            <a:srgbClr val="181F2D"/>
          </a:solidFill>
          <a:uFillTx/>
          <a:latin typeface="+mn-lt"/>
          <a:ea typeface="+mn-ea"/>
          <a:cs typeface="+mn-cs"/>
          <a:sym typeface="Helvetica Neue"/>
        </a:defRPr>
      </a:lvl4pPr>
      <a:lvl5pPr marL="1143000" marR="0" indent="-190500" algn="l" defTabSz="309563" eaLnBrk="1" latinLnBrk="0" hangingPunct="1">
        <a:lnSpc>
          <a:spcPct val="130000"/>
        </a:lnSpc>
        <a:spcBef>
          <a:spcPts val="300"/>
        </a:spcBef>
        <a:spcAft>
          <a:spcPts val="300"/>
        </a:spcAft>
        <a:buClrTx/>
        <a:buSzPct val="100000"/>
        <a:buFontTx/>
        <a:buChar char="•"/>
        <a:tabLst/>
        <a:defRPr lang="en-CA" sz="1400" b="0" i="0" u="none" strike="noStrike" cap="none" spc="0" baseline="0" dirty="0">
          <a:ln>
            <a:noFill/>
          </a:ln>
          <a:solidFill>
            <a:srgbClr val="181F2D"/>
          </a:solidFill>
          <a:uFillTx/>
          <a:latin typeface="+mn-lt"/>
          <a:ea typeface="+mn-ea"/>
          <a:cs typeface="+mn-cs"/>
          <a:sym typeface="Helvetica Neue"/>
        </a:defRPr>
      </a:lvl5pPr>
      <a:lvl6pPr marL="1309688" marR="0" indent="-119063" algn="l" defTabSz="309563" eaLnBrk="1" latinLnBrk="0" hangingPunct="1">
        <a:lnSpc>
          <a:spcPct val="150000"/>
        </a:lnSpc>
        <a:spcBef>
          <a:spcPts val="1950"/>
        </a:spcBef>
        <a:spcAft>
          <a:spcPts val="0"/>
        </a:spcAft>
        <a:buClrTx/>
        <a:buSzPct val="75000"/>
        <a:buFontTx/>
        <a:buChar char="•"/>
        <a:tabLst/>
        <a:defRPr sz="975" b="0" i="0" u="none" strike="noStrike" cap="none" spc="0" baseline="0">
          <a:ln>
            <a:noFill/>
          </a:ln>
          <a:solidFill>
            <a:srgbClr val="717172"/>
          </a:solidFill>
          <a:uFillTx/>
          <a:latin typeface="+mn-lt"/>
          <a:ea typeface="+mn-ea"/>
          <a:cs typeface="+mn-cs"/>
          <a:sym typeface="Helvetica Neue"/>
        </a:defRPr>
      </a:lvl6pPr>
      <a:lvl7pPr marL="1547813" marR="0" indent="-119063" algn="l" defTabSz="309563" eaLnBrk="1" latinLnBrk="0" hangingPunct="1">
        <a:lnSpc>
          <a:spcPct val="150000"/>
        </a:lnSpc>
        <a:spcBef>
          <a:spcPts val="1950"/>
        </a:spcBef>
        <a:spcAft>
          <a:spcPts val="0"/>
        </a:spcAft>
        <a:buClrTx/>
        <a:buSzPct val="75000"/>
        <a:buFontTx/>
        <a:buChar char="•"/>
        <a:tabLst/>
        <a:defRPr sz="975" b="0" i="0" u="none" strike="noStrike" cap="none" spc="0" baseline="0">
          <a:ln>
            <a:noFill/>
          </a:ln>
          <a:solidFill>
            <a:srgbClr val="717172"/>
          </a:solidFill>
          <a:uFillTx/>
          <a:latin typeface="+mn-lt"/>
          <a:ea typeface="+mn-ea"/>
          <a:cs typeface="+mn-cs"/>
          <a:sym typeface="Helvetica Neue"/>
        </a:defRPr>
      </a:lvl7pPr>
      <a:lvl8pPr marL="1785938" marR="0" indent="-119063" algn="l" defTabSz="309563" eaLnBrk="1" latinLnBrk="0" hangingPunct="1">
        <a:lnSpc>
          <a:spcPct val="150000"/>
        </a:lnSpc>
        <a:spcBef>
          <a:spcPts val="1950"/>
        </a:spcBef>
        <a:spcAft>
          <a:spcPts val="0"/>
        </a:spcAft>
        <a:buClrTx/>
        <a:buSzPct val="75000"/>
        <a:buFontTx/>
        <a:buChar char="•"/>
        <a:tabLst/>
        <a:defRPr sz="975" b="0" i="0" u="none" strike="noStrike" cap="none" spc="0" baseline="0">
          <a:ln>
            <a:noFill/>
          </a:ln>
          <a:solidFill>
            <a:srgbClr val="717172"/>
          </a:solidFill>
          <a:uFillTx/>
          <a:latin typeface="+mn-lt"/>
          <a:ea typeface="+mn-ea"/>
          <a:cs typeface="+mn-cs"/>
          <a:sym typeface="Helvetica Neue"/>
        </a:defRPr>
      </a:lvl8pPr>
      <a:lvl9pPr marL="2024063" marR="0" indent="-119063" algn="l" defTabSz="309563" eaLnBrk="1" latinLnBrk="0" hangingPunct="1">
        <a:lnSpc>
          <a:spcPct val="150000"/>
        </a:lnSpc>
        <a:spcBef>
          <a:spcPts val="1950"/>
        </a:spcBef>
        <a:spcAft>
          <a:spcPts val="0"/>
        </a:spcAft>
        <a:buClrTx/>
        <a:buSzPct val="75000"/>
        <a:buFontTx/>
        <a:buChar char="•"/>
        <a:tabLst/>
        <a:defRPr sz="975" b="0" i="0" u="none" strike="noStrike" cap="none" spc="0" baseline="0">
          <a:ln>
            <a:noFill/>
          </a:ln>
          <a:solidFill>
            <a:srgbClr val="717172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30956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85725" algn="ctr" defTabSz="30956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171450" algn="ctr" defTabSz="30956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257175" algn="ctr" defTabSz="30956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342900" algn="ctr" defTabSz="30956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428625" algn="ctr" defTabSz="30956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514350" algn="ctr" defTabSz="30956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600075" algn="ctr" defTabSz="30956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685800" algn="ctr" defTabSz="30956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vitrinelinguistique.oqlf.gouv.qc.ca/fiche-gdt/fiche/8975398/fluoroscopie" TargetMode="External"/><Relationship Id="rId2" Type="http://schemas.openxmlformats.org/officeDocument/2006/relationships/hyperlink" Target="https://vitrinelinguistique.oqlf.gouv.qc.ca/fiche-gdt/fiche/8408695/radioscopie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5625977-8DC5-B7C4-7EEE-625D6D532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181F2D"/>
                </a:solidFill>
              </a:rPr>
              <a:t>Proposition de règle pr14</a:t>
            </a:r>
            <a:endParaRPr lang="en-CA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9EE2C4-781F-3E43-3ADF-F3028060625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pPr marL="1524" indent="0">
              <a:buNone/>
            </a:pPr>
            <a:r>
              <a:rPr lang="fr-CA" sz="1400" dirty="0"/>
              <a:t>Radioscopie:</a:t>
            </a:r>
          </a:p>
          <a:p>
            <a:pPr marL="1524" indent="0">
              <a:buNone/>
            </a:pPr>
            <a:r>
              <a:rPr lang="fr-CA" sz="1400" dirty="0"/>
              <a:t>Les procédures utilisant le terme « </a:t>
            </a:r>
            <a:r>
              <a:rPr lang="fr-CA" sz="1400" dirty="0" err="1"/>
              <a:t>Fluoroscopy</a:t>
            </a:r>
            <a:r>
              <a:rPr lang="fr-CA" sz="1400" dirty="0"/>
              <a:t> » </a:t>
            </a:r>
            <a:r>
              <a:rPr lang="fr-FR" sz="1400" dirty="0"/>
              <a:t>soit comme action principale soit comme guidage de l’acte principal </a:t>
            </a:r>
            <a:r>
              <a:rPr lang="fr-CA" sz="1400" dirty="0"/>
              <a:t>se traduisent par « radioscopie ». </a:t>
            </a:r>
          </a:p>
          <a:p>
            <a:pPr marL="1524" indent="0">
              <a:buNone/>
            </a:pPr>
            <a:r>
              <a:rPr lang="fr-CA" sz="1400" dirty="0"/>
              <a:t>Une radioscopie et une fluoroscopie représentent deux interventions distinctes en français.</a:t>
            </a:r>
          </a:p>
          <a:p>
            <a:pPr marL="1524" indent="0">
              <a:buNone/>
            </a:pPr>
            <a:r>
              <a:rPr lang="fr-CA" sz="1400" dirty="0">
                <a:hlinkClick r:id="rId2"/>
              </a:rPr>
              <a:t>https://vitrinelinguistique.oqlf.gouv.qc.ca/fiche-gdt/fiche/8408695/radioscopie</a:t>
            </a:r>
            <a:endParaRPr lang="fr-CA" sz="1400" dirty="0"/>
          </a:p>
          <a:p>
            <a:pPr marL="1524" indent="0">
              <a:buNone/>
            </a:pPr>
            <a:r>
              <a:rPr lang="fr-CA" sz="1400" dirty="0">
                <a:hlinkClick r:id="rId3"/>
              </a:rPr>
              <a:t>https://vitrinelinguistique.oqlf.gouv.qc.ca/fiche-gdt/fiche/8975398/fluoroscopie</a:t>
            </a:r>
            <a:endParaRPr lang="fr-CA" sz="1400" dirty="0"/>
          </a:p>
          <a:p>
            <a:pPr marL="1524" indent="0">
              <a:buNone/>
            </a:pPr>
            <a:r>
              <a:rPr lang="fr-CA" sz="1400" dirty="0"/>
              <a:t>Comme le terme </a:t>
            </a:r>
            <a:r>
              <a:rPr lang="fr-FR" sz="1400" dirty="0"/>
              <a:t>« fluoroscopie » est parfois utilisé comme synonyme de radioscopie, un synonyme acceptable est également inclus.</a:t>
            </a:r>
            <a:endParaRPr lang="fr-CA" sz="1400" dirty="0"/>
          </a:p>
          <a:p>
            <a:pPr marL="1524" indent="0">
              <a:buNone/>
            </a:pPr>
            <a:endParaRPr lang="en-CA" sz="1400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3BB2660-B8DE-CD6C-154B-A1344531DE2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BCFBF29-39BB-47B7-B83E-9E61FEB2B13F}" type="slidenum">
              <a:rPr lang="en-CA" smtClean="0"/>
              <a:pPr/>
              <a:t>1</a:t>
            </a:fld>
            <a:endParaRPr lang="en-CA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67D8432-0534-2A46-5630-B1DFB494FE6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CA"/>
              <a:t>©2023 Canada Health Infoway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57618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A410E2-5CFA-99F1-051E-007DA52BD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Patron proposé</a:t>
            </a:r>
            <a:endParaRPr lang="en-CA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4F549D0-6CFD-FDA5-B875-26FFC7158E9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1524" indent="0">
              <a:buNone/>
            </a:pPr>
            <a:r>
              <a:rPr lang="fr-CA" dirty="0"/>
              <a:t>PT: radioscopie de X</a:t>
            </a:r>
          </a:p>
          <a:p>
            <a:pPr marL="1524" indent="0">
              <a:buNone/>
            </a:pPr>
            <a:r>
              <a:rPr lang="fr-CA" dirty="0"/>
              <a:t>SA: fluoroscopie de X</a:t>
            </a:r>
          </a:p>
          <a:p>
            <a:pPr marL="1524" indent="0">
              <a:buNone/>
            </a:pPr>
            <a:endParaRPr lang="fr-CA" dirty="0"/>
          </a:p>
          <a:p>
            <a:pPr marL="1524" indent="0">
              <a:buNone/>
            </a:pPr>
            <a:r>
              <a:rPr lang="fr-CA" dirty="0"/>
              <a:t>PT: guidée par radioscopie</a:t>
            </a:r>
          </a:p>
          <a:p>
            <a:pPr marL="1524" indent="0">
              <a:buNone/>
            </a:pPr>
            <a:r>
              <a:rPr lang="fr-CA" dirty="0"/>
              <a:t>SA: sous guidage radioscopique, guidé par fluoroscopie</a:t>
            </a:r>
            <a:endParaRPr lang="en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BACABB0-00F1-3FFA-E59D-D370914B93C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BCFBF29-39BB-47B7-B83E-9E61FEB2B13F}" type="slidenum">
              <a:rPr lang="en-CA" smtClean="0"/>
              <a:pPr/>
              <a:t>2</a:t>
            </a:fld>
            <a:endParaRPr lang="en-CA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112309D-2A2D-11F8-88DF-E92E60B112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CA"/>
              <a:t>©2023 Canada Health Infoway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0806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theme/theme1.xml><?xml version="1.0" encoding="utf-8"?>
<a:theme xmlns:a="http://schemas.openxmlformats.org/drawingml/2006/main" name="Canada Health Infoway">
  <a:themeElements>
    <a:clrScheme name="INFOWAY UPDATED 2021">
      <a:dk1>
        <a:srgbClr val="000000"/>
      </a:dk1>
      <a:lt1>
        <a:srgbClr val="FFFFFF"/>
      </a:lt1>
      <a:dk2>
        <a:srgbClr val="E02E3B"/>
      </a:dk2>
      <a:lt2>
        <a:srgbClr val="D8D8D8"/>
      </a:lt2>
      <a:accent1>
        <a:srgbClr val="E02E3B"/>
      </a:accent1>
      <a:accent2>
        <a:srgbClr val="1CA600"/>
      </a:accent2>
      <a:accent3>
        <a:srgbClr val="0094B7"/>
      </a:accent3>
      <a:accent4>
        <a:srgbClr val="4B1D56"/>
      </a:accent4>
      <a:accent5>
        <a:srgbClr val="A4DB99"/>
      </a:accent5>
      <a:accent6>
        <a:srgbClr val="66BFD4"/>
      </a:accent6>
      <a:hlink>
        <a:srgbClr val="E02E3B"/>
      </a:hlink>
      <a:folHlink>
        <a:srgbClr val="E02E3B"/>
      </a:folHlink>
    </a:clrScheme>
    <a:fontScheme name="Canada Health Infoway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algn="l" defTabSz="825500">
          <a:defRPr sz="1600" b="0" cap="none" dirty="0">
            <a:solidFill>
              <a:srgbClr val="FFFFFF"/>
            </a:solidFill>
            <a:ea typeface="Helvetica Neue Light"/>
            <a:cs typeface="Helvetica Neue Light"/>
            <a:sym typeface="Helvetica Neue Ligh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algn="l" defTabSz="825500">
          <a:defRPr sz="1600" b="0" cap="none" dirty="0" smtClean="0"/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Light"/>
            <a:ea typeface="Helvetica Neue Light"/>
            <a:cs typeface="Helvetica Neue Light"/>
            <a:sym typeface="Helvetica Neue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300" b="1" i="0" u="none" strike="noStrike" cap="all" spc="0" normalizeH="0" baseline="0">
            <a:ln>
              <a:noFill/>
            </a:ln>
            <a:solidFill>
              <a:srgbClr val="515252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Infoway - PowerPoint Template - V2 - November 7 2018</Template>
  <TotalTime>31157</TotalTime>
  <Words>139</Words>
  <Application>Microsoft Office PowerPoint</Application>
  <PresentationFormat>Affichage à l'écran (16:9)</PresentationFormat>
  <Paragraphs>17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6" baseType="lpstr">
      <vt:lpstr>Helvetica Neue Light</vt:lpstr>
      <vt:lpstr>Arial</vt:lpstr>
      <vt:lpstr>Helvetica Neue</vt:lpstr>
      <vt:lpstr>Canada Health Infoway</vt:lpstr>
      <vt:lpstr>Proposition de règle pr14</vt:lpstr>
      <vt:lpstr>Patron proposé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slide</dc:title>
  <dc:creator>Lucy Langstaff</dc:creator>
  <cp:lastModifiedBy>Boutin , Julie</cp:lastModifiedBy>
  <cp:revision>504</cp:revision>
  <dcterms:created xsi:type="dcterms:W3CDTF">2018-11-29T01:44:37Z</dcterms:created>
  <dcterms:modified xsi:type="dcterms:W3CDTF">2023-10-24T18:07:37Z</dcterms:modified>
</cp:coreProperties>
</file>