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8" r:id="rId1"/>
  </p:sldMasterIdLst>
  <p:notesMasterIdLst>
    <p:notesMasterId r:id="rId18"/>
  </p:notesMasterIdLst>
  <p:sldIdLst>
    <p:sldId id="258" r:id="rId2"/>
    <p:sldId id="262" r:id="rId3"/>
    <p:sldId id="263" r:id="rId4"/>
    <p:sldId id="264" r:id="rId5"/>
    <p:sldId id="265" r:id="rId6"/>
    <p:sldId id="266" r:id="rId7"/>
    <p:sldId id="268" r:id="rId8"/>
    <p:sldId id="274" r:id="rId9"/>
    <p:sldId id="276" r:id="rId10"/>
    <p:sldId id="275" r:id="rId11"/>
    <p:sldId id="269" r:id="rId12"/>
    <p:sldId id="273" r:id="rId13"/>
    <p:sldId id="272" r:id="rId14"/>
    <p:sldId id="271" r:id="rId15"/>
    <p:sldId id="270" r:id="rId16"/>
    <p:sldId id="267" r:id="rId17"/>
  </p:sldIdLst>
  <p:sldSz cx="9144000" cy="6858000" type="screen4x3"/>
  <p:notesSz cx="9144000" cy="6858000"/>
  <p:defaultTex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90651C3A-4460-11DB-9652-00E08161165F}"/>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078" autoAdjust="0"/>
    <p:restoredTop sz="94757" autoAdjust="0"/>
  </p:normalViewPr>
  <p:slideViewPr>
    <p:cSldViewPr snapToGrid="0" snapToObjects="1">
      <p:cViewPr>
        <p:scale>
          <a:sx n="91" d="100"/>
          <a:sy n="91" d="100"/>
        </p:scale>
        <p:origin x="-738" y="-48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
        <p:cNvGrpSpPr/>
        <p:nvPr/>
      </p:nvGrpSpPr>
      <p:grpSpPr>
        <a:xfrm>
          <a:off x="0" y="0"/>
          <a:ext cx="0" cy="0"/>
          <a:chOff x="0" y="0"/>
          <a:chExt cx="0" cy="0"/>
        </a:xfrm>
      </p:grpSpPr>
      <p:sp>
        <p:nvSpPr>
          <p:cNvPr id="2" name="Shape 2"/>
          <p:cNvSpPr txBox="1">
            <a:spLocks noGrp="1"/>
          </p:cNvSpPr>
          <p:nvPr>
            <p:ph type="hdr" idx="2"/>
          </p:nvPr>
        </p:nvSpPr>
        <p:spPr>
          <a:xfrm>
            <a:off x="0" y="0"/>
            <a:ext cx="3962399" cy="342899"/>
          </a:xfrm>
          <a:prstGeom prst="rect">
            <a:avLst/>
          </a:prstGeom>
          <a:noFill/>
          <a:ln>
            <a:noFill/>
          </a:ln>
        </p:spPr>
        <p:txBody>
          <a:bodyPr lIns="91425" tIns="91425" rIns="91425" bIns="91425" anchor="t" anchorCtr="0"/>
          <a:lstStyle>
            <a:lvl1pPr marL="0" marR="0" indent="0" algn="l" rtl="0">
              <a:defRPr sz="1200" b="0" i="0" u="none" strike="noStrike" cap="none" baseline="0"/>
            </a:lvl1pPr>
            <a:lvl2pPr>
              <a:defRPr/>
            </a:lvl2pPr>
            <a:lvl3pPr>
              <a:defRPr/>
            </a:lvl3pPr>
            <a:lvl4pPr>
              <a:defRPr/>
            </a:lvl4pPr>
            <a:lvl5pPr>
              <a:defRPr/>
            </a:lvl5pPr>
            <a:lvl6pPr>
              <a:defRPr/>
            </a:lvl6pPr>
            <a:lvl7pPr>
              <a:defRPr/>
            </a:lvl7pPr>
            <a:lvl8pPr>
              <a:defRPr/>
            </a:lvl8pPr>
            <a:lvl9pPr>
              <a:defRPr/>
            </a:lvl9pPr>
          </a:lstStyle>
          <a:p>
            <a:endParaRPr/>
          </a:p>
        </p:txBody>
      </p:sp>
      <p:sp>
        <p:nvSpPr>
          <p:cNvPr id="3" name="Shape 3"/>
          <p:cNvSpPr txBox="1">
            <a:spLocks noGrp="1"/>
          </p:cNvSpPr>
          <p:nvPr>
            <p:ph type="dt" idx="10"/>
          </p:nvPr>
        </p:nvSpPr>
        <p:spPr>
          <a:xfrm>
            <a:off x="5179483" y="0"/>
            <a:ext cx="3962399" cy="342899"/>
          </a:xfrm>
          <a:prstGeom prst="rect">
            <a:avLst/>
          </a:prstGeom>
          <a:noFill/>
          <a:ln>
            <a:noFill/>
          </a:ln>
        </p:spPr>
        <p:txBody>
          <a:bodyPr lIns="91425" tIns="91425" rIns="91425" bIns="91425" anchor="t" anchorCtr="0"/>
          <a:lstStyle>
            <a:lvl1pPr marL="0" marR="0" indent="0" algn="r" rtl="0">
              <a:defRPr sz="1200" b="0" i="0" u="none" strike="noStrike" cap="none" baseline="0"/>
            </a:lvl1pPr>
            <a:lvl2pPr>
              <a:defRPr/>
            </a:lvl2pPr>
            <a:lvl3pPr>
              <a:defRPr/>
            </a:lvl3pPr>
            <a:lvl4pPr>
              <a:defRPr/>
            </a:lvl4pPr>
            <a:lvl5pPr>
              <a:defRPr/>
            </a:lvl5pPr>
            <a:lvl6pPr>
              <a:defRPr/>
            </a:lvl6pPr>
            <a:lvl7pPr>
              <a:defRPr/>
            </a:lvl7pPr>
            <a:lvl8pPr>
              <a:defRPr/>
            </a:lvl8pPr>
            <a:lvl9pPr>
              <a:defRPr/>
            </a:lvl9pPr>
          </a:lstStyle>
          <a:p>
            <a:endParaRPr/>
          </a:p>
        </p:txBody>
      </p:sp>
      <p:sp>
        <p:nvSpPr>
          <p:cNvPr id="4" name="Shape 4"/>
          <p:cNvSpPr>
            <a:spLocks noGrp="1" noRot="1" noChangeAspect="1"/>
          </p:cNvSpPr>
          <p:nvPr>
            <p:ph type="sldImg" idx="3"/>
          </p:nvPr>
        </p:nvSpPr>
        <p:spPr>
          <a:xfrm>
            <a:off x="2857500" y="514350"/>
            <a:ext cx="3429000" cy="2571749"/>
          </a:xfrm>
          <a:custGeom>
            <a:avLst/>
            <a:gdLst/>
            <a:ahLst/>
            <a:cxnLst/>
            <a:rect l="0" t="0" r="0" b="0"/>
            <a:pathLst>
              <a:path w="120000" h="120000" extrusionOk="0">
                <a:moveTo>
                  <a:pt x="0" y="0"/>
                </a:moveTo>
                <a:lnTo>
                  <a:pt x="120000" y="0"/>
                </a:lnTo>
                <a:lnTo>
                  <a:pt x="120000" y="120000"/>
                </a:lnTo>
                <a:lnTo>
                  <a:pt x="0" y="120000"/>
                </a:lnTo>
                <a:close/>
              </a:path>
            </a:pathLst>
          </a:custGeom>
          <a:noFill/>
          <a:ln w="12700" cap="flat">
            <a:solidFill>
              <a:srgbClr val="000000"/>
            </a:solidFill>
            <a:prstDash val="solid"/>
            <a:round/>
            <a:headEnd type="none" w="med" len="med"/>
            <a:tailEnd type="none" w="med" len="med"/>
          </a:ln>
        </p:spPr>
      </p:sp>
      <p:sp>
        <p:nvSpPr>
          <p:cNvPr id="5" name="Shape 5"/>
          <p:cNvSpPr txBox="1">
            <a:spLocks noGrp="1"/>
          </p:cNvSpPr>
          <p:nvPr>
            <p:ph type="body" idx="1"/>
          </p:nvPr>
        </p:nvSpPr>
        <p:spPr>
          <a:xfrm>
            <a:off x="914400" y="3257550"/>
            <a:ext cx="7315200" cy="3086099"/>
          </a:xfrm>
          <a:prstGeom prst="rect">
            <a:avLst/>
          </a:prstGeom>
          <a:noFill/>
          <a:ln>
            <a:noFill/>
          </a:ln>
        </p:spPr>
        <p:txBody>
          <a:bodyPr lIns="91425" tIns="91425" rIns="91425" bIns="91425" anchor="ctr" anchorCtr="0"/>
          <a:lstStyle>
            <a:lvl1pPr>
              <a:defRPr/>
            </a:lvl1pPr>
            <a:lvl2pPr>
              <a:defRPr/>
            </a:lvl2pPr>
            <a:lvl3pPr>
              <a:defRPr/>
            </a:lvl3pPr>
            <a:lvl4pPr>
              <a:defRPr/>
            </a:lvl4pPr>
            <a:lvl5pPr>
              <a:defRPr/>
            </a:lvl5pPr>
            <a:lvl6pPr>
              <a:defRPr/>
            </a:lvl6pPr>
            <a:lvl7pPr>
              <a:defRPr/>
            </a:lvl7pPr>
            <a:lvl8pPr>
              <a:defRPr/>
            </a:lvl8pPr>
            <a:lvl9pPr>
              <a:defRPr/>
            </a:lvl9pPr>
          </a:lstStyle>
          <a:p>
            <a:endParaRPr/>
          </a:p>
        </p:txBody>
      </p:sp>
      <p:sp>
        <p:nvSpPr>
          <p:cNvPr id="6" name="Shape 6"/>
          <p:cNvSpPr txBox="1">
            <a:spLocks noGrp="1"/>
          </p:cNvSpPr>
          <p:nvPr>
            <p:ph type="ftr" idx="11"/>
          </p:nvPr>
        </p:nvSpPr>
        <p:spPr>
          <a:xfrm>
            <a:off x="0" y="6513910"/>
            <a:ext cx="3962399" cy="342899"/>
          </a:xfrm>
          <a:prstGeom prst="rect">
            <a:avLst/>
          </a:prstGeom>
          <a:noFill/>
          <a:ln>
            <a:noFill/>
          </a:ln>
        </p:spPr>
        <p:txBody>
          <a:bodyPr lIns="91425" tIns="91425" rIns="91425" bIns="91425" anchor="b" anchorCtr="0"/>
          <a:lstStyle>
            <a:lvl1pPr marL="0" marR="0" indent="0" algn="l" rtl="0">
              <a:defRPr sz="1200" b="0" i="0" u="none" strike="noStrike" cap="none" baseline="0"/>
            </a:lvl1pPr>
            <a:lvl2pPr>
              <a:defRPr/>
            </a:lvl2pPr>
            <a:lvl3pPr>
              <a:defRPr/>
            </a:lvl3pPr>
            <a:lvl4pPr>
              <a:defRPr/>
            </a:lvl4pPr>
            <a:lvl5pPr>
              <a:defRPr/>
            </a:lvl5pPr>
            <a:lvl6pPr>
              <a:defRPr/>
            </a:lvl6pPr>
            <a:lvl7pPr>
              <a:defRPr/>
            </a:lvl7pPr>
            <a:lvl8pPr>
              <a:defRPr/>
            </a:lvl8pPr>
            <a:lvl9pPr>
              <a:defRPr/>
            </a:lvl9pPr>
          </a:lstStyle>
          <a:p>
            <a:endParaRPr/>
          </a:p>
        </p:txBody>
      </p:sp>
      <p:sp>
        <p:nvSpPr>
          <p:cNvPr id="7" name="Shape 7"/>
          <p:cNvSpPr txBox="1">
            <a:spLocks noGrp="1"/>
          </p:cNvSpPr>
          <p:nvPr>
            <p:ph type="sldNum" idx="12"/>
          </p:nvPr>
        </p:nvSpPr>
        <p:spPr>
          <a:xfrm>
            <a:off x="5179483" y="6513910"/>
            <a:ext cx="3962399" cy="342899"/>
          </a:xfrm>
          <a:prstGeom prst="rect">
            <a:avLst/>
          </a:prstGeom>
          <a:noFill/>
          <a:ln>
            <a:noFill/>
          </a:ln>
        </p:spPr>
        <p:txBody>
          <a:bodyPr lIns="91425" tIns="91425" rIns="91425" bIns="91425" anchor="b" anchorCtr="0"/>
          <a:lstStyle>
            <a:lvl1pPr marL="0" marR="0" indent="0" algn="r" rtl="0">
              <a:defRPr sz="1200" b="0" i="0" u="none" strike="noStrike" cap="none" baseline="0"/>
            </a:lvl1pPr>
            <a:lvl2pPr marL="0" marR="0" indent="0" algn="l" rtl="0">
              <a:defRPr/>
            </a:lvl2pPr>
            <a:lvl3pPr marL="0" marR="0" indent="0" algn="l" rtl="0">
              <a:defRPr/>
            </a:lvl3pPr>
            <a:lvl4pPr marL="0" marR="0" indent="0" algn="l" rtl="0">
              <a:defRPr/>
            </a:lvl4pPr>
            <a:lvl5pPr marL="0" marR="0" indent="0" algn="l" rtl="0">
              <a:defRPr/>
            </a:lvl5pPr>
            <a:lvl6pPr marL="0" marR="0" indent="0" algn="l" rtl="0">
              <a:defRPr/>
            </a:lvl6pPr>
            <a:lvl7pPr marL="0" marR="0" indent="0" algn="l" rtl="0">
              <a:defRPr/>
            </a:lvl7pPr>
            <a:lvl8pPr marL="0" marR="0" indent="0" algn="l" rtl="0">
              <a:defRPr/>
            </a:lvl8pPr>
            <a:lvl9pPr marL="0" marR="0" indent="0" algn="l" rtl="0">
              <a:defRPr/>
            </a:lvl9pPr>
          </a:lstStyle>
          <a:p>
            <a:endParaRPr/>
          </a:p>
        </p:txBody>
      </p:sp>
    </p:spTree>
    <p:extLst>
      <p:ext uri="{BB962C8B-B14F-4D97-AF65-F5344CB8AC3E}">
        <p14:creationId xmlns:p14="http://schemas.microsoft.com/office/powerpoint/2010/main" val="1257629482"/>
      </p:ext>
    </p:extLst>
  </p:cSld>
  <p:clrMap bg1="lt1" tx1="dk1" bg2="dk2" tx2="lt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12"/>
        <p:cNvGrpSpPr/>
        <p:nvPr/>
      </p:nvGrpSpPr>
      <p:grpSpPr>
        <a:xfrm>
          <a:off x="0" y="0"/>
          <a:ext cx="0" cy="0"/>
          <a:chOff x="0" y="0"/>
          <a:chExt cx="0" cy="0"/>
        </a:xfrm>
      </p:grpSpPr>
      <p:cxnSp>
        <p:nvCxnSpPr>
          <p:cNvPr id="13" name="Shape 13"/>
          <p:cNvCxnSpPr/>
          <p:nvPr/>
        </p:nvCxnSpPr>
        <p:spPr>
          <a:xfrm>
            <a:off x="0" y="1613266"/>
            <a:ext cx="9144000" cy="0"/>
          </a:xfrm>
          <a:prstGeom prst="straightConnector1">
            <a:avLst/>
          </a:prstGeom>
          <a:noFill/>
          <a:ln w="9525" cap="flat">
            <a:solidFill>
              <a:srgbClr val="229BB8"/>
            </a:solidFill>
            <a:prstDash val="solid"/>
            <a:round/>
            <a:headEnd type="none" w="med" len="med"/>
            <a:tailEnd type="none" w="med" len="med"/>
          </a:ln>
        </p:spPr>
      </p:cxnSp>
      <p:sp>
        <p:nvSpPr>
          <p:cNvPr id="14" name="Shape 14"/>
          <p:cNvSpPr txBox="1">
            <a:spLocks noGrp="1"/>
          </p:cNvSpPr>
          <p:nvPr>
            <p:ph type="ctrTitle"/>
          </p:nvPr>
        </p:nvSpPr>
        <p:spPr>
          <a:xfrm>
            <a:off x="685800" y="2143116"/>
            <a:ext cx="7772400" cy="1470024"/>
          </a:xfrm>
          <a:prstGeom prst="rect">
            <a:avLst/>
          </a:prstGeom>
          <a:noFill/>
          <a:ln>
            <a:noFill/>
          </a:ln>
        </p:spPr>
        <p:txBody>
          <a:bodyPr lIns="91425" tIns="91425" rIns="91425" bIns="91425" anchor="ctr" anchorCtr="0"/>
          <a:lstStyle>
            <a:lvl1pPr marL="0" marR="0" indent="0" algn="l" rtl="0">
              <a:spcBef>
                <a:spcPts val="0"/>
              </a:spcBef>
              <a:spcAft>
                <a:spcPts val="0"/>
              </a:spcAft>
              <a:defRPr sz="3600" b="0" i="0" u="none" strike="noStrike" cap="none" baseline="0">
                <a:solidFill>
                  <a:srgbClr val="21218A"/>
                </a:solidFill>
                <a:latin typeface="Museo 500"/>
                <a:ea typeface="Arial"/>
                <a:cs typeface="Museo 500"/>
                <a:sym typeface="Arial"/>
              </a:defRPr>
            </a:lvl1pPr>
            <a:lvl2pPr marL="0" marR="0" indent="0" algn="l" rtl="0">
              <a:spcBef>
                <a:spcPts val="0"/>
              </a:spcBef>
              <a:spcAft>
                <a:spcPts val="0"/>
              </a:spcAft>
              <a:defRPr sz="3200" b="0" i="0" u="none" strike="noStrike" cap="none" baseline="0">
                <a:solidFill>
                  <a:srgbClr val="666666"/>
                </a:solidFill>
                <a:latin typeface="Arial"/>
                <a:ea typeface="Arial"/>
                <a:cs typeface="Arial"/>
                <a:sym typeface="Arial"/>
              </a:defRPr>
            </a:lvl2pPr>
            <a:lvl3pPr marL="0" marR="0" indent="0" algn="l" rtl="0">
              <a:spcBef>
                <a:spcPts val="0"/>
              </a:spcBef>
              <a:spcAft>
                <a:spcPts val="0"/>
              </a:spcAft>
              <a:defRPr sz="3200" b="0" i="0" u="none" strike="noStrike" cap="none" baseline="0">
                <a:solidFill>
                  <a:srgbClr val="666666"/>
                </a:solidFill>
                <a:latin typeface="Arial"/>
                <a:ea typeface="Arial"/>
                <a:cs typeface="Arial"/>
                <a:sym typeface="Arial"/>
              </a:defRPr>
            </a:lvl3pPr>
            <a:lvl4pPr marL="0" marR="0" indent="0" algn="l" rtl="0">
              <a:spcBef>
                <a:spcPts val="0"/>
              </a:spcBef>
              <a:spcAft>
                <a:spcPts val="0"/>
              </a:spcAft>
              <a:defRPr sz="3200" b="0" i="0" u="none" strike="noStrike" cap="none" baseline="0">
                <a:solidFill>
                  <a:srgbClr val="666666"/>
                </a:solidFill>
                <a:latin typeface="Arial"/>
                <a:ea typeface="Arial"/>
                <a:cs typeface="Arial"/>
                <a:sym typeface="Arial"/>
              </a:defRPr>
            </a:lvl4pPr>
            <a:lvl5pPr marL="0" marR="0" indent="0" algn="l" rtl="0">
              <a:spcBef>
                <a:spcPts val="0"/>
              </a:spcBef>
              <a:spcAft>
                <a:spcPts val="0"/>
              </a:spcAft>
              <a:defRPr sz="3200" b="0" i="0" u="none" strike="noStrike" cap="none" baseline="0">
                <a:solidFill>
                  <a:srgbClr val="666666"/>
                </a:solidFill>
                <a:latin typeface="Arial"/>
                <a:ea typeface="Arial"/>
                <a:cs typeface="Arial"/>
                <a:sym typeface="Arial"/>
              </a:defRPr>
            </a:lvl5pPr>
            <a:lvl6pPr marL="457200" marR="0" indent="0" algn="l" rtl="0">
              <a:spcBef>
                <a:spcPts val="0"/>
              </a:spcBef>
              <a:spcAft>
                <a:spcPts val="0"/>
              </a:spcAft>
              <a:defRPr sz="3200" b="0" i="0" u="none" strike="noStrike" cap="none" baseline="0">
                <a:solidFill>
                  <a:srgbClr val="666666"/>
                </a:solidFill>
                <a:latin typeface="Arial"/>
                <a:ea typeface="Arial"/>
                <a:cs typeface="Arial"/>
                <a:sym typeface="Arial"/>
              </a:defRPr>
            </a:lvl6pPr>
            <a:lvl7pPr marL="914400" marR="0" indent="0" algn="l" rtl="0">
              <a:spcBef>
                <a:spcPts val="0"/>
              </a:spcBef>
              <a:spcAft>
                <a:spcPts val="0"/>
              </a:spcAft>
              <a:defRPr sz="3200" b="0" i="0" u="none" strike="noStrike" cap="none" baseline="0">
                <a:solidFill>
                  <a:srgbClr val="666666"/>
                </a:solidFill>
                <a:latin typeface="Arial"/>
                <a:ea typeface="Arial"/>
                <a:cs typeface="Arial"/>
                <a:sym typeface="Arial"/>
              </a:defRPr>
            </a:lvl7pPr>
            <a:lvl8pPr marL="1371600" marR="0" indent="0" algn="l" rtl="0">
              <a:spcBef>
                <a:spcPts val="0"/>
              </a:spcBef>
              <a:spcAft>
                <a:spcPts val="0"/>
              </a:spcAft>
              <a:defRPr sz="3200" b="0" i="0" u="none" strike="noStrike" cap="none" baseline="0">
                <a:solidFill>
                  <a:srgbClr val="666666"/>
                </a:solidFill>
                <a:latin typeface="Arial"/>
                <a:ea typeface="Arial"/>
                <a:cs typeface="Arial"/>
                <a:sym typeface="Arial"/>
              </a:defRPr>
            </a:lvl8pPr>
            <a:lvl9pPr marL="1828800" marR="0" indent="0" algn="l" rtl="0">
              <a:spcBef>
                <a:spcPts val="0"/>
              </a:spcBef>
              <a:spcAft>
                <a:spcPts val="0"/>
              </a:spcAft>
              <a:defRPr sz="3200" b="0" i="0" u="none" strike="noStrike" cap="none" baseline="0">
                <a:solidFill>
                  <a:srgbClr val="666666"/>
                </a:solidFill>
                <a:latin typeface="Arial"/>
                <a:ea typeface="Arial"/>
                <a:cs typeface="Arial"/>
                <a:sym typeface="Arial"/>
              </a:defRPr>
            </a:lvl9pPr>
          </a:lstStyle>
          <a:p>
            <a:r>
              <a:rPr lang="en-GB" smtClean="0"/>
              <a:t>Click to edit Master title style</a:t>
            </a:r>
            <a:endParaRPr dirty="0"/>
          </a:p>
        </p:txBody>
      </p:sp>
      <p:sp>
        <p:nvSpPr>
          <p:cNvPr id="15" name="Shape 15"/>
          <p:cNvSpPr txBox="1">
            <a:spLocks noGrp="1"/>
          </p:cNvSpPr>
          <p:nvPr>
            <p:ph type="subTitle" idx="1"/>
          </p:nvPr>
        </p:nvSpPr>
        <p:spPr>
          <a:xfrm>
            <a:off x="685800" y="3895402"/>
            <a:ext cx="6400799" cy="1469528"/>
          </a:xfrm>
          <a:prstGeom prst="rect">
            <a:avLst/>
          </a:prstGeom>
          <a:noFill/>
          <a:ln>
            <a:noFill/>
          </a:ln>
        </p:spPr>
        <p:txBody>
          <a:bodyPr lIns="91425" tIns="91425" rIns="91425" bIns="91425" anchor="t" anchorCtr="0"/>
          <a:lstStyle>
            <a:lvl1pPr marL="0" marR="0" indent="0" algn="l" rtl="0">
              <a:spcBef>
                <a:spcPts val="100"/>
              </a:spcBef>
              <a:spcAft>
                <a:spcPts val="100"/>
              </a:spcAft>
              <a:buClr>
                <a:srgbClr val="0055B0"/>
              </a:buClr>
              <a:buFont typeface="Arial"/>
              <a:buNone/>
              <a:defRPr sz="2400" b="0" i="0" u="none" strike="noStrike" cap="none" baseline="0">
                <a:solidFill>
                  <a:srgbClr val="0070C0"/>
                </a:solidFill>
                <a:latin typeface="Museo 300"/>
                <a:ea typeface="Arial"/>
                <a:cs typeface="Museo 300"/>
                <a:sym typeface="Arial"/>
              </a:defRPr>
            </a:lvl1pPr>
            <a:lvl2pPr marL="742950" marR="0" indent="-177800" algn="l" rtl="0">
              <a:spcBef>
                <a:spcPts val="100"/>
              </a:spcBef>
              <a:spcAft>
                <a:spcPts val="100"/>
              </a:spcAft>
              <a:buClr>
                <a:srgbClr val="0070C0"/>
              </a:buClr>
              <a:buFont typeface="Arial"/>
              <a:buChar char="▪"/>
              <a:defRPr sz="2000" b="0" i="0" u="none" strike="noStrike" cap="none" baseline="0">
                <a:solidFill>
                  <a:srgbClr val="0070C0"/>
                </a:solidFill>
                <a:latin typeface="Arial"/>
                <a:ea typeface="Arial"/>
                <a:cs typeface="Arial"/>
                <a:sym typeface="Arial"/>
              </a:defRPr>
            </a:lvl2pPr>
            <a:lvl3pPr marL="1143000" marR="0" indent="-165100" algn="l" rtl="0">
              <a:spcBef>
                <a:spcPts val="100"/>
              </a:spcBef>
              <a:spcAft>
                <a:spcPts val="100"/>
              </a:spcAft>
              <a:buClr>
                <a:srgbClr val="229BB8"/>
              </a:buClr>
              <a:buFont typeface="Arial"/>
              <a:buChar char="▪"/>
              <a:defRPr sz="2000" b="0" i="0" u="none" strike="noStrike" cap="none" baseline="0">
                <a:solidFill>
                  <a:srgbClr val="229BB8"/>
                </a:solidFill>
                <a:latin typeface="Arial"/>
                <a:ea typeface="Arial"/>
                <a:cs typeface="Arial"/>
                <a:sym typeface="Arial"/>
              </a:defRPr>
            </a:lvl3pPr>
            <a:lvl4pPr marL="1600200" marR="0" indent="-127000" algn="l" rtl="0">
              <a:spcBef>
                <a:spcPts val="100"/>
              </a:spcBef>
              <a:spcAft>
                <a:spcPts val="100"/>
              </a:spcAft>
              <a:buClr>
                <a:srgbClr val="606060"/>
              </a:buClr>
              <a:buFont typeface="Arial"/>
              <a:buChar char="–"/>
              <a:defRPr sz="1600" b="0" i="0" u="none" strike="noStrike" cap="none" baseline="0">
                <a:solidFill>
                  <a:srgbClr val="606060"/>
                </a:solidFill>
                <a:latin typeface="Arial"/>
                <a:ea typeface="Arial"/>
                <a:cs typeface="Arial"/>
                <a:sym typeface="Arial"/>
              </a:defRPr>
            </a:lvl4pPr>
            <a:lvl5pPr marL="2057400" marR="0" indent="-127000" algn="l" rtl="0">
              <a:spcBef>
                <a:spcPts val="100"/>
              </a:spcBef>
              <a:spcAft>
                <a:spcPts val="100"/>
              </a:spcAft>
              <a:buClr>
                <a:srgbClr val="606060"/>
              </a:buClr>
              <a:buFont typeface="Arial"/>
              <a:buChar char="»"/>
              <a:defRPr sz="1600" b="0" i="0" u="none" strike="noStrike" cap="none" baseline="0">
                <a:solidFill>
                  <a:srgbClr val="606060"/>
                </a:solidFill>
                <a:latin typeface="Arial"/>
                <a:ea typeface="Arial"/>
                <a:cs typeface="Arial"/>
                <a:sym typeface="Arial"/>
              </a:defRPr>
            </a:lvl5pPr>
            <a:lvl6pPr marL="2514600" marR="0" indent="-101600" algn="l" rtl="0">
              <a:spcBef>
                <a:spcPts val="400"/>
              </a:spcBef>
              <a:spcAft>
                <a:spcPts val="0"/>
              </a:spcAft>
              <a:buClr>
                <a:srgbClr val="0055B0"/>
              </a:buClr>
              <a:buFont typeface="Arial"/>
              <a:buChar char="»"/>
              <a:defRPr sz="2000" b="0" i="0" u="none" strike="noStrike" cap="none" baseline="0">
                <a:solidFill>
                  <a:srgbClr val="0055B0"/>
                </a:solidFill>
                <a:latin typeface="Arial"/>
                <a:ea typeface="Arial"/>
                <a:cs typeface="Arial"/>
                <a:sym typeface="Arial"/>
              </a:defRPr>
            </a:lvl6pPr>
            <a:lvl7pPr marL="2971800" marR="0" indent="-101600" algn="l" rtl="0">
              <a:spcBef>
                <a:spcPts val="400"/>
              </a:spcBef>
              <a:spcAft>
                <a:spcPts val="0"/>
              </a:spcAft>
              <a:buClr>
                <a:srgbClr val="0055B0"/>
              </a:buClr>
              <a:buFont typeface="Arial"/>
              <a:buChar char="»"/>
              <a:defRPr sz="2000" b="0" i="0" u="none" strike="noStrike" cap="none" baseline="0">
                <a:solidFill>
                  <a:srgbClr val="0055B0"/>
                </a:solidFill>
                <a:latin typeface="Arial"/>
                <a:ea typeface="Arial"/>
                <a:cs typeface="Arial"/>
                <a:sym typeface="Arial"/>
              </a:defRPr>
            </a:lvl7pPr>
            <a:lvl8pPr marL="3429000" marR="0" indent="-101600" algn="l" rtl="0">
              <a:spcBef>
                <a:spcPts val="400"/>
              </a:spcBef>
              <a:spcAft>
                <a:spcPts val="0"/>
              </a:spcAft>
              <a:buClr>
                <a:srgbClr val="0055B0"/>
              </a:buClr>
              <a:buFont typeface="Arial"/>
              <a:buChar char="»"/>
              <a:defRPr sz="2000" b="0" i="0" u="none" strike="noStrike" cap="none" baseline="0">
                <a:solidFill>
                  <a:srgbClr val="0055B0"/>
                </a:solidFill>
                <a:latin typeface="Arial"/>
                <a:ea typeface="Arial"/>
                <a:cs typeface="Arial"/>
                <a:sym typeface="Arial"/>
              </a:defRPr>
            </a:lvl8pPr>
            <a:lvl9pPr marL="3886200" marR="0" indent="-101600" algn="l" rtl="0">
              <a:spcBef>
                <a:spcPts val="400"/>
              </a:spcBef>
              <a:spcAft>
                <a:spcPts val="0"/>
              </a:spcAft>
              <a:buClr>
                <a:srgbClr val="0055B0"/>
              </a:buClr>
              <a:buFont typeface="Arial"/>
              <a:buChar char="»"/>
              <a:defRPr sz="2000" b="0" i="0" u="none" strike="noStrike" cap="none" baseline="0">
                <a:solidFill>
                  <a:srgbClr val="0055B0"/>
                </a:solidFill>
                <a:latin typeface="Arial"/>
                <a:ea typeface="Arial"/>
                <a:cs typeface="Arial"/>
                <a:sym typeface="Arial"/>
              </a:defRPr>
            </a:lvl9pPr>
          </a:lstStyle>
          <a:p>
            <a:r>
              <a:rPr lang="en-GB" smtClean="0"/>
              <a:t>Click to edit Master subtitle style</a:t>
            </a:r>
            <a:endParaRPr dirty="0"/>
          </a:p>
        </p:txBody>
      </p:sp>
      <p:pic>
        <p:nvPicPr>
          <p:cNvPr id="2" name="Picture 1" descr="ihtsdo_brand_master_PMS.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779275" y="64416"/>
            <a:ext cx="3238066" cy="1438019"/>
          </a:xfrm>
          <a:prstGeom prst="rect">
            <a:avLst/>
          </a:prstGeom>
          <a:solidFill>
            <a:schemeClr val="bg1"/>
          </a:solidFill>
        </p:spPr>
      </p:pic>
      <p:pic>
        <p:nvPicPr>
          <p:cNvPr id="3" name="Picture 2" descr="delivering_snomed_tagline_CMYK.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57675" y="5722818"/>
            <a:ext cx="2426053" cy="1033959"/>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E72A2698-25A6-BB44-BDF3-496AA86874BD}" type="slidenum">
              <a:rPr lang="en-US" smtClean="0"/>
              <a:pPr/>
              <a:t>‹#›</a:t>
            </a:fld>
            <a:endParaRPr lang="en-US" dirty="0"/>
          </a:p>
        </p:txBody>
      </p:sp>
      <p:sp>
        <p:nvSpPr>
          <p:cNvPr id="4" name="Shape 9"/>
          <p:cNvSpPr txBox="1">
            <a:spLocks noGrp="1"/>
          </p:cNvSpPr>
          <p:nvPr>
            <p:ph idx="1"/>
          </p:nvPr>
        </p:nvSpPr>
        <p:spPr>
          <a:xfrm>
            <a:off x="457200" y="1452308"/>
            <a:ext cx="8229600" cy="4658007"/>
          </a:xfrm>
          <a:prstGeom prst="rect">
            <a:avLst/>
          </a:prstGeom>
          <a:noFill/>
          <a:ln>
            <a:noFill/>
          </a:ln>
        </p:spPr>
        <p:txBody>
          <a:bodyPr lIns="91425" tIns="91425" rIns="91425" bIns="91425" anchor="t" anchorCtr="0"/>
          <a:lstStyle>
            <a:lvl1pPr marL="342900" marR="0" indent="-213359" algn="l" rtl="0">
              <a:spcBef>
                <a:spcPts val="100"/>
              </a:spcBef>
              <a:spcAft>
                <a:spcPts val="100"/>
              </a:spcAft>
              <a:buClr>
                <a:srgbClr val="0055B0"/>
              </a:buClr>
              <a:buFont typeface="Arial"/>
              <a:buChar char="▪"/>
              <a:defRPr sz="2400" b="0" i="0" u="none" strike="noStrike" cap="none" baseline="0">
                <a:solidFill>
                  <a:srgbClr val="0055B0"/>
                </a:solidFill>
                <a:latin typeface="Museo 300"/>
                <a:ea typeface="Arial"/>
                <a:cs typeface="Museo 300"/>
                <a:sym typeface="Arial"/>
              </a:defRPr>
            </a:lvl1pPr>
            <a:lvl2pPr marL="742950" marR="0" indent="-177800" algn="l" rtl="0">
              <a:spcBef>
                <a:spcPts val="100"/>
              </a:spcBef>
              <a:spcAft>
                <a:spcPts val="100"/>
              </a:spcAft>
              <a:buClr>
                <a:srgbClr val="0070C0"/>
              </a:buClr>
              <a:buFont typeface="Arial"/>
              <a:buChar char="▪"/>
              <a:defRPr sz="2000" b="0" i="0" u="none" strike="noStrike" cap="none" baseline="0">
                <a:solidFill>
                  <a:srgbClr val="0070C0"/>
                </a:solidFill>
                <a:latin typeface="Arial"/>
                <a:ea typeface="Arial"/>
                <a:cs typeface="Arial"/>
                <a:sym typeface="Arial"/>
              </a:defRPr>
            </a:lvl2pPr>
            <a:lvl3pPr marL="1143000" marR="0" indent="-165100" algn="l" rtl="0">
              <a:spcBef>
                <a:spcPts val="100"/>
              </a:spcBef>
              <a:spcAft>
                <a:spcPts val="100"/>
              </a:spcAft>
              <a:buClr>
                <a:srgbClr val="229BB8"/>
              </a:buClr>
              <a:buFont typeface="Arial"/>
              <a:buChar char="▪"/>
              <a:defRPr sz="2000" b="0" i="0" u="none" strike="noStrike" cap="none" baseline="0">
                <a:solidFill>
                  <a:srgbClr val="229BB8"/>
                </a:solidFill>
                <a:latin typeface="Arial"/>
                <a:ea typeface="Arial"/>
                <a:cs typeface="Arial"/>
                <a:sym typeface="Arial"/>
              </a:defRPr>
            </a:lvl3pPr>
            <a:lvl4pPr marL="1600200" marR="0" indent="-127000" algn="l" rtl="0">
              <a:spcBef>
                <a:spcPts val="100"/>
              </a:spcBef>
              <a:spcAft>
                <a:spcPts val="100"/>
              </a:spcAft>
              <a:buClr>
                <a:srgbClr val="606060"/>
              </a:buClr>
              <a:buFont typeface="Arial"/>
              <a:buChar char="–"/>
              <a:defRPr sz="1600" b="0" i="0" u="none" strike="noStrike" cap="none" baseline="0">
                <a:solidFill>
                  <a:srgbClr val="606060"/>
                </a:solidFill>
                <a:latin typeface="Arial"/>
                <a:ea typeface="Arial"/>
                <a:cs typeface="Arial"/>
                <a:sym typeface="Arial"/>
              </a:defRPr>
            </a:lvl4pPr>
            <a:lvl5pPr marL="2057400" marR="0" indent="-127000" algn="l" rtl="0">
              <a:spcBef>
                <a:spcPts val="100"/>
              </a:spcBef>
              <a:spcAft>
                <a:spcPts val="100"/>
              </a:spcAft>
              <a:buClr>
                <a:srgbClr val="606060"/>
              </a:buClr>
              <a:buFont typeface="Arial"/>
              <a:buChar char="»"/>
              <a:defRPr sz="1600" b="0" i="0" u="none" strike="noStrike" cap="none" baseline="0">
                <a:solidFill>
                  <a:srgbClr val="606060"/>
                </a:solidFill>
                <a:latin typeface="Arial"/>
                <a:ea typeface="Arial"/>
                <a:cs typeface="Arial"/>
                <a:sym typeface="Arial"/>
              </a:defRPr>
            </a:lvl5pPr>
            <a:lvl6pPr marL="2514600" marR="0" indent="-101600" algn="l" rtl="0">
              <a:spcBef>
                <a:spcPts val="400"/>
              </a:spcBef>
              <a:spcAft>
                <a:spcPts val="0"/>
              </a:spcAft>
              <a:buClr>
                <a:srgbClr val="0055B0"/>
              </a:buClr>
              <a:buFont typeface="Arial"/>
              <a:buChar char="»"/>
              <a:defRPr sz="2000" b="0" i="0" u="none" strike="noStrike" cap="none" baseline="0">
                <a:solidFill>
                  <a:srgbClr val="0055B0"/>
                </a:solidFill>
                <a:latin typeface="Arial"/>
                <a:ea typeface="Arial"/>
                <a:cs typeface="Arial"/>
                <a:sym typeface="Arial"/>
              </a:defRPr>
            </a:lvl6pPr>
            <a:lvl7pPr marL="2971800" marR="0" indent="-101600" algn="l" rtl="0">
              <a:spcBef>
                <a:spcPts val="400"/>
              </a:spcBef>
              <a:spcAft>
                <a:spcPts val="0"/>
              </a:spcAft>
              <a:buClr>
                <a:srgbClr val="0055B0"/>
              </a:buClr>
              <a:buFont typeface="Arial"/>
              <a:buChar char="»"/>
              <a:defRPr sz="2000" b="0" i="0" u="none" strike="noStrike" cap="none" baseline="0">
                <a:solidFill>
                  <a:srgbClr val="0055B0"/>
                </a:solidFill>
                <a:latin typeface="Arial"/>
                <a:ea typeface="Arial"/>
                <a:cs typeface="Arial"/>
                <a:sym typeface="Arial"/>
              </a:defRPr>
            </a:lvl7pPr>
            <a:lvl8pPr marL="3429000" marR="0" indent="-101600" algn="l" rtl="0">
              <a:spcBef>
                <a:spcPts val="400"/>
              </a:spcBef>
              <a:spcAft>
                <a:spcPts val="0"/>
              </a:spcAft>
              <a:buClr>
                <a:srgbClr val="0055B0"/>
              </a:buClr>
              <a:buFont typeface="Arial"/>
              <a:buChar char="»"/>
              <a:defRPr sz="2000" b="0" i="0" u="none" strike="noStrike" cap="none" baseline="0">
                <a:solidFill>
                  <a:srgbClr val="0055B0"/>
                </a:solidFill>
                <a:latin typeface="Arial"/>
                <a:ea typeface="Arial"/>
                <a:cs typeface="Arial"/>
                <a:sym typeface="Arial"/>
              </a:defRPr>
            </a:lvl8pPr>
            <a:lvl9pPr marL="3886200" marR="0" indent="-101600" algn="l" rtl="0">
              <a:spcBef>
                <a:spcPts val="400"/>
              </a:spcBef>
              <a:spcAft>
                <a:spcPts val="0"/>
              </a:spcAft>
              <a:buClr>
                <a:srgbClr val="0055B0"/>
              </a:buClr>
              <a:buFont typeface="Arial"/>
              <a:buChar char="»"/>
              <a:defRPr sz="2000" b="0" i="0" u="none" strike="noStrike" cap="none" baseline="0">
                <a:solidFill>
                  <a:srgbClr val="0055B0"/>
                </a:solidFill>
                <a:latin typeface="Arial"/>
                <a:ea typeface="Arial"/>
                <a:cs typeface="Arial"/>
                <a:sym typeface="Arial"/>
              </a:defRPr>
            </a:lvl9pPr>
          </a:lstStyle>
          <a:p>
            <a:pPr lvl="0"/>
            <a:r>
              <a:rPr lang="en-GB" smtClean="0"/>
              <a:t>Click to edit Master text styles</a:t>
            </a:r>
          </a:p>
        </p:txBody>
      </p:sp>
      <p:sp>
        <p:nvSpPr>
          <p:cNvPr id="8" name="Shape 29"/>
          <p:cNvSpPr txBox="1">
            <a:spLocks noGrp="1"/>
          </p:cNvSpPr>
          <p:nvPr>
            <p:ph type="title"/>
          </p:nvPr>
        </p:nvSpPr>
        <p:spPr>
          <a:xfrm>
            <a:off x="457200" y="714356"/>
            <a:ext cx="6592043" cy="507995"/>
          </a:xfrm>
          <a:prstGeom prst="rect">
            <a:avLst/>
          </a:prstGeom>
          <a:noFill/>
          <a:ln>
            <a:noFill/>
          </a:ln>
        </p:spPr>
        <p:txBody>
          <a:bodyPr lIns="91425" tIns="91425" rIns="91425" bIns="91425" anchor="ctr" anchorCtr="0"/>
          <a:lstStyle>
            <a:lvl1pPr algn="l" rtl="0">
              <a:spcBef>
                <a:spcPts val="0"/>
              </a:spcBef>
              <a:spcAft>
                <a:spcPts val="0"/>
              </a:spcAft>
              <a:defRPr sz="2800" b="0" i="0">
                <a:solidFill>
                  <a:srgbClr val="21218A"/>
                </a:solidFill>
                <a:latin typeface="Museo 500"/>
                <a:ea typeface="Arial"/>
                <a:cs typeface="Museo 500"/>
                <a:sym typeface="Arial"/>
              </a:defRPr>
            </a:lvl1pPr>
            <a:lvl2pPr algn="l" rtl="0">
              <a:spcBef>
                <a:spcPts val="0"/>
              </a:spcBef>
              <a:spcAft>
                <a:spcPts val="0"/>
              </a:spcAft>
              <a:defRPr sz="3200">
                <a:solidFill>
                  <a:srgbClr val="666666"/>
                </a:solidFill>
                <a:latin typeface="Arial"/>
                <a:ea typeface="Arial"/>
                <a:cs typeface="Arial"/>
                <a:sym typeface="Arial"/>
              </a:defRPr>
            </a:lvl2pPr>
            <a:lvl3pPr algn="l" rtl="0">
              <a:spcBef>
                <a:spcPts val="0"/>
              </a:spcBef>
              <a:spcAft>
                <a:spcPts val="0"/>
              </a:spcAft>
              <a:defRPr sz="3200">
                <a:solidFill>
                  <a:srgbClr val="666666"/>
                </a:solidFill>
                <a:latin typeface="Arial"/>
                <a:ea typeface="Arial"/>
                <a:cs typeface="Arial"/>
                <a:sym typeface="Arial"/>
              </a:defRPr>
            </a:lvl3pPr>
            <a:lvl4pPr algn="l" rtl="0">
              <a:spcBef>
                <a:spcPts val="0"/>
              </a:spcBef>
              <a:spcAft>
                <a:spcPts val="0"/>
              </a:spcAft>
              <a:defRPr sz="3200">
                <a:solidFill>
                  <a:srgbClr val="666666"/>
                </a:solidFill>
                <a:latin typeface="Arial"/>
                <a:ea typeface="Arial"/>
                <a:cs typeface="Arial"/>
                <a:sym typeface="Arial"/>
              </a:defRPr>
            </a:lvl4pPr>
            <a:lvl5pPr algn="l" rtl="0">
              <a:spcBef>
                <a:spcPts val="0"/>
              </a:spcBef>
              <a:spcAft>
                <a:spcPts val="0"/>
              </a:spcAft>
              <a:defRPr sz="3200">
                <a:solidFill>
                  <a:srgbClr val="666666"/>
                </a:solidFill>
                <a:latin typeface="Arial"/>
                <a:ea typeface="Arial"/>
                <a:cs typeface="Arial"/>
                <a:sym typeface="Arial"/>
              </a:defRPr>
            </a:lvl5pPr>
            <a:lvl6pPr marL="457200" algn="l" rtl="0">
              <a:spcBef>
                <a:spcPts val="0"/>
              </a:spcBef>
              <a:spcAft>
                <a:spcPts val="0"/>
              </a:spcAft>
              <a:defRPr sz="3200">
                <a:solidFill>
                  <a:srgbClr val="666666"/>
                </a:solidFill>
                <a:latin typeface="Arial"/>
                <a:ea typeface="Arial"/>
                <a:cs typeface="Arial"/>
                <a:sym typeface="Arial"/>
              </a:defRPr>
            </a:lvl6pPr>
            <a:lvl7pPr marL="914400" algn="l" rtl="0">
              <a:spcBef>
                <a:spcPts val="0"/>
              </a:spcBef>
              <a:spcAft>
                <a:spcPts val="0"/>
              </a:spcAft>
              <a:defRPr sz="3200">
                <a:solidFill>
                  <a:srgbClr val="666666"/>
                </a:solidFill>
                <a:latin typeface="Arial"/>
                <a:ea typeface="Arial"/>
                <a:cs typeface="Arial"/>
                <a:sym typeface="Arial"/>
              </a:defRPr>
            </a:lvl7pPr>
            <a:lvl8pPr marL="1371600" algn="l" rtl="0">
              <a:spcBef>
                <a:spcPts val="0"/>
              </a:spcBef>
              <a:spcAft>
                <a:spcPts val="0"/>
              </a:spcAft>
              <a:defRPr sz="3200">
                <a:solidFill>
                  <a:srgbClr val="666666"/>
                </a:solidFill>
                <a:latin typeface="Arial"/>
                <a:ea typeface="Arial"/>
                <a:cs typeface="Arial"/>
                <a:sym typeface="Arial"/>
              </a:defRPr>
            </a:lvl8pPr>
            <a:lvl9pPr marL="1828800" algn="l" rtl="0">
              <a:spcBef>
                <a:spcPts val="0"/>
              </a:spcBef>
              <a:spcAft>
                <a:spcPts val="0"/>
              </a:spcAft>
              <a:defRPr sz="3200">
                <a:solidFill>
                  <a:srgbClr val="666666"/>
                </a:solidFill>
                <a:latin typeface="Arial"/>
                <a:ea typeface="Arial"/>
                <a:cs typeface="Arial"/>
                <a:sym typeface="Arial"/>
              </a:defRPr>
            </a:lvl9pPr>
          </a:lstStyle>
          <a:p>
            <a:r>
              <a:rPr lang="en-GB" smtClean="0"/>
              <a:t>Click to edit Master title style</a:t>
            </a:r>
            <a:endParaRPr dirty="0"/>
          </a:p>
        </p:txBody>
      </p:sp>
      <p:cxnSp>
        <p:nvCxnSpPr>
          <p:cNvPr id="9" name="Shape 13"/>
          <p:cNvCxnSpPr/>
          <p:nvPr userDrawn="1"/>
        </p:nvCxnSpPr>
        <p:spPr>
          <a:xfrm>
            <a:off x="0" y="1318802"/>
            <a:ext cx="9144000" cy="0"/>
          </a:xfrm>
          <a:prstGeom prst="straightConnector1">
            <a:avLst/>
          </a:prstGeom>
          <a:noFill/>
          <a:ln w="9525" cap="flat">
            <a:solidFill>
              <a:srgbClr val="229BB8"/>
            </a:solidFill>
            <a:prstDash val="solid"/>
            <a:round/>
            <a:headEnd type="none" w="med" len="med"/>
            <a:tailEnd type="none" w="med" len="med"/>
          </a:ln>
        </p:spPr>
      </p:cxnSp>
    </p:spTree>
    <p:extLst>
      <p:ext uri="{BB962C8B-B14F-4D97-AF65-F5344CB8AC3E}">
        <p14:creationId xmlns:p14="http://schemas.microsoft.com/office/powerpoint/2010/main" val="38100697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0" i="0" cap="all">
                <a:latin typeface="Museo 500"/>
                <a:cs typeface="Museo 500"/>
              </a:defRPr>
            </a:lvl1pPr>
          </a:lstStyle>
          <a:p>
            <a:r>
              <a:rPr lang="en-GB" smtClean="0"/>
              <a:t>Click to edit Master title style</a:t>
            </a:r>
            <a:endParaRPr lang="da-DK"/>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b="0" i="0">
                <a:latin typeface="Museo 300"/>
                <a:cs typeface="Museo 300"/>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GB" smtClean="0"/>
              <a:t>Click to edit Master text styles</a:t>
            </a:r>
          </a:p>
        </p:txBody>
      </p:sp>
      <p:pic>
        <p:nvPicPr>
          <p:cNvPr id="7" name="Picture 6" descr="ihtsdo_brand_master_PMS.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779275" y="64416"/>
            <a:ext cx="3238066" cy="1438019"/>
          </a:xfrm>
          <a:prstGeom prst="rect">
            <a:avLst/>
          </a:prstGeom>
          <a:solidFill>
            <a:schemeClr val="bg1"/>
          </a:solidFill>
        </p:spPr>
      </p:pic>
      <p:sp>
        <p:nvSpPr>
          <p:cNvPr id="8" name="Slide Number Placeholder 2"/>
          <p:cNvSpPr>
            <a:spLocks noGrp="1"/>
          </p:cNvSpPr>
          <p:nvPr>
            <p:ph type="sldNum" sz="quarter" idx="4"/>
          </p:nvPr>
        </p:nvSpPr>
        <p:spPr>
          <a:xfrm>
            <a:off x="7389741" y="6429396"/>
            <a:ext cx="1104971" cy="292079"/>
          </a:xfrm>
          <a:prstGeom prst="rect">
            <a:avLst/>
          </a:prstGeom>
        </p:spPr>
        <p:txBody>
          <a:bodyPr vert="horz" lIns="91440" tIns="45720" rIns="91440" bIns="45720" rtlCol="0" anchor="ctr"/>
          <a:lstStyle>
            <a:lvl1pPr algn="r">
              <a:defRPr sz="1100" b="0" i="0">
                <a:solidFill>
                  <a:schemeClr val="tx1">
                    <a:tint val="75000"/>
                  </a:schemeClr>
                </a:solidFill>
                <a:latin typeface="Museo 300"/>
                <a:cs typeface="Museo 300"/>
              </a:defRPr>
            </a:lvl1pPr>
          </a:lstStyle>
          <a:p>
            <a:fld id="{E72A2698-25A6-BB44-BDF3-496AA86874BD}" type="slidenum">
              <a:rPr lang="en-US" smtClean="0"/>
              <a:pPr/>
              <a:t>‹#›</a:t>
            </a:fld>
            <a:endParaRPr lang="en-US"/>
          </a:p>
        </p:txBody>
      </p:sp>
    </p:spTree>
    <p:extLst>
      <p:ext uri="{BB962C8B-B14F-4D97-AF65-F5344CB8AC3E}">
        <p14:creationId xmlns:p14="http://schemas.microsoft.com/office/powerpoint/2010/main" val="23084849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28"/>
        <p:cNvGrpSpPr/>
        <p:nvPr/>
      </p:nvGrpSpPr>
      <p:grpSpPr>
        <a:xfrm>
          <a:off x="0" y="0"/>
          <a:ext cx="0" cy="0"/>
          <a:chOff x="0" y="0"/>
          <a:chExt cx="0" cy="0"/>
        </a:xfrm>
      </p:grpSpPr>
      <p:sp>
        <p:nvSpPr>
          <p:cNvPr id="29" name="Shape 29"/>
          <p:cNvSpPr txBox="1">
            <a:spLocks noGrp="1"/>
          </p:cNvSpPr>
          <p:nvPr>
            <p:ph type="title"/>
          </p:nvPr>
        </p:nvSpPr>
        <p:spPr>
          <a:xfrm>
            <a:off x="457200" y="714356"/>
            <a:ext cx="6592043" cy="507995"/>
          </a:xfrm>
          <a:prstGeom prst="rect">
            <a:avLst/>
          </a:prstGeom>
          <a:noFill/>
          <a:ln>
            <a:noFill/>
          </a:ln>
        </p:spPr>
        <p:txBody>
          <a:bodyPr lIns="91425" tIns="91425" rIns="91425" bIns="91425" anchor="ctr" anchorCtr="0"/>
          <a:lstStyle>
            <a:lvl1pPr algn="l" rtl="0">
              <a:spcBef>
                <a:spcPts val="0"/>
              </a:spcBef>
              <a:spcAft>
                <a:spcPts val="0"/>
              </a:spcAft>
              <a:defRPr sz="2800" b="0" i="0">
                <a:solidFill>
                  <a:srgbClr val="21218A"/>
                </a:solidFill>
                <a:latin typeface="Museo 500"/>
                <a:ea typeface="Arial"/>
                <a:cs typeface="Museo 500"/>
                <a:sym typeface="Arial"/>
              </a:defRPr>
            </a:lvl1pPr>
            <a:lvl2pPr algn="l" rtl="0">
              <a:spcBef>
                <a:spcPts val="0"/>
              </a:spcBef>
              <a:spcAft>
                <a:spcPts val="0"/>
              </a:spcAft>
              <a:defRPr sz="3200">
                <a:solidFill>
                  <a:srgbClr val="666666"/>
                </a:solidFill>
                <a:latin typeface="Arial"/>
                <a:ea typeface="Arial"/>
                <a:cs typeface="Arial"/>
                <a:sym typeface="Arial"/>
              </a:defRPr>
            </a:lvl2pPr>
            <a:lvl3pPr algn="l" rtl="0">
              <a:spcBef>
                <a:spcPts val="0"/>
              </a:spcBef>
              <a:spcAft>
                <a:spcPts val="0"/>
              </a:spcAft>
              <a:defRPr sz="3200">
                <a:solidFill>
                  <a:srgbClr val="666666"/>
                </a:solidFill>
                <a:latin typeface="Arial"/>
                <a:ea typeface="Arial"/>
                <a:cs typeface="Arial"/>
                <a:sym typeface="Arial"/>
              </a:defRPr>
            </a:lvl3pPr>
            <a:lvl4pPr algn="l" rtl="0">
              <a:spcBef>
                <a:spcPts val="0"/>
              </a:spcBef>
              <a:spcAft>
                <a:spcPts val="0"/>
              </a:spcAft>
              <a:defRPr sz="3200">
                <a:solidFill>
                  <a:srgbClr val="666666"/>
                </a:solidFill>
                <a:latin typeface="Arial"/>
                <a:ea typeface="Arial"/>
                <a:cs typeface="Arial"/>
                <a:sym typeface="Arial"/>
              </a:defRPr>
            </a:lvl4pPr>
            <a:lvl5pPr algn="l" rtl="0">
              <a:spcBef>
                <a:spcPts val="0"/>
              </a:spcBef>
              <a:spcAft>
                <a:spcPts val="0"/>
              </a:spcAft>
              <a:defRPr sz="3200">
                <a:solidFill>
                  <a:srgbClr val="666666"/>
                </a:solidFill>
                <a:latin typeface="Arial"/>
                <a:ea typeface="Arial"/>
                <a:cs typeface="Arial"/>
                <a:sym typeface="Arial"/>
              </a:defRPr>
            </a:lvl5pPr>
            <a:lvl6pPr marL="457200" algn="l" rtl="0">
              <a:spcBef>
                <a:spcPts val="0"/>
              </a:spcBef>
              <a:spcAft>
                <a:spcPts val="0"/>
              </a:spcAft>
              <a:defRPr sz="3200">
                <a:solidFill>
                  <a:srgbClr val="666666"/>
                </a:solidFill>
                <a:latin typeface="Arial"/>
                <a:ea typeface="Arial"/>
                <a:cs typeface="Arial"/>
                <a:sym typeface="Arial"/>
              </a:defRPr>
            </a:lvl6pPr>
            <a:lvl7pPr marL="914400" algn="l" rtl="0">
              <a:spcBef>
                <a:spcPts val="0"/>
              </a:spcBef>
              <a:spcAft>
                <a:spcPts val="0"/>
              </a:spcAft>
              <a:defRPr sz="3200">
                <a:solidFill>
                  <a:srgbClr val="666666"/>
                </a:solidFill>
                <a:latin typeface="Arial"/>
                <a:ea typeface="Arial"/>
                <a:cs typeface="Arial"/>
                <a:sym typeface="Arial"/>
              </a:defRPr>
            </a:lvl7pPr>
            <a:lvl8pPr marL="1371600" algn="l" rtl="0">
              <a:spcBef>
                <a:spcPts val="0"/>
              </a:spcBef>
              <a:spcAft>
                <a:spcPts val="0"/>
              </a:spcAft>
              <a:defRPr sz="3200">
                <a:solidFill>
                  <a:srgbClr val="666666"/>
                </a:solidFill>
                <a:latin typeface="Arial"/>
                <a:ea typeface="Arial"/>
                <a:cs typeface="Arial"/>
                <a:sym typeface="Arial"/>
              </a:defRPr>
            </a:lvl8pPr>
            <a:lvl9pPr marL="1828800" algn="l" rtl="0">
              <a:spcBef>
                <a:spcPts val="0"/>
              </a:spcBef>
              <a:spcAft>
                <a:spcPts val="0"/>
              </a:spcAft>
              <a:defRPr sz="3200">
                <a:solidFill>
                  <a:srgbClr val="666666"/>
                </a:solidFill>
                <a:latin typeface="Arial"/>
                <a:ea typeface="Arial"/>
                <a:cs typeface="Arial"/>
                <a:sym typeface="Arial"/>
              </a:defRPr>
            </a:lvl9pPr>
          </a:lstStyle>
          <a:p>
            <a:r>
              <a:rPr lang="en-GB" smtClean="0"/>
              <a:t>Click to edit Master title style</a:t>
            </a:r>
            <a:endParaRPr dirty="0"/>
          </a:p>
        </p:txBody>
      </p:sp>
      <p:sp>
        <p:nvSpPr>
          <p:cNvPr id="30" name="Shape 30"/>
          <p:cNvSpPr txBox="1">
            <a:spLocks noGrp="1"/>
          </p:cNvSpPr>
          <p:nvPr>
            <p:ph type="body" idx="1"/>
          </p:nvPr>
        </p:nvSpPr>
        <p:spPr>
          <a:xfrm>
            <a:off x="457200" y="1428736"/>
            <a:ext cx="4038599" cy="5000660"/>
          </a:xfrm>
          <a:prstGeom prst="rect">
            <a:avLst/>
          </a:prstGeom>
          <a:noFill/>
          <a:ln>
            <a:noFill/>
          </a:ln>
        </p:spPr>
        <p:txBody>
          <a:bodyPr lIns="91425" tIns="91425" rIns="91425" bIns="91425" anchor="t" anchorCtr="0"/>
          <a:lstStyle>
            <a:lvl1pPr rtl="0">
              <a:defRPr sz="2000" b="0" i="0">
                <a:latin typeface="Museo 300"/>
                <a:cs typeface="Museo 300"/>
              </a:defRPr>
            </a:lvl1pPr>
            <a:lvl2pPr rtl="0">
              <a:defRPr sz="2000"/>
            </a:lvl2pPr>
            <a:lvl3pPr rtl="0">
              <a:defRPr sz="1800"/>
            </a:lvl3pPr>
            <a:lvl4pPr rtl="0">
              <a:defRPr sz="1600"/>
            </a:lvl4pPr>
            <a:lvl5pPr rtl="0">
              <a:defRPr sz="1600"/>
            </a:lvl5pPr>
            <a:lvl6pPr rtl="0">
              <a:defRPr sz="1800"/>
            </a:lvl6pPr>
            <a:lvl7pPr rtl="0">
              <a:defRPr sz="1800"/>
            </a:lvl7pPr>
            <a:lvl8pPr rtl="0">
              <a:defRPr sz="1800"/>
            </a:lvl8pPr>
            <a:lvl9pPr rtl="0">
              <a:defRPr sz="1800"/>
            </a:lvl9pPr>
          </a:lstStyle>
          <a:p>
            <a:pPr lvl="0"/>
            <a:r>
              <a:rPr lang="en-GB" smtClean="0"/>
              <a:t>Click to edit Master text styles</a:t>
            </a:r>
          </a:p>
        </p:txBody>
      </p:sp>
      <p:sp>
        <p:nvSpPr>
          <p:cNvPr id="31" name="Shape 31"/>
          <p:cNvSpPr txBox="1">
            <a:spLocks noGrp="1"/>
          </p:cNvSpPr>
          <p:nvPr>
            <p:ph type="body" idx="2"/>
          </p:nvPr>
        </p:nvSpPr>
        <p:spPr>
          <a:xfrm>
            <a:off x="4648200" y="1428736"/>
            <a:ext cx="4038599" cy="5000700"/>
          </a:xfrm>
          <a:prstGeom prst="rect">
            <a:avLst/>
          </a:prstGeom>
          <a:noFill/>
          <a:ln>
            <a:noFill/>
          </a:ln>
        </p:spPr>
        <p:txBody>
          <a:bodyPr lIns="91425" tIns="91425" rIns="91425" bIns="91425" anchor="t" anchorCtr="0"/>
          <a:lstStyle>
            <a:lvl1pPr rtl="0">
              <a:defRPr sz="2400" b="0" i="0">
                <a:latin typeface="Museo 300"/>
                <a:cs typeface="Museo 300"/>
              </a:defRPr>
            </a:lvl1pPr>
            <a:lvl2pPr rtl="0">
              <a:defRPr sz="2000"/>
            </a:lvl2pPr>
            <a:lvl3pPr rtl="0">
              <a:defRPr sz="1800"/>
            </a:lvl3pPr>
            <a:lvl4pPr rtl="0">
              <a:defRPr sz="1600"/>
            </a:lvl4pPr>
            <a:lvl5pPr rtl="0">
              <a:defRPr sz="1600"/>
            </a:lvl5pPr>
            <a:lvl6pPr rtl="0">
              <a:defRPr sz="1800"/>
            </a:lvl6pPr>
            <a:lvl7pPr rtl="0">
              <a:defRPr sz="1800"/>
            </a:lvl7pPr>
            <a:lvl8pPr rtl="0">
              <a:defRPr sz="1800"/>
            </a:lvl8pPr>
            <a:lvl9pPr rtl="0">
              <a:defRPr sz="1800"/>
            </a:lvl9pPr>
          </a:lstStyle>
          <a:p>
            <a:pPr lvl="0"/>
            <a:r>
              <a:rPr lang="en-GB" smtClean="0"/>
              <a:t>Click to edit Master text styles</a:t>
            </a:r>
          </a:p>
        </p:txBody>
      </p:sp>
      <p:cxnSp>
        <p:nvCxnSpPr>
          <p:cNvPr id="7" name="Shape 13"/>
          <p:cNvCxnSpPr/>
          <p:nvPr userDrawn="1"/>
        </p:nvCxnSpPr>
        <p:spPr>
          <a:xfrm>
            <a:off x="0" y="1318802"/>
            <a:ext cx="9144000" cy="0"/>
          </a:xfrm>
          <a:prstGeom prst="straightConnector1">
            <a:avLst/>
          </a:prstGeom>
          <a:noFill/>
          <a:ln w="9525" cap="flat">
            <a:solidFill>
              <a:srgbClr val="229BB8"/>
            </a:solidFill>
            <a:prstDash val="solid"/>
            <a:round/>
            <a:headEnd type="none" w="med" len="med"/>
            <a:tailEnd type="none" w="med" len="med"/>
          </a:ln>
        </p:spPr>
      </p:cxnSp>
      <p:sp>
        <p:nvSpPr>
          <p:cNvPr id="8" name="Slide Number Placeholder 2"/>
          <p:cNvSpPr>
            <a:spLocks noGrp="1"/>
          </p:cNvSpPr>
          <p:nvPr>
            <p:ph type="sldNum" sz="quarter" idx="4"/>
          </p:nvPr>
        </p:nvSpPr>
        <p:spPr>
          <a:xfrm>
            <a:off x="6553200" y="6438598"/>
            <a:ext cx="2133600" cy="292079"/>
          </a:xfrm>
          <a:prstGeom prst="rect">
            <a:avLst/>
          </a:prstGeom>
        </p:spPr>
        <p:txBody>
          <a:bodyPr vert="horz" lIns="91440" tIns="45720" rIns="91440" bIns="45720" rtlCol="0" anchor="ctr"/>
          <a:lstStyle>
            <a:lvl1pPr algn="r">
              <a:defRPr sz="1100" b="0" i="0">
                <a:solidFill>
                  <a:schemeClr val="tx1">
                    <a:tint val="75000"/>
                  </a:schemeClr>
                </a:solidFill>
                <a:latin typeface="Museo 300"/>
                <a:cs typeface="Museo 300"/>
              </a:defRPr>
            </a:lvl1pPr>
          </a:lstStyle>
          <a:p>
            <a:fld id="{E72A2698-25A6-BB44-BDF3-496AA86874BD}"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Comparison">
    <p:spTree>
      <p:nvGrpSpPr>
        <p:cNvPr id="1" name="Shape 34"/>
        <p:cNvGrpSpPr/>
        <p:nvPr/>
      </p:nvGrpSpPr>
      <p:grpSpPr>
        <a:xfrm>
          <a:off x="0" y="0"/>
          <a:ext cx="0" cy="0"/>
          <a:chOff x="0" y="0"/>
          <a:chExt cx="0" cy="0"/>
        </a:xfrm>
      </p:grpSpPr>
      <p:sp>
        <p:nvSpPr>
          <p:cNvPr id="36" name="Shape 36"/>
          <p:cNvSpPr txBox="1">
            <a:spLocks noGrp="1"/>
          </p:cNvSpPr>
          <p:nvPr>
            <p:ph type="body" idx="1"/>
          </p:nvPr>
        </p:nvSpPr>
        <p:spPr>
          <a:xfrm>
            <a:off x="457200" y="1535112"/>
            <a:ext cx="4040187" cy="639762"/>
          </a:xfrm>
          <a:prstGeom prst="rect">
            <a:avLst/>
          </a:prstGeom>
          <a:noFill/>
          <a:ln>
            <a:noFill/>
          </a:ln>
        </p:spPr>
        <p:txBody>
          <a:bodyPr lIns="91425" tIns="91425" rIns="91425" bIns="91425" anchor="b" anchorCtr="0"/>
          <a:lstStyle>
            <a:lvl1pPr marL="0" indent="0" rtl="0">
              <a:buFont typeface="Arial"/>
              <a:buNone/>
              <a:defRPr sz="2400" b="0" i="0">
                <a:latin typeface="Museo 500"/>
                <a:cs typeface="Museo 500"/>
              </a:defRPr>
            </a:lvl1pPr>
            <a:lvl2pPr marL="457200" indent="0" rtl="0">
              <a:buFont typeface="Arial"/>
              <a:buNone/>
              <a:defRPr sz="2000" b="1"/>
            </a:lvl2pPr>
            <a:lvl3pPr marL="914400" indent="0" rtl="0">
              <a:buFont typeface="Arial"/>
              <a:buNone/>
              <a:defRPr sz="1800" b="1"/>
            </a:lvl3pPr>
            <a:lvl4pPr marL="1371600" indent="0" rtl="0">
              <a:buFont typeface="Arial"/>
              <a:buNone/>
              <a:defRPr sz="1600" b="1"/>
            </a:lvl4pPr>
            <a:lvl5pPr marL="1828800" indent="0" rtl="0">
              <a:buFont typeface="Arial"/>
              <a:buNone/>
              <a:defRPr sz="1600" b="1"/>
            </a:lvl5pPr>
            <a:lvl6pPr marL="2286000" indent="0" rtl="0">
              <a:buFont typeface="Arial"/>
              <a:buNone/>
              <a:defRPr sz="1600" b="1"/>
            </a:lvl6pPr>
            <a:lvl7pPr marL="2743200" indent="0" rtl="0">
              <a:buFont typeface="Arial"/>
              <a:buNone/>
              <a:defRPr sz="1600" b="1"/>
            </a:lvl7pPr>
            <a:lvl8pPr marL="3200400" indent="0" rtl="0">
              <a:buFont typeface="Arial"/>
              <a:buNone/>
              <a:defRPr sz="1600" b="1"/>
            </a:lvl8pPr>
            <a:lvl9pPr marL="3657600" indent="0" rtl="0">
              <a:buFont typeface="Arial"/>
              <a:buNone/>
              <a:defRPr sz="1600" b="1"/>
            </a:lvl9pPr>
          </a:lstStyle>
          <a:p>
            <a:pPr lvl="0"/>
            <a:r>
              <a:rPr lang="en-GB" smtClean="0"/>
              <a:t>Click to edit Master text styles</a:t>
            </a:r>
          </a:p>
        </p:txBody>
      </p:sp>
      <p:sp>
        <p:nvSpPr>
          <p:cNvPr id="37" name="Shape 37"/>
          <p:cNvSpPr txBox="1">
            <a:spLocks noGrp="1"/>
          </p:cNvSpPr>
          <p:nvPr>
            <p:ph type="body" idx="2"/>
          </p:nvPr>
        </p:nvSpPr>
        <p:spPr>
          <a:xfrm>
            <a:off x="457200" y="2174875"/>
            <a:ext cx="4040187" cy="3951287"/>
          </a:xfrm>
          <a:prstGeom prst="rect">
            <a:avLst/>
          </a:prstGeom>
          <a:noFill/>
          <a:ln>
            <a:noFill/>
          </a:ln>
        </p:spPr>
        <p:txBody>
          <a:bodyPr lIns="91425" tIns="91425" rIns="91425" bIns="91425" anchor="t" anchorCtr="0"/>
          <a:lstStyle>
            <a:lvl1pPr rtl="0">
              <a:defRPr sz="2000" b="0" i="0">
                <a:latin typeface="Museo 300"/>
                <a:cs typeface="Museo 300"/>
              </a:defRPr>
            </a:lvl1pPr>
            <a:lvl2pPr rtl="0">
              <a:defRPr sz="2000"/>
            </a:lvl2pPr>
            <a:lvl3pPr rtl="0">
              <a:defRPr sz="1800"/>
            </a:lvl3pPr>
            <a:lvl4pPr rtl="0">
              <a:defRPr sz="1600"/>
            </a:lvl4pPr>
            <a:lvl5pPr rtl="0">
              <a:defRPr sz="1600"/>
            </a:lvl5pPr>
            <a:lvl6pPr rtl="0">
              <a:defRPr sz="1600"/>
            </a:lvl6pPr>
            <a:lvl7pPr rtl="0">
              <a:defRPr sz="1600"/>
            </a:lvl7pPr>
            <a:lvl8pPr rtl="0">
              <a:defRPr sz="1600"/>
            </a:lvl8pPr>
            <a:lvl9pPr rtl="0">
              <a:defRPr sz="1600"/>
            </a:lvl9pPr>
          </a:lstStyle>
          <a:p>
            <a:pPr lvl="0"/>
            <a:r>
              <a:rPr lang="en-GB" smtClean="0"/>
              <a:t>Click to edit Master text styles</a:t>
            </a:r>
          </a:p>
        </p:txBody>
      </p:sp>
      <p:sp>
        <p:nvSpPr>
          <p:cNvPr id="38" name="Shape 38"/>
          <p:cNvSpPr txBox="1">
            <a:spLocks noGrp="1"/>
          </p:cNvSpPr>
          <p:nvPr>
            <p:ph type="body" idx="3"/>
          </p:nvPr>
        </p:nvSpPr>
        <p:spPr>
          <a:xfrm>
            <a:off x="4645025" y="1535112"/>
            <a:ext cx="4041774" cy="639762"/>
          </a:xfrm>
          <a:prstGeom prst="rect">
            <a:avLst/>
          </a:prstGeom>
          <a:noFill/>
          <a:ln>
            <a:noFill/>
          </a:ln>
        </p:spPr>
        <p:txBody>
          <a:bodyPr lIns="91425" tIns="91425" rIns="91425" bIns="91425" anchor="b" anchorCtr="0"/>
          <a:lstStyle>
            <a:lvl1pPr marL="0" indent="0" rtl="0">
              <a:buFont typeface="Arial"/>
              <a:buNone/>
              <a:defRPr sz="2400" b="0" i="0">
                <a:latin typeface="Museo 500"/>
                <a:cs typeface="Museo 500"/>
              </a:defRPr>
            </a:lvl1pPr>
            <a:lvl2pPr marL="457200" indent="0" rtl="0">
              <a:buFont typeface="Arial"/>
              <a:buNone/>
              <a:defRPr sz="2000" b="1"/>
            </a:lvl2pPr>
            <a:lvl3pPr marL="914400" indent="0" rtl="0">
              <a:buFont typeface="Arial"/>
              <a:buNone/>
              <a:defRPr sz="1800" b="1"/>
            </a:lvl3pPr>
            <a:lvl4pPr marL="1371600" indent="0" rtl="0">
              <a:buFont typeface="Arial"/>
              <a:buNone/>
              <a:defRPr sz="1600" b="1"/>
            </a:lvl4pPr>
            <a:lvl5pPr marL="1828800" indent="0" rtl="0">
              <a:buFont typeface="Arial"/>
              <a:buNone/>
              <a:defRPr sz="1600" b="1"/>
            </a:lvl5pPr>
            <a:lvl6pPr marL="2286000" indent="0" rtl="0">
              <a:buFont typeface="Arial"/>
              <a:buNone/>
              <a:defRPr sz="1600" b="1"/>
            </a:lvl6pPr>
            <a:lvl7pPr marL="2743200" indent="0" rtl="0">
              <a:buFont typeface="Arial"/>
              <a:buNone/>
              <a:defRPr sz="1600" b="1"/>
            </a:lvl7pPr>
            <a:lvl8pPr marL="3200400" indent="0" rtl="0">
              <a:buFont typeface="Arial"/>
              <a:buNone/>
              <a:defRPr sz="1600" b="1"/>
            </a:lvl8pPr>
            <a:lvl9pPr marL="3657600" indent="0" rtl="0">
              <a:buFont typeface="Arial"/>
              <a:buNone/>
              <a:defRPr sz="1600" b="1"/>
            </a:lvl9pPr>
          </a:lstStyle>
          <a:p>
            <a:pPr lvl="0"/>
            <a:r>
              <a:rPr lang="en-GB" smtClean="0"/>
              <a:t>Click to edit Master text styles</a:t>
            </a:r>
          </a:p>
        </p:txBody>
      </p:sp>
      <p:sp>
        <p:nvSpPr>
          <p:cNvPr id="39" name="Shape 39"/>
          <p:cNvSpPr txBox="1">
            <a:spLocks noGrp="1"/>
          </p:cNvSpPr>
          <p:nvPr>
            <p:ph type="body" idx="4"/>
          </p:nvPr>
        </p:nvSpPr>
        <p:spPr>
          <a:xfrm>
            <a:off x="4645025" y="2174875"/>
            <a:ext cx="4041774" cy="3951287"/>
          </a:xfrm>
          <a:prstGeom prst="rect">
            <a:avLst/>
          </a:prstGeom>
          <a:noFill/>
          <a:ln>
            <a:noFill/>
          </a:ln>
        </p:spPr>
        <p:txBody>
          <a:bodyPr lIns="91425" tIns="91425" rIns="91425" bIns="91425" anchor="t" anchorCtr="0"/>
          <a:lstStyle>
            <a:lvl1pPr rtl="0">
              <a:defRPr sz="2000" b="0" i="0">
                <a:latin typeface="Museo 300"/>
                <a:cs typeface="Museo 300"/>
              </a:defRPr>
            </a:lvl1pPr>
            <a:lvl2pPr rtl="0">
              <a:defRPr sz="2000"/>
            </a:lvl2pPr>
            <a:lvl3pPr rtl="0">
              <a:defRPr sz="1800"/>
            </a:lvl3pPr>
            <a:lvl4pPr rtl="0">
              <a:defRPr sz="1600"/>
            </a:lvl4pPr>
            <a:lvl5pPr rtl="0">
              <a:defRPr sz="1600"/>
            </a:lvl5pPr>
            <a:lvl6pPr rtl="0">
              <a:defRPr sz="1600"/>
            </a:lvl6pPr>
            <a:lvl7pPr rtl="0">
              <a:defRPr sz="1600"/>
            </a:lvl7pPr>
            <a:lvl8pPr rtl="0">
              <a:defRPr sz="1600"/>
            </a:lvl8pPr>
            <a:lvl9pPr rtl="0">
              <a:defRPr sz="1600"/>
            </a:lvl9pPr>
          </a:lstStyle>
          <a:p>
            <a:pPr lvl="0"/>
            <a:r>
              <a:rPr lang="en-GB" smtClean="0"/>
              <a:t>Click to edit Master text styles</a:t>
            </a:r>
          </a:p>
        </p:txBody>
      </p:sp>
      <p:cxnSp>
        <p:nvCxnSpPr>
          <p:cNvPr id="11" name="Shape 13"/>
          <p:cNvCxnSpPr/>
          <p:nvPr userDrawn="1"/>
        </p:nvCxnSpPr>
        <p:spPr>
          <a:xfrm>
            <a:off x="0" y="1318802"/>
            <a:ext cx="9144000" cy="0"/>
          </a:xfrm>
          <a:prstGeom prst="straightConnector1">
            <a:avLst/>
          </a:prstGeom>
          <a:noFill/>
          <a:ln w="9525" cap="flat">
            <a:solidFill>
              <a:srgbClr val="229BB8"/>
            </a:solidFill>
            <a:prstDash val="solid"/>
            <a:round/>
            <a:headEnd type="none" w="med" len="med"/>
            <a:tailEnd type="none" w="med" len="med"/>
          </a:ln>
        </p:spPr>
      </p:cxnSp>
      <p:sp>
        <p:nvSpPr>
          <p:cNvPr id="12" name="Shape 18"/>
          <p:cNvSpPr txBox="1">
            <a:spLocks noGrp="1"/>
          </p:cNvSpPr>
          <p:nvPr>
            <p:ph type="title"/>
          </p:nvPr>
        </p:nvSpPr>
        <p:spPr>
          <a:xfrm>
            <a:off x="457200" y="642918"/>
            <a:ext cx="6592043" cy="579433"/>
          </a:xfrm>
          <a:prstGeom prst="rect">
            <a:avLst/>
          </a:prstGeom>
          <a:noFill/>
          <a:ln>
            <a:noFill/>
          </a:ln>
        </p:spPr>
        <p:txBody>
          <a:bodyPr lIns="91425" tIns="91425" rIns="91425" bIns="91425" anchor="ctr" anchorCtr="0"/>
          <a:lstStyle>
            <a:lvl1pPr algn="l" rtl="0">
              <a:spcBef>
                <a:spcPts val="0"/>
              </a:spcBef>
              <a:spcAft>
                <a:spcPts val="0"/>
              </a:spcAft>
              <a:defRPr sz="2800" b="0" i="0">
                <a:solidFill>
                  <a:srgbClr val="21218A"/>
                </a:solidFill>
                <a:latin typeface="Museo 500"/>
                <a:ea typeface="Arial"/>
                <a:cs typeface="Museo 500"/>
                <a:sym typeface="Arial"/>
              </a:defRPr>
            </a:lvl1pPr>
            <a:lvl2pPr algn="l" rtl="0">
              <a:spcBef>
                <a:spcPts val="0"/>
              </a:spcBef>
              <a:spcAft>
                <a:spcPts val="0"/>
              </a:spcAft>
              <a:defRPr sz="3200">
                <a:solidFill>
                  <a:srgbClr val="666666"/>
                </a:solidFill>
                <a:latin typeface="Arial"/>
                <a:ea typeface="Arial"/>
                <a:cs typeface="Arial"/>
                <a:sym typeface="Arial"/>
              </a:defRPr>
            </a:lvl2pPr>
            <a:lvl3pPr algn="l" rtl="0">
              <a:spcBef>
                <a:spcPts val="0"/>
              </a:spcBef>
              <a:spcAft>
                <a:spcPts val="0"/>
              </a:spcAft>
              <a:defRPr sz="3200">
                <a:solidFill>
                  <a:srgbClr val="666666"/>
                </a:solidFill>
                <a:latin typeface="Arial"/>
                <a:ea typeface="Arial"/>
                <a:cs typeface="Arial"/>
                <a:sym typeface="Arial"/>
              </a:defRPr>
            </a:lvl3pPr>
            <a:lvl4pPr algn="l" rtl="0">
              <a:spcBef>
                <a:spcPts val="0"/>
              </a:spcBef>
              <a:spcAft>
                <a:spcPts val="0"/>
              </a:spcAft>
              <a:defRPr sz="3200">
                <a:solidFill>
                  <a:srgbClr val="666666"/>
                </a:solidFill>
                <a:latin typeface="Arial"/>
                <a:ea typeface="Arial"/>
                <a:cs typeface="Arial"/>
                <a:sym typeface="Arial"/>
              </a:defRPr>
            </a:lvl4pPr>
            <a:lvl5pPr algn="l" rtl="0">
              <a:spcBef>
                <a:spcPts val="0"/>
              </a:spcBef>
              <a:spcAft>
                <a:spcPts val="0"/>
              </a:spcAft>
              <a:defRPr sz="3200">
                <a:solidFill>
                  <a:srgbClr val="666666"/>
                </a:solidFill>
                <a:latin typeface="Arial"/>
                <a:ea typeface="Arial"/>
                <a:cs typeface="Arial"/>
                <a:sym typeface="Arial"/>
              </a:defRPr>
            </a:lvl5pPr>
            <a:lvl6pPr marL="457200" algn="l" rtl="0">
              <a:spcBef>
                <a:spcPts val="0"/>
              </a:spcBef>
              <a:spcAft>
                <a:spcPts val="0"/>
              </a:spcAft>
              <a:defRPr sz="3200">
                <a:solidFill>
                  <a:srgbClr val="666666"/>
                </a:solidFill>
                <a:latin typeface="Arial"/>
                <a:ea typeface="Arial"/>
                <a:cs typeface="Arial"/>
                <a:sym typeface="Arial"/>
              </a:defRPr>
            </a:lvl6pPr>
            <a:lvl7pPr marL="914400" algn="l" rtl="0">
              <a:spcBef>
                <a:spcPts val="0"/>
              </a:spcBef>
              <a:spcAft>
                <a:spcPts val="0"/>
              </a:spcAft>
              <a:defRPr sz="3200">
                <a:solidFill>
                  <a:srgbClr val="666666"/>
                </a:solidFill>
                <a:latin typeface="Arial"/>
                <a:ea typeface="Arial"/>
                <a:cs typeface="Arial"/>
                <a:sym typeface="Arial"/>
              </a:defRPr>
            </a:lvl7pPr>
            <a:lvl8pPr marL="1371600" algn="l" rtl="0">
              <a:spcBef>
                <a:spcPts val="0"/>
              </a:spcBef>
              <a:spcAft>
                <a:spcPts val="0"/>
              </a:spcAft>
              <a:defRPr sz="3200">
                <a:solidFill>
                  <a:srgbClr val="666666"/>
                </a:solidFill>
                <a:latin typeface="Arial"/>
                <a:ea typeface="Arial"/>
                <a:cs typeface="Arial"/>
                <a:sym typeface="Arial"/>
              </a:defRPr>
            </a:lvl8pPr>
            <a:lvl9pPr marL="1828800" algn="l" rtl="0">
              <a:spcBef>
                <a:spcPts val="0"/>
              </a:spcBef>
              <a:spcAft>
                <a:spcPts val="0"/>
              </a:spcAft>
              <a:defRPr sz="3200">
                <a:solidFill>
                  <a:srgbClr val="666666"/>
                </a:solidFill>
                <a:latin typeface="Arial"/>
                <a:ea typeface="Arial"/>
                <a:cs typeface="Arial"/>
                <a:sym typeface="Arial"/>
              </a:defRPr>
            </a:lvl9pPr>
          </a:lstStyle>
          <a:p>
            <a:r>
              <a:rPr lang="en-GB" smtClean="0"/>
              <a:t>Click to edit Master title style</a:t>
            </a:r>
            <a:endParaRPr dirty="0"/>
          </a:p>
        </p:txBody>
      </p:sp>
      <p:sp>
        <p:nvSpPr>
          <p:cNvPr id="13" name="Slide Number Placeholder 2"/>
          <p:cNvSpPr>
            <a:spLocks noGrp="1"/>
          </p:cNvSpPr>
          <p:nvPr>
            <p:ph type="sldNum" sz="quarter" idx="10"/>
          </p:nvPr>
        </p:nvSpPr>
        <p:spPr>
          <a:xfrm>
            <a:off x="6553200" y="6429396"/>
            <a:ext cx="2133600" cy="292079"/>
          </a:xfrm>
          <a:prstGeom prst="rect">
            <a:avLst/>
          </a:prstGeom>
        </p:spPr>
        <p:txBody>
          <a:bodyPr vert="horz" lIns="91440" tIns="45720" rIns="91440" bIns="45720" rtlCol="0" anchor="ctr"/>
          <a:lstStyle>
            <a:lvl1pPr algn="r">
              <a:defRPr sz="1100" b="0" i="0">
                <a:solidFill>
                  <a:schemeClr val="tx1">
                    <a:tint val="75000"/>
                  </a:schemeClr>
                </a:solidFill>
                <a:latin typeface="Museo 300"/>
                <a:cs typeface="Museo 300"/>
              </a:defRPr>
            </a:lvl1pPr>
          </a:lstStyle>
          <a:p>
            <a:fld id="{E72A2698-25A6-BB44-BDF3-496AA86874BD}"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44"/>
        <p:cNvGrpSpPr/>
        <p:nvPr/>
      </p:nvGrpSpPr>
      <p:grpSpPr>
        <a:xfrm>
          <a:off x="0" y="0"/>
          <a:ext cx="0" cy="0"/>
          <a:chOff x="0" y="0"/>
          <a:chExt cx="0" cy="0"/>
        </a:xfrm>
      </p:grpSpPr>
      <p:sp>
        <p:nvSpPr>
          <p:cNvPr id="45" name="Shape 45"/>
          <p:cNvSpPr txBox="1">
            <a:spLocks noGrp="1"/>
          </p:cNvSpPr>
          <p:nvPr>
            <p:ph type="title"/>
          </p:nvPr>
        </p:nvSpPr>
        <p:spPr>
          <a:xfrm>
            <a:off x="457200" y="642918"/>
            <a:ext cx="6610448" cy="579433"/>
          </a:xfrm>
          <a:prstGeom prst="rect">
            <a:avLst/>
          </a:prstGeom>
          <a:noFill/>
          <a:ln>
            <a:noFill/>
          </a:ln>
        </p:spPr>
        <p:txBody>
          <a:bodyPr lIns="91425" tIns="91425" rIns="91425" bIns="91425" anchor="ctr" anchorCtr="0"/>
          <a:lstStyle>
            <a:lvl1pPr algn="l" rtl="0">
              <a:spcBef>
                <a:spcPts val="0"/>
              </a:spcBef>
              <a:spcAft>
                <a:spcPts val="0"/>
              </a:spcAft>
              <a:defRPr sz="2800" b="0" i="0">
                <a:solidFill>
                  <a:srgbClr val="21218A"/>
                </a:solidFill>
                <a:latin typeface="Museo 500"/>
                <a:ea typeface="Arial"/>
                <a:cs typeface="Museo 500"/>
                <a:sym typeface="Arial"/>
              </a:defRPr>
            </a:lvl1pPr>
            <a:lvl2pPr algn="l" rtl="0">
              <a:spcBef>
                <a:spcPts val="0"/>
              </a:spcBef>
              <a:spcAft>
                <a:spcPts val="0"/>
              </a:spcAft>
              <a:defRPr sz="3200">
                <a:solidFill>
                  <a:srgbClr val="666666"/>
                </a:solidFill>
                <a:latin typeface="Arial"/>
                <a:ea typeface="Arial"/>
                <a:cs typeface="Arial"/>
                <a:sym typeface="Arial"/>
              </a:defRPr>
            </a:lvl2pPr>
            <a:lvl3pPr algn="l" rtl="0">
              <a:spcBef>
                <a:spcPts val="0"/>
              </a:spcBef>
              <a:spcAft>
                <a:spcPts val="0"/>
              </a:spcAft>
              <a:defRPr sz="3200">
                <a:solidFill>
                  <a:srgbClr val="666666"/>
                </a:solidFill>
                <a:latin typeface="Arial"/>
                <a:ea typeface="Arial"/>
                <a:cs typeface="Arial"/>
                <a:sym typeface="Arial"/>
              </a:defRPr>
            </a:lvl3pPr>
            <a:lvl4pPr algn="l" rtl="0">
              <a:spcBef>
                <a:spcPts val="0"/>
              </a:spcBef>
              <a:spcAft>
                <a:spcPts val="0"/>
              </a:spcAft>
              <a:defRPr sz="3200">
                <a:solidFill>
                  <a:srgbClr val="666666"/>
                </a:solidFill>
                <a:latin typeface="Arial"/>
                <a:ea typeface="Arial"/>
                <a:cs typeface="Arial"/>
                <a:sym typeface="Arial"/>
              </a:defRPr>
            </a:lvl4pPr>
            <a:lvl5pPr algn="l" rtl="0">
              <a:spcBef>
                <a:spcPts val="0"/>
              </a:spcBef>
              <a:spcAft>
                <a:spcPts val="0"/>
              </a:spcAft>
              <a:defRPr sz="3200">
                <a:solidFill>
                  <a:srgbClr val="666666"/>
                </a:solidFill>
                <a:latin typeface="Arial"/>
                <a:ea typeface="Arial"/>
                <a:cs typeface="Arial"/>
                <a:sym typeface="Arial"/>
              </a:defRPr>
            </a:lvl5pPr>
            <a:lvl6pPr marL="457200" algn="l" rtl="0">
              <a:spcBef>
                <a:spcPts val="0"/>
              </a:spcBef>
              <a:spcAft>
                <a:spcPts val="0"/>
              </a:spcAft>
              <a:defRPr sz="3200">
                <a:solidFill>
                  <a:srgbClr val="666666"/>
                </a:solidFill>
                <a:latin typeface="Arial"/>
                <a:ea typeface="Arial"/>
                <a:cs typeface="Arial"/>
                <a:sym typeface="Arial"/>
              </a:defRPr>
            </a:lvl6pPr>
            <a:lvl7pPr marL="914400" algn="l" rtl="0">
              <a:spcBef>
                <a:spcPts val="0"/>
              </a:spcBef>
              <a:spcAft>
                <a:spcPts val="0"/>
              </a:spcAft>
              <a:defRPr sz="3200">
                <a:solidFill>
                  <a:srgbClr val="666666"/>
                </a:solidFill>
                <a:latin typeface="Arial"/>
                <a:ea typeface="Arial"/>
                <a:cs typeface="Arial"/>
                <a:sym typeface="Arial"/>
              </a:defRPr>
            </a:lvl7pPr>
            <a:lvl8pPr marL="1371600" algn="l" rtl="0">
              <a:spcBef>
                <a:spcPts val="0"/>
              </a:spcBef>
              <a:spcAft>
                <a:spcPts val="0"/>
              </a:spcAft>
              <a:defRPr sz="3200">
                <a:solidFill>
                  <a:srgbClr val="666666"/>
                </a:solidFill>
                <a:latin typeface="Arial"/>
                <a:ea typeface="Arial"/>
                <a:cs typeface="Arial"/>
                <a:sym typeface="Arial"/>
              </a:defRPr>
            </a:lvl8pPr>
            <a:lvl9pPr marL="1828800" algn="l" rtl="0">
              <a:spcBef>
                <a:spcPts val="0"/>
              </a:spcBef>
              <a:spcAft>
                <a:spcPts val="0"/>
              </a:spcAft>
              <a:defRPr sz="3200">
                <a:solidFill>
                  <a:srgbClr val="666666"/>
                </a:solidFill>
                <a:latin typeface="Arial"/>
                <a:ea typeface="Arial"/>
                <a:cs typeface="Arial"/>
                <a:sym typeface="Arial"/>
              </a:defRPr>
            </a:lvl9pPr>
          </a:lstStyle>
          <a:p>
            <a:r>
              <a:rPr lang="en-GB" smtClean="0"/>
              <a:t>Click to edit Master title style</a:t>
            </a:r>
            <a:endParaRPr dirty="0"/>
          </a:p>
        </p:txBody>
      </p:sp>
      <p:cxnSp>
        <p:nvCxnSpPr>
          <p:cNvPr id="7" name="Shape 13"/>
          <p:cNvCxnSpPr/>
          <p:nvPr userDrawn="1"/>
        </p:nvCxnSpPr>
        <p:spPr>
          <a:xfrm>
            <a:off x="0" y="1318802"/>
            <a:ext cx="9144000" cy="0"/>
          </a:xfrm>
          <a:prstGeom prst="straightConnector1">
            <a:avLst/>
          </a:prstGeom>
          <a:noFill/>
          <a:ln w="9525" cap="flat">
            <a:solidFill>
              <a:srgbClr val="229BB8"/>
            </a:solidFill>
            <a:prstDash val="solid"/>
            <a:round/>
            <a:headEnd type="none" w="med" len="med"/>
            <a:tailEnd type="none" w="med" len="med"/>
          </a:ln>
        </p:spPr>
      </p:cxnSp>
      <p:sp>
        <p:nvSpPr>
          <p:cNvPr id="8" name="Slide Number Placeholder 2"/>
          <p:cNvSpPr>
            <a:spLocks noGrp="1"/>
          </p:cNvSpPr>
          <p:nvPr>
            <p:ph type="sldNum" sz="quarter" idx="4"/>
          </p:nvPr>
        </p:nvSpPr>
        <p:spPr>
          <a:xfrm>
            <a:off x="6553200" y="6429396"/>
            <a:ext cx="2133600" cy="292079"/>
          </a:xfrm>
          <a:prstGeom prst="rect">
            <a:avLst/>
          </a:prstGeom>
        </p:spPr>
        <p:txBody>
          <a:bodyPr vert="horz" lIns="91440" tIns="45720" rIns="91440" bIns="45720" rtlCol="0" anchor="ctr"/>
          <a:lstStyle>
            <a:lvl1pPr algn="r">
              <a:defRPr sz="1100" b="0" i="0">
                <a:solidFill>
                  <a:schemeClr val="tx1">
                    <a:tint val="75000"/>
                  </a:schemeClr>
                </a:solidFill>
                <a:latin typeface="Museo 300"/>
                <a:cs typeface="Museo 300"/>
              </a:defRPr>
            </a:lvl1pPr>
          </a:lstStyle>
          <a:p>
            <a:fld id="{E72A2698-25A6-BB44-BDF3-496AA86874BD}"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50"/>
        <p:cNvGrpSpPr/>
        <p:nvPr/>
      </p:nvGrpSpPr>
      <p:grpSpPr>
        <a:xfrm>
          <a:off x="0" y="0"/>
          <a:ext cx="0" cy="0"/>
          <a:chOff x="0" y="0"/>
          <a:chExt cx="0" cy="0"/>
        </a:xfrm>
      </p:grpSpPr>
      <p:sp>
        <p:nvSpPr>
          <p:cNvPr id="6" name="Slide Number Placeholder 2"/>
          <p:cNvSpPr>
            <a:spLocks noGrp="1"/>
          </p:cNvSpPr>
          <p:nvPr>
            <p:ph type="sldNum" sz="quarter" idx="4"/>
          </p:nvPr>
        </p:nvSpPr>
        <p:spPr>
          <a:xfrm>
            <a:off x="6553200" y="6429396"/>
            <a:ext cx="2133600" cy="292079"/>
          </a:xfrm>
          <a:prstGeom prst="rect">
            <a:avLst/>
          </a:prstGeom>
        </p:spPr>
        <p:txBody>
          <a:bodyPr vert="horz" lIns="91440" tIns="45720" rIns="91440" bIns="45720" rtlCol="0" anchor="ctr"/>
          <a:lstStyle>
            <a:lvl1pPr algn="r">
              <a:defRPr sz="1100" b="0" i="0">
                <a:solidFill>
                  <a:schemeClr val="tx1">
                    <a:tint val="75000"/>
                  </a:schemeClr>
                </a:solidFill>
                <a:latin typeface="Museo 300"/>
                <a:cs typeface="Museo 300"/>
              </a:defRPr>
            </a:lvl1pPr>
          </a:lstStyle>
          <a:p>
            <a:fld id="{E72A2698-25A6-BB44-BDF3-496AA86874BD}"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Shape 54"/>
        <p:cNvGrpSpPr/>
        <p:nvPr/>
      </p:nvGrpSpPr>
      <p:grpSpPr>
        <a:xfrm>
          <a:off x="0" y="0"/>
          <a:ext cx="0" cy="0"/>
          <a:chOff x="0" y="0"/>
          <a:chExt cx="0" cy="0"/>
        </a:xfrm>
      </p:grpSpPr>
      <p:sp>
        <p:nvSpPr>
          <p:cNvPr id="55" name="Shape 55"/>
          <p:cNvSpPr txBox="1">
            <a:spLocks noGrp="1"/>
          </p:cNvSpPr>
          <p:nvPr>
            <p:ph type="title"/>
          </p:nvPr>
        </p:nvSpPr>
        <p:spPr>
          <a:xfrm>
            <a:off x="457200" y="714356"/>
            <a:ext cx="3008313" cy="720743"/>
          </a:xfrm>
          <a:prstGeom prst="rect">
            <a:avLst/>
          </a:prstGeom>
          <a:noFill/>
          <a:ln>
            <a:noFill/>
          </a:ln>
        </p:spPr>
        <p:txBody>
          <a:bodyPr lIns="91425" tIns="91425" rIns="91425" bIns="91425" anchor="b" anchorCtr="0"/>
          <a:lstStyle>
            <a:lvl1pPr algn="l" rtl="0">
              <a:defRPr sz="2000" b="0" i="0">
                <a:latin typeface="Museo 500"/>
                <a:cs typeface="Museo 500"/>
              </a:defRPr>
            </a:lvl1pPr>
            <a:lvl2pPr rtl="0">
              <a:defRPr/>
            </a:lvl2pPr>
            <a:lvl3pPr rtl="0">
              <a:defRPr/>
            </a:lvl3pPr>
            <a:lvl4pPr rtl="0">
              <a:defRPr/>
            </a:lvl4pPr>
            <a:lvl5pPr rtl="0">
              <a:defRPr/>
            </a:lvl5pPr>
            <a:lvl6pPr rtl="0">
              <a:defRPr/>
            </a:lvl6pPr>
            <a:lvl7pPr rtl="0">
              <a:defRPr/>
            </a:lvl7pPr>
            <a:lvl8pPr rtl="0">
              <a:defRPr/>
            </a:lvl8pPr>
            <a:lvl9pPr rtl="0">
              <a:defRPr/>
            </a:lvl9pPr>
          </a:lstStyle>
          <a:p>
            <a:r>
              <a:rPr lang="en-GB" smtClean="0"/>
              <a:t>Click to edit Master title style</a:t>
            </a:r>
            <a:endParaRPr/>
          </a:p>
        </p:txBody>
      </p:sp>
      <p:sp>
        <p:nvSpPr>
          <p:cNvPr id="56" name="Shape 56"/>
          <p:cNvSpPr txBox="1">
            <a:spLocks noGrp="1"/>
          </p:cNvSpPr>
          <p:nvPr>
            <p:ph type="body" idx="1"/>
          </p:nvPr>
        </p:nvSpPr>
        <p:spPr>
          <a:xfrm>
            <a:off x="3575050" y="892621"/>
            <a:ext cx="5111750" cy="5233540"/>
          </a:xfrm>
          <a:prstGeom prst="rect">
            <a:avLst/>
          </a:prstGeom>
          <a:noFill/>
          <a:ln>
            <a:noFill/>
          </a:ln>
        </p:spPr>
        <p:txBody>
          <a:bodyPr lIns="91425" tIns="91425" rIns="91425" bIns="91425" anchor="t" anchorCtr="0"/>
          <a:lstStyle>
            <a:lvl1pPr rtl="0">
              <a:defRPr sz="2400" b="0" i="0">
                <a:latin typeface="Museo 300"/>
                <a:cs typeface="Museo 300"/>
              </a:defRPr>
            </a:lvl1pPr>
            <a:lvl2pPr rtl="0">
              <a:defRPr sz="2400"/>
            </a:lvl2pPr>
            <a:lvl3pPr rtl="0">
              <a:defRPr sz="2000"/>
            </a:lvl3pPr>
            <a:lvl4pPr rtl="0">
              <a:defRPr sz="1800"/>
            </a:lvl4pPr>
            <a:lvl5pPr rtl="0">
              <a:defRPr sz="1800"/>
            </a:lvl5pPr>
            <a:lvl6pPr rtl="0">
              <a:defRPr sz="2000"/>
            </a:lvl6pPr>
            <a:lvl7pPr rtl="0">
              <a:defRPr sz="2000"/>
            </a:lvl7pPr>
            <a:lvl8pPr rtl="0">
              <a:defRPr sz="2000"/>
            </a:lvl8pPr>
            <a:lvl9pPr rtl="0">
              <a:defRPr sz="2000"/>
            </a:lvl9pPr>
          </a:lstStyle>
          <a:p>
            <a:pPr lvl="0"/>
            <a:r>
              <a:rPr lang="en-GB" smtClean="0"/>
              <a:t>Click to edit Master text styles</a:t>
            </a:r>
          </a:p>
        </p:txBody>
      </p:sp>
      <p:sp>
        <p:nvSpPr>
          <p:cNvPr id="57" name="Shape 57"/>
          <p:cNvSpPr txBox="1">
            <a:spLocks noGrp="1"/>
          </p:cNvSpPr>
          <p:nvPr>
            <p:ph type="body" idx="2"/>
          </p:nvPr>
        </p:nvSpPr>
        <p:spPr>
          <a:xfrm>
            <a:off x="457200" y="1435100"/>
            <a:ext cx="3008313" cy="4691063"/>
          </a:xfrm>
          <a:prstGeom prst="rect">
            <a:avLst/>
          </a:prstGeom>
          <a:noFill/>
          <a:ln>
            <a:noFill/>
          </a:ln>
        </p:spPr>
        <p:txBody>
          <a:bodyPr lIns="91425" tIns="91425" rIns="91425" bIns="91425" anchor="t" anchorCtr="0"/>
          <a:lstStyle>
            <a:lvl1pPr marL="0" indent="0" rtl="0">
              <a:buFont typeface="Arial"/>
              <a:buNone/>
              <a:defRPr sz="1400" b="0" i="0">
                <a:latin typeface="Museo 300"/>
                <a:cs typeface="Museo 300"/>
              </a:defRPr>
            </a:lvl1pPr>
            <a:lvl2pPr marL="457200" indent="0" rtl="0">
              <a:buFont typeface="Arial"/>
              <a:buNone/>
              <a:defRPr sz="1200"/>
            </a:lvl2pPr>
            <a:lvl3pPr marL="914400" indent="0" rtl="0">
              <a:buFont typeface="Arial"/>
              <a:buNone/>
              <a:defRPr sz="1000"/>
            </a:lvl3pPr>
            <a:lvl4pPr marL="1371600" indent="0" rtl="0">
              <a:buFont typeface="Arial"/>
              <a:buNone/>
              <a:defRPr sz="900"/>
            </a:lvl4pPr>
            <a:lvl5pPr marL="1828800" indent="0" rtl="0">
              <a:buFont typeface="Arial"/>
              <a:buNone/>
              <a:defRPr sz="900"/>
            </a:lvl5pPr>
            <a:lvl6pPr marL="2286000" indent="0" rtl="0">
              <a:buFont typeface="Arial"/>
              <a:buNone/>
              <a:defRPr sz="900"/>
            </a:lvl6pPr>
            <a:lvl7pPr marL="2743200" indent="0" rtl="0">
              <a:buFont typeface="Arial"/>
              <a:buNone/>
              <a:defRPr sz="900"/>
            </a:lvl7pPr>
            <a:lvl8pPr marL="3200400" indent="0" rtl="0">
              <a:buFont typeface="Arial"/>
              <a:buNone/>
              <a:defRPr sz="900"/>
            </a:lvl8pPr>
            <a:lvl9pPr marL="3657600" indent="0" rtl="0">
              <a:buFont typeface="Arial"/>
              <a:buNone/>
              <a:defRPr sz="900"/>
            </a:lvl9pPr>
          </a:lstStyle>
          <a:p>
            <a:pPr lvl="0"/>
            <a:r>
              <a:rPr lang="en-GB" smtClean="0"/>
              <a:t>Click to edit Master text styles</a:t>
            </a:r>
          </a:p>
        </p:txBody>
      </p:sp>
      <p:cxnSp>
        <p:nvCxnSpPr>
          <p:cNvPr id="61" name="Shape 61"/>
          <p:cNvCxnSpPr/>
          <p:nvPr/>
        </p:nvCxnSpPr>
        <p:spPr>
          <a:xfrm>
            <a:off x="428597" y="1428736"/>
            <a:ext cx="3071833" cy="0"/>
          </a:xfrm>
          <a:prstGeom prst="straightConnector1">
            <a:avLst/>
          </a:prstGeom>
          <a:noFill/>
          <a:ln w="38100" cap="flat">
            <a:solidFill>
              <a:srgbClr val="229BB8"/>
            </a:solidFill>
            <a:prstDash val="solid"/>
            <a:round/>
            <a:headEnd type="none" w="med" len="med"/>
            <a:tailEnd type="none" w="med" len="med"/>
          </a:ln>
        </p:spPr>
      </p:cxnSp>
      <p:sp>
        <p:nvSpPr>
          <p:cNvPr id="9" name="Slide Number Placeholder 2"/>
          <p:cNvSpPr>
            <a:spLocks noGrp="1"/>
          </p:cNvSpPr>
          <p:nvPr>
            <p:ph type="sldNum" sz="quarter" idx="4"/>
          </p:nvPr>
        </p:nvSpPr>
        <p:spPr>
          <a:xfrm>
            <a:off x="6553200" y="6429396"/>
            <a:ext cx="2133600" cy="292079"/>
          </a:xfrm>
          <a:prstGeom prst="rect">
            <a:avLst/>
          </a:prstGeom>
        </p:spPr>
        <p:txBody>
          <a:bodyPr vert="horz" lIns="91440" tIns="45720" rIns="91440" bIns="45720" rtlCol="0" anchor="ctr"/>
          <a:lstStyle>
            <a:lvl1pPr algn="r">
              <a:defRPr sz="1100" b="0" i="0">
                <a:solidFill>
                  <a:schemeClr val="tx1">
                    <a:tint val="75000"/>
                  </a:schemeClr>
                </a:solidFill>
                <a:latin typeface="Museo 300"/>
                <a:cs typeface="Museo 300"/>
              </a:defRPr>
            </a:lvl1pPr>
          </a:lstStyle>
          <a:p>
            <a:fld id="{E72A2698-25A6-BB44-BDF3-496AA86874BD}"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Shape 62"/>
        <p:cNvGrpSpPr/>
        <p:nvPr/>
      </p:nvGrpSpPr>
      <p:grpSpPr>
        <a:xfrm>
          <a:off x="0" y="0"/>
          <a:ext cx="0" cy="0"/>
          <a:chOff x="0" y="0"/>
          <a:chExt cx="0" cy="0"/>
        </a:xfrm>
      </p:grpSpPr>
      <p:sp>
        <p:nvSpPr>
          <p:cNvPr id="63" name="Shape 63"/>
          <p:cNvSpPr txBox="1">
            <a:spLocks noGrp="1"/>
          </p:cNvSpPr>
          <p:nvPr>
            <p:ph type="title"/>
          </p:nvPr>
        </p:nvSpPr>
        <p:spPr>
          <a:xfrm>
            <a:off x="1792288" y="4914919"/>
            <a:ext cx="5486399" cy="566737"/>
          </a:xfrm>
          <a:prstGeom prst="rect">
            <a:avLst/>
          </a:prstGeom>
          <a:noFill/>
          <a:ln>
            <a:noFill/>
          </a:ln>
        </p:spPr>
        <p:txBody>
          <a:bodyPr lIns="91425" tIns="91425" rIns="91425" bIns="91425" anchor="b" anchorCtr="0"/>
          <a:lstStyle>
            <a:lvl1pPr algn="l" rtl="0">
              <a:defRPr sz="2000" b="0" i="0">
                <a:latin typeface="Museo 500"/>
                <a:cs typeface="Museo 500"/>
              </a:defRPr>
            </a:lvl1pPr>
            <a:lvl2pPr rtl="0">
              <a:defRPr/>
            </a:lvl2pPr>
            <a:lvl3pPr rtl="0">
              <a:defRPr/>
            </a:lvl3pPr>
            <a:lvl4pPr rtl="0">
              <a:defRPr/>
            </a:lvl4pPr>
            <a:lvl5pPr rtl="0">
              <a:defRPr/>
            </a:lvl5pPr>
            <a:lvl6pPr rtl="0">
              <a:defRPr/>
            </a:lvl6pPr>
            <a:lvl7pPr rtl="0">
              <a:defRPr/>
            </a:lvl7pPr>
            <a:lvl8pPr rtl="0">
              <a:defRPr/>
            </a:lvl8pPr>
            <a:lvl9pPr rtl="0">
              <a:defRPr/>
            </a:lvl9pPr>
          </a:lstStyle>
          <a:p>
            <a:r>
              <a:rPr lang="en-GB" smtClean="0"/>
              <a:t>Click to edit Master title style</a:t>
            </a:r>
            <a:endParaRPr/>
          </a:p>
        </p:txBody>
      </p:sp>
      <p:sp>
        <p:nvSpPr>
          <p:cNvPr id="64" name="Shape 64"/>
          <p:cNvSpPr>
            <a:spLocks noGrp="1"/>
          </p:cNvSpPr>
          <p:nvPr>
            <p:ph type="pic" idx="2"/>
          </p:nvPr>
        </p:nvSpPr>
        <p:spPr>
          <a:xfrm>
            <a:off x="1792288" y="883418"/>
            <a:ext cx="5486399" cy="3902903"/>
          </a:xfrm>
          <a:prstGeom prst="rect">
            <a:avLst/>
          </a:prstGeom>
          <a:noFill/>
          <a:ln>
            <a:noFill/>
          </a:ln>
        </p:spPr>
        <p:txBody>
          <a:bodyPr lIns="91425" tIns="91425" rIns="91425" bIns="91425" anchor="t" anchorCtr="0"/>
          <a:lstStyle>
            <a:lvl1pPr marL="0" marR="0" indent="0" algn="l" rtl="0">
              <a:spcBef>
                <a:spcPts val="0"/>
              </a:spcBef>
              <a:buClr>
                <a:srgbClr val="150E53"/>
              </a:buClr>
              <a:buFont typeface="Arial"/>
              <a:buNone/>
              <a:defRPr sz="3200" b="0" i="0" u="none" strike="noStrike" cap="none" baseline="0">
                <a:solidFill>
                  <a:srgbClr val="150E53"/>
                </a:solidFill>
                <a:latin typeface="Arial"/>
                <a:ea typeface="Arial"/>
                <a:cs typeface="Arial"/>
                <a:sym typeface="Arial"/>
              </a:defRPr>
            </a:lvl1pPr>
            <a:lvl2pPr marL="457200" marR="0" indent="0" algn="l" rtl="0">
              <a:buClr>
                <a:schemeClr val="dk1"/>
              </a:buClr>
              <a:buFont typeface="Arial"/>
              <a:buNone/>
              <a:defRPr sz="2800" b="0" i="0" u="none" strike="noStrike" cap="none" baseline="0">
                <a:solidFill>
                  <a:schemeClr val="dk1"/>
                </a:solidFill>
                <a:latin typeface="Arial"/>
                <a:ea typeface="Arial"/>
                <a:cs typeface="Arial"/>
                <a:sym typeface="Arial"/>
              </a:defRPr>
            </a:lvl2pPr>
            <a:lvl3pPr marL="914400" marR="0" indent="0" algn="l" rtl="0">
              <a:buClr>
                <a:schemeClr val="dk1"/>
              </a:buClr>
              <a:buFont typeface="Arial"/>
              <a:buNone/>
              <a:defRPr sz="2400" b="0" i="0" u="none" strike="noStrike" cap="none" baseline="0">
                <a:solidFill>
                  <a:schemeClr val="dk1"/>
                </a:solidFill>
                <a:latin typeface="Arial"/>
                <a:ea typeface="Arial"/>
                <a:cs typeface="Arial"/>
                <a:sym typeface="Arial"/>
              </a:defRPr>
            </a:lvl3pPr>
            <a:lvl4pPr marL="1371600" marR="0" indent="0" algn="l" rtl="0">
              <a:buClr>
                <a:schemeClr val="dk1"/>
              </a:buClr>
              <a:buFont typeface="Arial"/>
              <a:buNone/>
              <a:defRPr sz="2000" b="0" i="0" u="none" strike="noStrike" cap="none" baseline="0">
                <a:solidFill>
                  <a:schemeClr val="dk1"/>
                </a:solidFill>
                <a:latin typeface="Arial"/>
                <a:ea typeface="Arial"/>
                <a:cs typeface="Arial"/>
                <a:sym typeface="Arial"/>
              </a:defRPr>
            </a:lvl4pPr>
            <a:lvl5pPr marL="1828800" marR="0" indent="0" algn="l" rtl="0">
              <a:buClr>
                <a:schemeClr val="dk1"/>
              </a:buClr>
              <a:buFont typeface="Arial"/>
              <a:buNone/>
              <a:defRPr sz="2000" b="0" i="0" u="none" strike="noStrike" cap="none" baseline="0">
                <a:solidFill>
                  <a:schemeClr val="dk1"/>
                </a:solidFill>
                <a:latin typeface="Arial"/>
                <a:ea typeface="Arial"/>
                <a:cs typeface="Arial"/>
                <a:sym typeface="Arial"/>
              </a:defRPr>
            </a:lvl5pPr>
            <a:lvl6pPr marL="2286000" marR="0" indent="0" algn="l" rtl="0">
              <a:buClr>
                <a:schemeClr val="dk1"/>
              </a:buClr>
              <a:buFont typeface="Arial"/>
              <a:buNone/>
              <a:defRPr sz="2000" b="0" i="0" u="none" strike="noStrike" cap="none" baseline="0">
                <a:solidFill>
                  <a:schemeClr val="dk1"/>
                </a:solidFill>
                <a:latin typeface="Arial"/>
                <a:ea typeface="Arial"/>
                <a:cs typeface="Arial"/>
                <a:sym typeface="Arial"/>
              </a:defRPr>
            </a:lvl6pPr>
            <a:lvl7pPr marL="2743200" marR="0" indent="0" algn="l" rtl="0">
              <a:buClr>
                <a:schemeClr val="dk1"/>
              </a:buClr>
              <a:buFont typeface="Arial"/>
              <a:buNone/>
              <a:defRPr sz="2000" b="0" i="0" u="none" strike="noStrike" cap="none" baseline="0">
                <a:solidFill>
                  <a:schemeClr val="dk1"/>
                </a:solidFill>
                <a:latin typeface="Arial"/>
                <a:ea typeface="Arial"/>
                <a:cs typeface="Arial"/>
                <a:sym typeface="Arial"/>
              </a:defRPr>
            </a:lvl7pPr>
            <a:lvl8pPr marL="3200400" marR="0" indent="0" algn="l" rtl="0">
              <a:buClr>
                <a:schemeClr val="dk1"/>
              </a:buClr>
              <a:buFont typeface="Arial"/>
              <a:buNone/>
              <a:defRPr sz="2000" b="0" i="0" u="none" strike="noStrike" cap="none" baseline="0">
                <a:solidFill>
                  <a:schemeClr val="dk1"/>
                </a:solidFill>
                <a:latin typeface="Arial"/>
                <a:ea typeface="Arial"/>
                <a:cs typeface="Arial"/>
                <a:sym typeface="Arial"/>
              </a:defRPr>
            </a:lvl8pPr>
            <a:lvl9pPr marL="3657600" marR="0" indent="0" algn="l" rtl="0">
              <a:buClr>
                <a:schemeClr val="dk1"/>
              </a:buClr>
              <a:buFont typeface="Arial"/>
              <a:buNone/>
              <a:defRPr sz="2000" b="0" i="0" u="none" strike="noStrike" cap="none" baseline="0">
                <a:solidFill>
                  <a:schemeClr val="dk1"/>
                </a:solidFill>
                <a:latin typeface="Arial"/>
                <a:ea typeface="Arial"/>
                <a:cs typeface="Arial"/>
                <a:sym typeface="Arial"/>
              </a:defRPr>
            </a:lvl9pPr>
          </a:lstStyle>
          <a:p>
            <a:r>
              <a:rPr lang="en-GB" smtClean="0"/>
              <a:t>Drag picture to placeholder or click icon to add</a:t>
            </a:r>
            <a:endParaRPr/>
          </a:p>
        </p:txBody>
      </p:sp>
      <p:sp>
        <p:nvSpPr>
          <p:cNvPr id="65" name="Shape 65"/>
          <p:cNvSpPr txBox="1">
            <a:spLocks noGrp="1"/>
          </p:cNvSpPr>
          <p:nvPr>
            <p:ph type="body" idx="1"/>
          </p:nvPr>
        </p:nvSpPr>
        <p:spPr>
          <a:xfrm>
            <a:off x="1792288" y="5481657"/>
            <a:ext cx="5486399" cy="804861"/>
          </a:xfrm>
          <a:prstGeom prst="rect">
            <a:avLst/>
          </a:prstGeom>
          <a:noFill/>
          <a:ln>
            <a:noFill/>
          </a:ln>
        </p:spPr>
        <p:txBody>
          <a:bodyPr lIns="91425" tIns="91425" rIns="91425" bIns="91425" anchor="t" anchorCtr="0"/>
          <a:lstStyle>
            <a:lvl1pPr marL="0" indent="0" rtl="0">
              <a:buFont typeface="Arial"/>
              <a:buNone/>
              <a:defRPr sz="1400" b="0" i="0">
                <a:latin typeface="Museo 300"/>
                <a:cs typeface="Museo 300"/>
              </a:defRPr>
            </a:lvl1pPr>
            <a:lvl2pPr marL="457200" indent="0" rtl="0">
              <a:buFont typeface="Arial"/>
              <a:buNone/>
              <a:defRPr sz="1200"/>
            </a:lvl2pPr>
            <a:lvl3pPr marL="914400" indent="0" rtl="0">
              <a:buFont typeface="Arial"/>
              <a:buNone/>
              <a:defRPr sz="1000"/>
            </a:lvl3pPr>
            <a:lvl4pPr marL="1371600" indent="0" rtl="0">
              <a:buFont typeface="Arial"/>
              <a:buNone/>
              <a:defRPr sz="900"/>
            </a:lvl4pPr>
            <a:lvl5pPr marL="1828800" indent="0" rtl="0">
              <a:buFont typeface="Arial"/>
              <a:buNone/>
              <a:defRPr sz="900"/>
            </a:lvl5pPr>
            <a:lvl6pPr marL="2286000" indent="0" rtl="0">
              <a:buFont typeface="Arial"/>
              <a:buNone/>
              <a:defRPr sz="900"/>
            </a:lvl6pPr>
            <a:lvl7pPr marL="2743200" indent="0" rtl="0">
              <a:buFont typeface="Arial"/>
              <a:buNone/>
              <a:defRPr sz="900"/>
            </a:lvl7pPr>
            <a:lvl8pPr marL="3200400" indent="0" rtl="0">
              <a:buFont typeface="Arial"/>
              <a:buNone/>
              <a:defRPr sz="900"/>
            </a:lvl8pPr>
            <a:lvl9pPr marL="3657600" indent="0" rtl="0">
              <a:buFont typeface="Arial"/>
              <a:buNone/>
              <a:defRPr sz="900"/>
            </a:lvl9pPr>
          </a:lstStyle>
          <a:p>
            <a:pPr lvl="0"/>
            <a:r>
              <a:rPr lang="en-GB" smtClean="0"/>
              <a:t>Click to edit Master text styles</a:t>
            </a:r>
          </a:p>
        </p:txBody>
      </p:sp>
      <p:sp>
        <p:nvSpPr>
          <p:cNvPr id="8" name="Slide Number Placeholder 2"/>
          <p:cNvSpPr>
            <a:spLocks noGrp="1"/>
          </p:cNvSpPr>
          <p:nvPr>
            <p:ph type="sldNum" sz="quarter" idx="4"/>
          </p:nvPr>
        </p:nvSpPr>
        <p:spPr>
          <a:xfrm>
            <a:off x="6553200" y="6429396"/>
            <a:ext cx="2133600" cy="292079"/>
          </a:xfrm>
          <a:prstGeom prst="rect">
            <a:avLst/>
          </a:prstGeom>
        </p:spPr>
        <p:txBody>
          <a:bodyPr vert="horz" lIns="91440" tIns="45720" rIns="91440" bIns="45720" rtlCol="0" anchor="ctr"/>
          <a:lstStyle>
            <a:lvl1pPr algn="r">
              <a:defRPr sz="1100" b="0" i="0">
                <a:solidFill>
                  <a:schemeClr val="tx1">
                    <a:tint val="75000"/>
                  </a:schemeClr>
                </a:solidFill>
                <a:latin typeface="Museo 300"/>
                <a:cs typeface="Museo 300"/>
              </a:defRPr>
            </a:lvl1pPr>
          </a:lstStyle>
          <a:p>
            <a:fld id="{E72A2698-25A6-BB44-BDF3-496AA86874BD}"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
        <p:cNvGrpSpPr/>
        <p:nvPr/>
      </p:nvGrpSpPr>
      <p:grpSpPr>
        <a:xfrm>
          <a:off x="0" y="0"/>
          <a:ext cx="0" cy="0"/>
          <a:chOff x="0" y="0"/>
          <a:chExt cx="0" cy="0"/>
        </a:xfrm>
      </p:grpSpPr>
      <p:sp>
        <p:nvSpPr>
          <p:cNvPr id="9" name="Shape 9"/>
          <p:cNvSpPr txBox="1">
            <a:spLocks noGrp="1"/>
          </p:cNvSpPr>
          <p:nvPr>
            <p:ph type="body" idx="1"/>
          </p:nvPr>
        </p:nvSpPr>
        <p:spPr>
          <a:xfrm>
            <a:off x="457200" y="1428736"/>
            <a:ext cx="8229600" cy="4828815"/>
          </a:xfrm>
          <a:prstGeom prst="rect">
            <a:avLst/>
          </a:prstGeom>
          <a:noFill/>
          <a:ln>
            <a:noFill/>
          </a:ln>
        </p:spPr>
        <p:txBody>
          <a:bodyPr lIns="91425" tIns="91425" rIns="91425" bIns="91425" anchor="t" anchorCtr="0"/>
          <a:lstStyle>
            <a:lvl1pPr marL="342900" marR="0" indent="-213359" algn="l" rtl="0">
              <a:spcBef>
                <a:spcPts val="100"/>
              </a:spcBef>
              <a:spcAft>
                <a:spcPts val="100"/>
              </a:spcAft>
              <a:buClr>
                <a:srgbClr val="0055B0"/>
              </a:buClr>
              <a:buFont typeface="Arial"/>
              <a:buChar char="▪"/>
              <a:defRPr sz="2400" b="0" i="0" u="none" strike="noStrike" cap="none" baseline="0">
                <a:solidFill>
                  <a:srgbClr val="0055B0"/>
                </a:solidFill>
                <a:latin typeface="Arial"/>
                <a:ea typeface="Arial"/>
                <a:cs typeface="Arial"/>
                <a:sym typeface="Arial"/>
              </a:defRPr>
            </a:lvl1pPr>
            <a:lvl2pPr marL="742950" marR="0" indent="-177800" algn="l" rtl="0">
              <a:spcBef>
                <a:spcPts val="100"/>
              </a:spcBef>
              <a:spcAft>
                <a:spcPts val="100"/>
              </a:spcAft>
              <a:buClr>
                <a:srgbClr val="0070C0"/>
              </a:buClr>
              <a:buFont typeface="Arial"/>
              <a:buChar char="▪"/>
              <a:defRPr sz="2000" b="0" i="0" u="none" strike="noStrike" cap="none" baseline="0">
                <a:solidFill>
                  <a:srgbClr val="0070C0"/>
                </a:solidFill>
                <a:latin typeface="Arial"/>
                <a:ea typeface="Arial"/>
                <a:cs typeface="Arial"/>
                <a:sym typeface="Arial"/>
              </a:defRPr>
            </a:lvl2pPr>
            <a:lvl3pPr marL="1143000" marR="0" indent="-165100" algn="l" rtl="0">
              <a:spcBef>
                <a:spcPts val="100"/>
              </a:spcBef>
              <a:spcAft>
                <a:spcPts val="100"/>
              </a:spcAft>
              <a:buClr>
                <a:srgbClr val="229BB8"/>
              </a:buClr>
              <a:buFont typeface="Arial"/>
              <a:buChar char="▪"/>
              <a:defRPr sz="2000" b="0" i="0" u="none" strike="noStrike" cap="none" baseline="0">
                <a:solidFill>
                  <a:srgbClr val="229BB8"/>
                </a:solidFill>
                <a:latin typeface="Arial"/>
                <a:ea typeface="Arial"/>
                <a:cs typeface="Arial"/>
                <a:sym typeface="Arial"/>
              </a:defRPr>
            </a:lvl3pPr>
            <a:lvl4pPr marL="1600200" marR="0" indent="-127000" algn="l" rtl="0">
              <a:spcBef>
                <a:spcPts val="100"/>
              </a:spcBef>
              <a:spcAft>
                <a:spcPts val="100"/>
              </a:spcAft>
              <a:buClr>
                <a:srgbClr val="606060"/>
              </a:buClr>
              <a:buFont typeface="Arial"/>
              <a:buChar char="–"/>
              <a:defRPr sz="1600" b="0" i="0" u="none" strike="noStrike" cap="none" baseline="0">
                <a:solidFill>
                  <a:srgbClr val="606060"/>
                </a:solidFill>
                <a:latin typeface="Arial"/>
                <a:ea typeface="Arial"/>
                <a:cs typeface="Arial"/>
                <a:sym typeface="Arial"/>
              </a:defRPr>
            </a:lvl4pPr>
            <a:lvl5pPr marL="2057400" marR="0" indent="-127000" algn="l" rtl="0">
              <a:spcBef>
                <a:spcPts val="100"/>
              </a:spcBef>
              <a:spcAft>
                <a:spcPts val="100"/>
              </a:spcAft>
              <a:buClr>
                <a:srgbClr val="606060"/>
              </a:buClr>
              <a:buFont typeface="Arial"/>
              <a:buChar char="»"/>
              <a:defRPr sz="1600" b="0" i="0" u="none" strike="noStrike" cap="none" baseline="0">
                <a:solidFill>
                  <a:srgbClr val="606060"/>
                </a:solidFill>
                <a:latin typeface="Arial"/>
                <a:ea typeface="Arial"/>
                <a:cs typeface="Arial"/>
                <a:sym typeface="Arial"/>
              </a:defRPr>
            </a:lvl5pPr>
            <a:lvl6pPr marL="2514600" marR="0" indent="-101600" algn="l" rtl="0">
              <a:spcBef>
                <a:spcPts val="400"/>
              </a:spcBef>
              <a:spcAft>
                <a:spcPts val="0"/>
              </a:spcAft>
              <a:buClr>
                <a:srgbClr val="0055B0"/>
              </a:buClr>
              <a:buFont typeface="Arial"/>
              <a:buChar char="»"/>
              <a:defRPr sz="2000" b="0" i="0" u="none" strike="noStrike" cap="none" baseline="0">
                <a:solidFill>
                  <a:srgbClr val="0055B0"/>
                </a:solidFill>
                <a:latin typeface="Arial"/>
                <a:ea typeface="Arial"/>
                <a:cs typeface="Arial"/>
                <a:sym typeface="Arial"/>
              </a:defRPr>
            </a:lvl6pPr>
            <a:lvl7pPr marL="2971800" marR="0" indent="-101600" algn="l" rtl="0">
              <a:spcBef>
                <a:spcPts val="400"/>
              </a:spcBef>
              <a:spcAft>
                <a:spcPts val="0"/>
              </a:spcAft>
              <a:buClr>
                <a:srgbClr val="0055B0"/>
              </a:buClr>
              <a:buFont typeface="Arial"/>
              <a:buChar char="»"/>
              <a:defRPr sz="2000" b="0" i="0" u="none" strike="noStrike" cap="none" baseline="0">
                <a:solidFill>
                  <a:srgbClr val="0055B0"/>
                </a:solidFill>
                <a:latin typeface="Arial"/>
                <a:ea typeface="Arial"/>
                <a:cs typeface="Arial"/>
                <a:sym typeface="Arial"/>
              </a:defRPr>
            </a:lvl7pPr>
            <a:lvl8pPr marL="3429000" marR="0" indent="-101600" algn="l" rtl="0">
              <a:spcBef>
                <a:spcPts val="400"/>
              </a:spcBef>
              <a:spcAft>
                <a:spcPts val="0"/>
              </a:spcAft>
              <a:buClr>
                <a:srgbClr val="0055B0"/>
              </a:buClr>
              <a:buFont typeface="Arial"/>
              <a:buChar char="»"/>
              <a:defRPr sz="2000" b="0" i="0" u="none" strike="noStrike" cap="none" baseline="0">
                <a:solidFill>
                  <a:srgbClr val="0055B0"/>
                </a:solidFill>
                <a:latin typeface="Arial"/>
                <a:ea typeface="Arial"/>
                <a:cs typeface="Arial"/>
                <a:sym typeface="Arial"/>
              </a:defRPr>
            </a:lvl8pPr>
            <a:lvl9pPr marL="3886200" marR="0" indent="-101600" algn="l" rtl="0">
              <a:spcBef>
                <a:spcPts val="400"/>
              </a:spcBef>
              <a:spcAft>
                <a:spcPts val="0"/>
              </a:spcAft>
              <a:buClr>
                <a:srgbClr val="0055B0"/>
              </a:buClr>
              <a:buFont typeface="Arial"/>
              <a:buChar char="»"/>
              <a:defRPr sz="2000" b="0" i="0" u="none" strike="noStrike" cap="none" baseline="0">
                <a:solidFill>
                  <a:srgbClr val="0055B0"/>
                </a:solidFill>
                <a:latin typeface="Arial"/>
                <a:ea typeface="Arial"/>
                <a:cs typeface="Arial"/>
                <a:sym typeface="Arial"/>
              </a:defRPr>
            </a:lvl9pPr>
          </a:lstStyle>
          <a:p>
            <a:endParaRPr dirty="0"/>
          </a:p>
        </p:txBody>
      </p:sp>
      <p:sp>
        <p:nvSpPr>
          <p:cNvPr id="11" name="Shape 11"/>
          <p:cNvSpPr txBox="1">
            <a:spLocks noGrp="1"/>
          </p:cNvSpPr>
          <p:nvPr>
            <p:ph type="title"/>
          </p:nvPr>
        </p:nvSpPr>
        <p:spPr>
          <a:xfrm>
            <a:off x="457200" y="642918"/>
            <a:ext cx="6711673" cy="579433"/>
          </a:xfrm>
          <a:prstGeom prst="rect">
            <a:avLst/>
          </a:prstGeom>
          <a:noFill/>
          <a:ln>
            <a:noFill/>
          </a:ln>
        </p:spPr>
        <p:txBody>
          <a:bodyPr lIns="91425" tIns="91425" rIns="91425" bIns="91425" anchor="ctr" anchorCtr="0"/>
          <a:lstStyle>
            <a:lvl1pPr marL="0" marR="0" indent="0" algn="l" rtl="0">
              <a:spcBef>
                <a:spcPts val="0"/>
              </a:spcBef>
              <a:spcAft>
                <a:spcPts val="0"/>
              </a:spcAft>
              <a:defRPr sz="2800" b="0" i="0" u="none" strike="noStrike" cap="none" baseline="0">
                <a:solidFill>
                  <a:srgbClr val="21218A"/>
                </a:solidFill>
                <a:latin typeface="Arial"/>
                <a:ea typeface="Arial"/>
                <a:cs typeface="Arial"/>
                <a:sym typeface="Arial"/>
              </a:defRPr>
            </a:lvl1pPr>
            <a:lvl2pPr marL="0" marR="0" indent="0" algn="l" rtl="0">
              <a:spcBef>
                <a:spcPts val="0"/>
              </a:spcBef>
              <a:spcAft>
                <a:spcPts val="0"/>
              </a:spcAft>
              <a:defRPr sz="3200" b="0" i="0" u="none" strike="noStrike" cap="none" baseline="0">
                <a:solidFill>
                  <a:srgbClr val="666666"/>
                </a:solidFill>
                <a:latin typeface="Arial"/>
                <a:ea typeface="Arial"/>
                <a:cs typeface="Arial"/>
                <a:sym typeface="Arial"/>
              </a:defRPr>
            </a:lvl2pPr>
            <a:lvl3pPr marL="0" marR="0" indent="0" algn="l" rtl="0">
              <a:spcBef>
                <a:spcPts val="0"/>
              </a:spcBef>
              <a:spcAft>
                <a:spcPts val="0"/>
              </a:spcAft>
              <a:defRPr sz="3200" b="0" i="0" u="none" strike="noStrike" cap="none" baseline="0">
                <a:solidFill>
                  <a:srgbClr val="666666"/>
                </a:solidFill>
                <a:latin typeface="Arial"/>
                <a:ea typeface="Arial"/>
                <a:cs typeface="Arial"/>
                <a:sym typeface="Arial"/>
              </a:defRPr>
            </a:lvl3pPr>
            <a:lvl4pPr marL="0" marR="0" indent="0" algn="l" rtl="0">
              <a:spcBef>
                <a:spcPts val="0"/>
              </a:spcBef>
              <a:spcAft>
                <a:spcPts val="0"/>
              </a:spcAft>
              <a:defRPr sz="3200" b="0" i="0" u="none" strike="noStrike" cap="none" baseline="0">
                <a:solidFill>
                  <a:srgbClr val="666666"/>
                </a:solidFill>
                <a:latin typeface="Arial"/>
                <a:ea typeface="Arial"/>
                <a:cs typeface="Arial"/>
                <a:sym typeface="Arial"/>
              </a:defRPr>
            </a:lvl4pPr>
            <a:lvl5pPr marL="0" marR="0" indent="0" algn="l" rtl="0">
              <a:spcBef>
                <a:spcPts val="0"/>
              </a:spcBef>
              <a:spcAft>
                <a:spcPts val="0"/>
              </a:spcAft>
              <a:defRPr sz="3200" b="0" i="0" u="none" strike="noStrike" cap="none" baseline="0">
                <a:solidFill>
                  <a:srgbClr val="666666"/>
                </a:solidFill>
                <a:latin typeface="Arial"/>
                <a:ea typeface="Arial"/>
                <a:cs typeface="Arial"/>
                <a:sym typeface="Arial"/>
              </a:defRPr>
            </a:lvl5pPr>
            <a:lvl6pPr marL="457200" marR="0" indent="0" algn="l" rtl="0">
              <a:spcBef>
                <a:spcPts val="0"/>
              </a:spcBef>
              <a:spcAft>
                <a:spcPts val="0"/>
              </a:spcAft>
              <a:defRPr sz="3200" b="0" i="0" u="none" strike="noStrike" cap="none" baseline="0">
                <a:solidFill>
                  <a:srgbClr val="666666"/>
                </a:solidFill>
                <a:latin typeface="Arial"/>
                <a:ea typeface="Arial"/>
                <a:cs typeface="Arial"/>
                <a:sym typeface="Arial"/>
              </a:defRPr>
            </a:lvl6pPr>
            <a:lvl7pPr marL="914400" marR="0" indent="0" algn="l" rtl="0">
              <a:spcBef>
                <a:spcPts val="0"/>
              </a:spcBef>
              <a:spcAft>
                <a:spcPts val="0"/>
              </a:spcAft>
              <a:defRPr sz="3200" b="0" i="0" u="none" strike="noStrike" cap="none" baseline="0">
                <a:solidFill>
                  <a:srgbClr val="666666"/>
                </a:solidFill>
                <a:latin typeface="Arial"/>
                <a:ea typeface="Arial"/>
                <a:cs typeface="Arial"/>
                <a:sym typeface="Arial"/>
              </a:defRPr>
            </a:lvl7pPr>
            <a:lvl8pPr marL="1371600" marR="0" indent="0" algn="l" rtl="0">
              <a:spcBef>
                <a:spcPts val="0"/>
              </a:spcBef>
              <a:spcAft>
                <a:spcPts val="0"/>
              </a:spcAft>
              <a:defRPr sz="3200" b="0" i="0" u="none" strike="noStrike" cap="none" baseline="0">
                <a:solidFill>
                  <a:srgbClr val="666666"/>
                </a:solidFill>
                <a:latin typeface="Arial"/>
                <a:ea typeface="Arial"/>
                <a:cs typeface="Arial"/>
                <a:sym typeface="Arial"/>
              </a:defRPr>
            </a:lvl8pPr>
            <a:lvl9pPr marL="1828800" marR="0" indent="0" algn="l" rtl="0">
              <a:spcBef>
                <a:spcPts val="0"/>
              </a:spcBef>
              <a:spcAft>
                <a:spcPts val="0"/>
              </a:spcAft>
              <a:defRPr sz="3200" b="0" i="0" u="none" strike="noStrike" cap="none" baseline="0">
                <a:solidFill>
                  <a:srgbClr val="666666"/>
                </a:solidFill>
                <a:latin typeface="Arial"/>
                <a:ea typeface="Arial"/>
                <a:cs typeface="Arial"/>
                <a:sym typeface="Arial"/>
              </a:defRPr>
            </a:lvl9pPr>
          </a:lstStyle>
          <a:p>
            <a:endParaRPr dirty="0"/>
          </a:p>
        </p:txBody>
      </p:sp>
      <p:pic>
        <p:nvPicPr>
          <p:cNvPr id="2" name="Picture 1" descr="ihtsdo_snomed_combined_b_PMS.png"/>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168873" y="114249"/>
            <a:ext cx="1735851" cy="629964"/>
          </a:xfrm>
          <a:prstGeom prst="rect">
            <a:avLst/>
          </a:prstGeom>
        </p:spPr>
      </p:pic>
      <p:sp>
        <p:nvSpPr>
          <p:cNvPr id="3" name="Slide Number Placeholder 2"/>
          <p:cNvSpPr>
            <a:spLocks noGrp="1"/>
          </p:cNvSpPr>
          <p:nvPr>
            <p:ph type="sldNum" sz="quarter" idx="4"/>
          </p:nvPr>
        </p:nvSpPr>
        <p:spPr>
          <a:xfrm>
            <a:off x="6553200" y="6429396"/>
            <a:ext cx="2133600" cy="292079"/>
          </a:xfrm>
          <a:prstGeom prst="rect">
            <a:avLst/>
          </a:prstGeom>
        </p:spPr>
        <p:txBody>
          <a:bodyPr vert="horz" lIns="91440" tIns="45720" rIns="91440" bIns="45720" rtlCol="0" anchor="ctr"/>
          <a:lstStyle>
            <a:lvl1pPr algn="r">
              <a:defRPr sz="1100" b="0" i="0">
                <a:solidFill>
                  <a:schemeClr val="tx1">
                    <a:tint val="75000"/>
                  </a:schemeClr>
                </a:solidFill>
                <a:latin typeface="Museo 300"/>
                <a:cs typeface="Museo 300"/>
              </a:defRPr>
            </a:lvl1pPr>
          </a:lstStyle>
          <a:p>
            <a:fld id="{E72A2698-25A6-BB44-BDF3-496AA86874BD}" type="slidenum">
              <a:rPr lang="en-US" smtClean="0"/>
              <a:pPr/>
              <a:t>‹#›</a:t>
            </a:fld>
            <a:endParaRPr lang="en-US"/>
          </a:p>
        </p:txBody>
      </p:sp>
    </p:spTree>
  </p:cSld>
  <p:clrMap bg1="lt1" tx1="dk1" bg2="dk2" tx2="lt2" accent1="accent1" accent2="accent2" accent3="accent3" accent4="accent4" accent5="accent5" accent6="accent6" hlink="hlink" folHlink="folHlink"/>
  <p:sldLayoutIdLst>
    <p:sldLayoutId id="2147483648" r:id="rId1"/>
    <p:sldLayoutId id="2147483680" r:id="rId2"/>
    <p:sldLayoutId id="2147483679" r:id="rId3"/>
    <p:sldLayoutId id="2147483651" r:id="rId4"/>
    <p:sldLayoutId id="2147483652" r:id="rId5"/>
    <p:sldLayoutId id="2147483653" r:id="rId6"/>
    <p:sldLayoutId id="2147483654" r:id="rId7"/>
    <p:sldLayoutId id="2147483655" r:id="rId8"/>
    <p:sldLayoutId id="2147483656" r:id="rId9"/>
  </p:sldLayoutIdLst>
  <p:txStyles>
    <p:titleStyle>
      <a:defPPr marR="0" algn="l" rtl="0">
        <a:lnSpc>
          <a:spcPct val="100000"/>
        </a:lnSpc>
        <a:spcBef>
          <a:spcPts val="0"/>
        </a:spcBef>
        <a:spcAft>
          <a:spcPts val="0"/>
        </a:spcAft>
      </a:defPPr>
      <a:lvl1pPr marR="0" algn="l" rtl="0" eaLnBrk="1" hangingPunct="1">
        <a:lnSpc>
          <a:spcPct val="100000"/>
        </a:lnSpc>
        <a:spcBef>
          <a:spcPts val="0"/>
        </a:spcBef>
        <a:spcAft>
          <a:spcPts val="0"/>
        </a:spcAft>
        <a:buNone/>
        <a:defRPr sz="1400" b="1" i="1" u="none" strike="noStrike" cap="none" baseline="0">
          <a:solidFill>
            <a:srgbClr val="000000"/>
          </a:solidFill>
          <a:latin typeface="Museo 500"/>
          <a:ea typeface="Arial"/>
          <a:cs typeface="Museo 500"/>
          <a:sym typeface="Arial"/>
          <a:rtl val="0"/>
        </a:defRPr>
      </a:lvl1pPr>
      <a:lvl2pPr marR="0" algn="l" rtl="0" eaLnBrk="1" hangingPunct="1">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p:titleStyle>
    <p:bodyStyle>
      <a:defPPr marR="0" algn="l" rtl="0">
        <a:lnSpc>
          <a:spcPct val="100000"/>
        </a:lnSpc>
        <a:spcBef>
          <a:spcPts val="0"/>
        </a:spcBef>
        <a:spcAft>
          <a:spcPts val="0"/>
        </a:spcAft>
      </a:defPPr>
      <a:lvl1pPr marR="0" algn="l" rtl="0" eaLnBrk="1" hangingPunct="1">
        <a:lnSpc>
          <a:spcPct val="100000"/>
        </a:lnSpc>
        <a:spcBef>
          <a:spcPts val="0"/>
        </a:spcBef>
        <a:spcAft>
          <a:spcPts val="0"/>
        </a:spcAft>
        <a:buNone/>
        <a:defRPr sz="1400" b="1" i="1" u="none" strike="noStrike" cap="none" baseline="0">
          <a:solidFill>
            <a:srgbClr val="000000"/>
          </a:solidFill>
          <a:latin typeface="Museo 300"/>
          <a:ea typeface="Arial"/>
          <a:cs typeface="Museo 300"/>
          <a:sym typeface="Arial"/>
          <a:rtl val="0"/>
        </a:defRPr>
      </a:lvl1pPr>
      <a:lvl2pPr marR="0" algn="l" rtl="0" eaLnBrk="1" hangingPunct="1">
        <a:lnSpc>
          <a:spcPct val="100000"/>
        </a:lnSpc>
        <a:spcBef>
          <a:spcPts val="0"/>
        </a:spcBef>
        <a:spcAft>
          <a:spcPts val="0"/>
        </a:spcAft>
        <a:buNone/>
        <a:defRPr sz="1400" b="1" i="1" u="none" strike="noStrike" cap="none" baseline="0">
          <a:solidFill>
            <a:srgbClr val="000000"/>
          </a:solidFill>
          <a:latin typeface="Arial"/>
          <a:ea typeface="Arial"/>
          <a:cs typeface="Arial"/>
          <a:sym typeface="Arial"/>
          <a:rtl val="0"/>
        </a:defRPr>
      </a:lvl2pPr>
      <a:lvl3pPr marR="0" algn="l" rtl="0" eaLnBrk="1" hangingPunct="1">
        <a:lnSpc>
          <a:spcPct val="100000"/>
        </a:lnSpc>
        <a:spcBef>
          <a:spcPts val="0"/>
        </a:spcBef>
        <a:spcAft>
          <a:spcPts val="0"/>
        </a:spcAft>
        <a:buNone/>
        <a:defRPr sz="1400" b="1" i="1" u="none" strike="noStrike" cap="none" baseline="0">
          <a:solidFill>
            <a:srgbClr val="000000"/>
          </a:solidFill>
          <a:latin typeface="Arial"/>
          <a:ea typeface="Arial"/>
          <a:cs typeface="Arial"/>
          <a:sym typeface="Arial"/>
          <a:rtl val="0"/>
        </a:defRPr>
      </a:lvl3pPr>
      <a:lvl4pPr marR="0" algn="l" rtl="0" eaLnBrk="1" hangingPunct="1">
        <a:lnSpc>
          <a:spcPct val="100000"/>
        </a:lnSpc>
        <a:spcBef>
          <a:spcPts val="0"/>
        </a:spcBef>
        <a:spcAft>
          <a:spcPts val="0"/>
        </a:spcAft>
        <a:buNone/>
        <a:defRPr sz="1400" b="1" i="1" u="none" strike="noStrike" cap="none" baseline="0">
          <a:solidFill>
            <a:srgbClr val="000000"/>
          </a:solidFill>
          <a:latin typeface="Arial"/>
          <a:ea typeface="Arial"/>
          <a:cs typeface="Arial"/>
          <a:sym typeface="Arial"/>
          <a:rtl val="0"/>
        </a:defRPr>
      </a:lvl4pPr>
      <a:lvl5pPr marR="0" algn="l" rtl="0" eaLnBrk="1" hangingPunct="1">
        <a:lnSpc>
          <a:spcPct val="100000"/>
        </a:lnSpc>
        <a:spcBef>
          <a:spcPts val="0"/>
        </a:spcBef>
        <a:spcAft>
          <a:spcPts val="0"/>
        </a:spcAft>
        <a:buNone/>
        <a:defRPr sz="1400" b="1" i="1" u="none" strike="noStrike" cap="none" baseline="0">
          <a:solidFill>
            <a:srgbClr val="000000"/>
          </a:solidFill>
          <a:latin typeface="Arial"/>
          <a:ea typeface="Arial"/>
          <a:cs typeface="Arial"/>
          <a:sym typeface="Arial"/>
          <a:rtl val="0"/>
        </a:defRPr>
      </a:lvl5pPr>
      <a:lvl6pPr marR="0" algn="l" rtl="0" eaLnBrk="1" hangingPunct="1">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eaLnBrk="1" hangingPunct="1">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eaLnBrk="1" hangingPunct="1">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eaLnBrk="1" hangingPunct="1">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bodyStyle>
    <p:otherStyle>
      <a:defPPr marR="0" algn="l" rtl="0">
        <a:lnSpc>
          <a:spcPct val="100000"/>
        </a:lnSpc>
        <a:spcBef>
          <a:spcPts val="0"/>
        </a:spcBef>
        <a:spcAft>
          <a:spcPts val="0"/>
        </a:spcAft>
      </a:defPPr>
      <a:lvl1pPr marR="0" algn="l" rtl="0" eaLnBrk="1" hangingPunct="1">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eaLnBrk="1" hangingPunct="1">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eaLnBrk="1" hangingPunct="1">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eaLnBrk="1" hangingPunct="1">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eaLnBrk="1" hangingPunct="1">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eaLnBrk="1" hangingPunct="1">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eaLnBrk="1" hangingPunct="1">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eaLnBrk="1" hangingPunct="1">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eaLnBrk="1" hangingPunct="1">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hyperlink" Target="file:///\\localhost\search\specified%20injury%20type" TargetMode="External"/><Relationship Id="rId2" Type="http://schemas.openxmlformats.org/officeDocument/2006/relationships/hyperlink" Target="file:///\\localhost\search\Injury,%20superficial" TargetMode="External"/><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23.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lgn="ctr"/>
            <a:r>
              <a:rPr lang="en-GB" b="1" dirty="0"/>
              <a:t>SNOMED CT to ICD-10 Maps</a:t>
            </a:r>
            <a:endParaRPr lang="en-US" dirty="0"/>
          </a:p>
        </p:txBody>
      </p:sp>
      <p:sp>
        <p:nvSpPr>
          <p:cNvPr id="3" name="Subtitle 2"/>
          <p:cNvSpPr>
            <a:spLocks noGrp="1"/>
          </p:cNvSpPr>
          <p:nvPr>
            <p:ph type="subTitle" idx="1"/>
          </p:nvPr>
        </p:nvSpPr>
        <p:spPr/>
        <p:txBody>
          <a:bodyPr/>
          <a:lstStyle/>
          <a:p>
            <a:pPr algn="ctr"/>
            <a:r>
              <a:rPr lang="en-GB" sz="2800" b="1" dirty="0"/>
              <a:t>Other and Unspecified</a:t>
            </a:r>
          </a:p>
          <a:p>
            <a:pPr algn="ctr"/>
            <a:endParaRPr lang="en-US" dirty="0"/>
          </a:p>
        </p:txBody>
      </p:sp>
    </p:spTree>
    <p:extLst>
      <p:ext uri="{BB962C8B-B14F-4D97-AF65-F5344CB8AC3E}">
        <p14:creationId xmlns:p14="http://schemas.microsoft.com/office/powerpoint/2010/main" val="179079702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b="1" dirty="0"/>
              <a:t>Unspecified terms in Volume 1</a:t>
            </a:r>
            <a:endParaRPr lang="en-US" dirty="0"/>
          </a:p>
        </p:txBody>
      </p:sp>
      <p:sp>
        <p:nvSpPr>
          <p:cNvPr id="3" name="Text Placeholder 2"/>
          <p:cNvSpPr>
            <a:spLocks noGrp="1"/>
          </p:cNvSpPr>
          <p:nvPr>
            <p:ph type="body" idx="1"/>
          </p:nvPr>
        </p:nvSpPr>
        <p:spPr/>
        <p:txBody>
          <a:bodyPr/>
          <a:lstStyle/>
          <a:p>
            <a:r>
              <a:rPr lang="en-GB" dirty="0" smtClean="0"/>
              <a:t>Unspecified or NOS indicates </a:t>
            </a:r>
            <a:r>
              <a:rPr lang="en-GB" dirty="0"/>
              <a:t>where a disease/injury belongs if it is not qualified </a:t>
            </a:r>
            <a:r>
              <a:rPr lang="en-GB" i="1" dirty="0"/>
              <a:t>or if you have no further information to allow you to use </a:t>
            </a:r>
            <a:r>
              <a:rPr lang="en-GB" i="1" dirty="0" smtClean="0"/>
              <a:t>a </a:t>
            </a:r>
            <a:r>
              <a:rPr lang="en-GB" i="1" dirty="0"/>
              <a:t>specific three- or four-character code for a disease</a:t>
            </a:r>
            <a:r>
              <a:rPr lang="en-GB" i="1" dirty="0" smtClean="0"/>
              <a:t>.</a:t>
            </a:r>
          </a:p>
          <a:p>
            <a:endParaRPr lang="en-GB" i="1" dirty="0" smtClean="0"/>
          </a:p>
          <a:p>
            <a:pPr marL="129541" indent="0">
              <a:buNone/>
            </a:pPr>
            <a:r>
              <a:rPr lang="en-GB" b="1" dirty="0"/>
              <a:t>Deficiency, deficient</a:t>
            </a:r>
            <a:r>
              <a:rPr lang="en-GB" dirty="0"/>
              <a:t> </a:t>
            </a:r>
          </a:p>
          <a:p>
            <a:pPr marL="129541" indent="0">
              <a:buNone/>
            </a:pPr>
            <a:endParaRPr lang="en-GB" i="1" dirty="0"/>
          </a:p>
          <a:p>
            <a:pPr marL="129541" indent="0">
              <a:buNone/>
            </a:pPr>
            <a:r>
              <a:rPr lang="en-GB" dirty="0" smtClean="0"/>
              <a:t>- </a:t>
            </a:r>
            <a:r>
              <a:rPr lang="en-GB" dirty="0"/>
              <a:t>vitamin (multiple) E56.9 </a:t>
            </a:r>
          </a:p>
          <a:p>
            <a:pPr marL="129541" indent="0">
              <a:buNone/>
            </a:pPr>
            <a:endParaRPr lang="en-US" dirty="0" smtClean="0"/>
          </a:p>
          <a:p>
            <a:pPr marL="129541" indent="0">
              <a:buNone/>
            </a:pPr>
            <a:r>
              <a:rPr lang="en-US" dirty="0"/>
              <a:t>- - B NEC (complex) E53.9 </a:t>
            </a:r>
          </a:p>
          <a:p>
            <a:pPr marL="129541" indent="0">
              <a:buNone/>
            </a:pPr>
            <a:endParaRPr lang="en-US" dirty="0"/>
          </a:p>
        </p:txBody>
      </p:sp>
      <p:sp>
        <p:nvSpPr>
          <p:cNvPr id="4" name="Text Placeholder 3"/>
          <p:cNvSpPr>
            <a:spLocks noGrp="1"/>
          </p:cNvSpPr>
          <p:nvPr>
            <p:ph type="body" idx="2"/>
          </p:nvPr>
        </p:nvSpPr>
        <p:spPr/>
        <p:txBody>
          <a:bodyPr/>
          <a:lstStyle/>
          <a:p>
            <a:r>
              <a:rPr lang="en-GB" sz="1800" dirty="0"/>
              <a:t> </a:t>
            </a:r>
            <a:r>
              <a:rPr lang="en-GB" sz="1800" dirty="0" smtClean="0"/>
              <a:t>‘Vitamin B deficiency, unspecified’ means use E53.9 </a:t>
            </a:r>
            <a:r>
              <a:rPr lang="en-GB" sz="1800" dirty="0"/>
              <a:t>if you do not have any more information </a:t>
            </a:r>
            <a:r>
              <a:rPr lang="en-GB" sz="1800" dirty="0" smtClean="0"/>
              <a:t>other than there is a deficiency of Vitamin B.</a:t>
            </a:r>
            <a:r>
              <a:rPr lang="en-GB" sz="1800" dirty="0"/>
              <a:t> </a:t>
            </a:r>
            <a:endParaRPr lang="en-GB" sz="1800" dirty="0" smtClean="0"/>
          </a:p>
          <a:p>
            <a:endParaRPr lang="en-US" dirty="0"/>
          </a:p>
        </p:txBody>
      </p:sp>
      <p:pic>
        <p:nvPicPr>
          <p:cNvPr id="7" name="Picture 6"/>
          <p:cNvPicPr>
            <a:picLocks noChangeAspect="1"/>
          </p:cNvPicPr>
          <p:nvPr/>
        </p:nvPicPr>
        <p:blipFill>
          <a:blip r:embed="rId2"/>
          <a:stretch>
            <a:fillRect/>
          </a:stretch>
        </p:blipFill>
        <p:spPr>
          <a:xfrm>
            <a:off x="4516372" y="3015226"/>
            <a:ext cx="4170427" cy="3525684"/>
          </a:xfrm>
          <a:prstGeom prst="rect">
            <a:avLst/>
          </a:prstGeom>
        </p:spPr>
      </p:pic>
    </p:spTree>
    <p:extLst>
      <p:ext uri="{BB962C8B-B14F-4D97-AF65-F5344CB8AC3E}">
        <p14:creationId xmlns:p14="http://schemas.microsoft.com/office/powerpoint/2010/main" val="71869399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2000" dirty="0" smtClean="0"/>
              <a:t>193188009 Polyneuropathy due to vitamin B deficiency</a:t>
            </a:r>
            <a:endParaRPr lang="en-US" sz="2000" dirty="0"/>
          </a:p>
        </p:txBody>
      </p:sp>
      <p:sp>
        <p:nvSpPr>
          <p:cNvPr id="3" name="Text Placeholder 2"/>
          <p:cNvSpPr>
            <a:spLocks noGrp="1"/>
          </p:cNvSpPr>
          <p:nvPr>
            <p:ph type="body" idx="1"/>
          </p:nvPr>
        </p:nvSpPr>
        <p:spPr/>
        <p:txBody>
          <a:bodyPr/>
          <a:lstStyle/>
          <a:p>
            <a:endParaRPr lang="en-GB" sz="1800" dirty="0"/>
          </a:p>
          <a:p>
            <a:endParaRPr lang="en-US" dirty="0"/>
          </a:p>
        </p:txBody>
      </p:sp>
      <p:sp>
        <p:nvSpPr>
          <p:cNvPr id="4" name="Text Placeholder 3"/>
          <p:cNvSpPr>
            <a:spLocks noGrp="1"/>
          </p:cNvSpPr>
          <p:nvPr>
            <p:ph type="body" idx="2"/>
          </p:nvPr>
        </p:nvSpPr>
        <p:spPr/>
        <p:txBody>
          <a:bodyPr/>
          <a:lstStyle/>
          <a:p>
            <a:r>
              <a:rPr lang="en-GB" sz="1800" dirty="0"/>
              <a:t>In this case, the </a:t>
            </a:r>
            <a:r>
              <a:rPr lang="en-GB" sz="1800" dirty="0" smtClean="0"/>
              <a:t>vitamin is known to be B but is unspecified as no further information is available.</a:t>
            </a:r>
          </a:p>
          <a:p>
            <a:endParaRPr lang="en-GB" sz="2000" dirty="0"/>
          </a:p>
          <a:p>
            <a:endParaRPr lang="en-GB" sz="2000" dirty="0" smtClean="0"/>
          </a:p>
          <a:p>
            <a:pPr marL="129541" indent="0">
              <a:buNone/>
            </a:pPr>
            <a:endParaRPr lang="en-US" sz="2000" dirty="0"/>
          </a:p>
        </p:txBody>
      </p:sp>
      <p:pic>
        <p:nvPicPr>
          <p:cNvPr id="8" name="Picture 7"/>
          <p:cNvPicPr>
            <a:picLocks noChangeAspect="1"/>
          </p:cNvPicPr>
          <p:nvPr/>
        </p:nvPicPr>
        <p:blipFill>
          <a:blip r:embed="rId2"/>
          <a:stretch>
            <a:fillRect/>
          </a:stretch>
        </p:blipFill>
        <p:spPr>
          <a:xfrm>
            <a:off x="122903" y="1499420"/>
            <a:ext cx="4525297" cy="2933290"/>
          </a:xfrm>
          <a:prstGeom prst="rect">
            <a:avLst/>
          </a:prstGeom>
        </p:spPr>
      </p:pic>
      <p:sp>
        <p:nvSpPr>
          <p:cNvPr id="9" name="TextBox 8"/>
          <p:cNvSpPr txBox="1"/>
          <p:nvPr/>
        </p:nvSpPr>
        <p:spPr>
          <a:xfrm>
            <a:off x="4921496" y="2832272"/>
            <a:ext cx="4222504" cy="1600438"/>
          </a:xfrm>
          <a:prstGeom prst="rect">
            <a:avLst/>
          </a:prstGeom>
          <a:noFill/>
        </p:spPr>
        <p:txBody>
          <a:bodyPr wrap="square" rtlCol="0">
            <a:spAutoFit/>
          </a:bodyPr>
          <a:lstStyle/>
          <a:p>
            <a:r>
              <a:rPr lang="en-US" dirty="0" smtClean="0"/>
              <a:t>Index:</a:t>
            </a:r>
          </a:p>
          <a:p>
            <a:r>
              <a:rPr lang="en-US" dirty="0" smtClean="0"/>
              <a:t>Polyneuropathy </a:t>
            </a:r>
            <a:r>
              <a:rPr lang="en-US" dirty="0"/>
              <a:t>(peripheral) G62.9</a:t>
            </a:r>
          </a:p>
          <a:p>
            <a:endParaRPr lang="en-US" dirty="0"/>
          </a:p>
          <a:p>
            <a:r>
              <a:rPr lang="en-US" dirty="0"/>
              <a:t>-- in (due to) </a:t>
            </a:r>
          </a:p>
          <a:p>
            <a:endParaRPr lang="en-US" dirty="0"/>
          </a:p>
          <a:p>
            <a:r>
              <a:rPr lang="en-US" dirty="0"/>
              <a:t>- - lack of vitamin NEC E56.9† G63.4* </a:t>
            </a:r>
          </a:p>
          <a:p>
            <a:endParaRPr lang="en-US" dirty="0"/>
          </a:p>
        </p:txBody>
      </p:sp>
      <p:pic>
        <p:nvPicPr>
          <p:cNvPr id="11" name="Picture 10"/>
          <p:cNvPicPr>
            <a:picLocks noChangeAspect="1"/>
          </p:cNvPicPr>
          <p:nvPr/>
        </p:nvPicPr>
        <p:blipFill>
          <a:blip r:embed="rId3"/>
          <a:stretch>
            <a:fillRect/>
          </a:stretch>
        </p:blipFill>
        <p:spPr>
          <a:xfrm>
            <a:off x="0" y="4678106"/>
            <a:ext cx="9144000" cy="1536257"/>
          </a:xfrm>
          <a:prstGeom prst="rect">
            <a:avLst/>
          </a:prstGeom>
        </p:spPr>
      </p:pic>
    </p:spTree>
    <p:extLst>
      <p:ext uri="{BB962C8B-B14F-4D97-AF65-F5344CB8AC3E}">
        <p14:creationId xmlns:p14="http://schemas.microsoft.com/office/powerpoint/2010/main" val="333302076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b="1" dirty="0"/>
              <a:t>Axis of classification</a:t>
            </a:r>
            <a:endParaRPr lang="en-US" dirty="0"/>
          </a:p>
        </p:txBody>
      </p:sp>
      <p:sp>
        <p:nvSpPr>
          <p:cNvPr id="3" name="Text Placeholder 2"/>
          <p:cNvSpPr>
            <a:spLocks noGrp="1"/>
          </p:cNvSpPr>
          <p:nvPr>
            <p:ph type="body" idx="1"/>
          </p:nvPr>
        </p:nvSpPr>
        <p:spPr/>
        <p:txBody>
          <a:bodyPr/>
          <a:lstStyle/>
          <a:p>
            <a:r>
              <a:rPr lang="en-GB" sz="1800" dirty="0">
                <a:solidFill>
                  <a:srgbClr val="FF0000"/>
                </a:solidFill>
              </a:rPr>
              <a:t>In ICD-10 anatomy is </a:t>
            </a:r>
          </a:p>
          <a:p>
            <a:pPr marL="0" indent="0">
              <a:buNone/>
            </a:pPr>
            <a:r>
              <a:rPr lang="en-GB" sz="1800" dirty="0">
                <a:solidFill>
                  <a:srgbClr val="FF0000"/>
                </a:solidFill>
              </a:rPr>
              <a:t>the primary axis of classification </a:t>
            </a:r>
          </a:p>
          <a:p>
            <a:pPr marL="0" indent="0">
              <a:buNone/>
            </a:pPr>
            <a:r>
              <a:rPr lang="en-GB" sz="1800" dirty="0">
                <a:solidFill>
                  <a:srgbClr val="FF0000"/>
                </a:solidFill>
              </a:rPr>
              <a:t>and codes are based on the </a:t>
            </a:r>
          </a:p>
          <a:p>
            <a:pPr marL="0" indent="0">
              <a:buNone/>
            </a:pPr>
            <a:r>
              <a:rPr lang="en-GB" sz="1800" dirty="0">
                <a:solidFill>
                  <a:srgbClr val="FF0000"/>
                </a:solidFill>
              </a:rPr>
              <a:t>anatomical systems. </a:t>
            </a:r>
          </a:p>
          <a:p>
            <a:pPr marL="0" indent="0">
              <a:buNone/>
            </a:pPr>
            <a:r>
              <a:rPr lang="en-GB" sz="1800" b="1" dirty="0" smtClean="0">
                <a:solidFill>
                  <a:srgbClr val="FF0000"/>
                </a:solidFill>
              </a:rPr>
              <a:t>BUT</a:t>
            </a:r>
            <a:endParaRPr lang="en-GB" sz="1800" b="1" dirty="0">
              <a:solidFill>
                <a:srgbClr val="FF0000"/>
              </a:solidFill>
            </a:endParaRPr>
          </a:p>
          <a:p>
            <a:r>
              <a:rPr lang="en-GB" sz="1800" dirty="0">
                <a:solidFill>
                  <a:srgbClr val="FF0000"/>
                </a:solidFill>
              </a:rPr>
              <a:t>ICD-10 is a variable or multi-axial classification</a:t>
            </a:r>
          </a:p>
          <a:p>
            <a:endParaRPr lang="en-GB" sz="1800" dirty="0">
              <a:solidFill>
                <a:srgbClr val="FF0000"/>
              </a:solidFill>
            </a:endParaRPr>
          </a:p>
          <a:p>
            <a:pPr marL="0" indent="0">
              <a:buNone/>
            </a:pPr>
            <a:r>
              <a:rPr lang="en-GB" sz="1800" dirty="0">
                <a:solidFill>
                  <a:srgbClr val="0070C0"/>
                </a:solidFill>
              </a:rPr>
              <a:t>Other examples of axes used are: </a:t>
            </a:r>
          </a:p>
          <a:p>
            <a:pPr marL="0" indent="0">
              <a:buNone/>
            </a:pPr>
            <a:r>
              <a:rPr lang="en-GB" sz="1800" dirty="0">
                <a:solidFill>
                  <a:srgbClr val="0070C0"/>
                </a:solidFill>
              </a:rPr>
              <a:t>• </a:t>
            </a:r>
            <a:r>
              <a:rPr lang="en-GB" sz="1800" dirty="0" err="1">
                <a:solidFill>
                  <a:srgbClr val="0070C0"/>
                </a:solidFill>
              </a:rPr>
              <a:t>Etiology</a:t>
            </a:r>
            <a:r>
              <a:rPr lang="en-GB" sz="1800" dirty="0">
                <a:solidFill>
                  <a:srgbClr val="0070C0"/>
                </a:solidFill>
              </a:rPr>
              <a:t> or cause of disease </a:t>
            </a:r>
          </a:p>
          <a:p>
            <a:pPr marL="0" indent="0">
              <a:buNone/>
            </a:pPr>
            <a:r>
              <a:rPr lang="en-GB" sz="1800" dirty="0">
                <a:solidFill>
                  <a:srgbClr val="0070C0"/>
                </a:solidFill>
              </a:rPr>
              <a:t>(certain infectious and </a:t>
            </a:r>
          </a:p>
          <a:p>
            <a:pPr marL="0" indent="0">
              <a:buNone/>
            </a:pPr>
            <a:r>
              <a:rPr lang="en-GB" sz="1800" dirty="0">
                <a:solidFill>
                  <a:srgbClr val="0070C0"/>
                </a:solidFill>
              </a:rPr>
              <a:t>parasitic diseases)</a:t>
            </a:r>
          </a:p>
          <a:p>
            <a:pPr marL="0" indent="0">
              <a:buNone/>
            </a:pPr>
            <a:r>
              <a:rPr lang="en-GB" sz="1800" dirty="0">
                <a:solidFill>
                  <a:srgbClr val="0070C0"/>
                </a:solidFill>
              </a:rPr>
              <a:t>• Type of disease </a:t>
            </a:r>
          </a:p>
          <a:p>
            <a:pPr marL="0" indent="0">
              <a:buNone/>
            </a:pPr>
            <a:r>
              <a:rPr lang="en-GB" sz="1800" dirty="0">
                <a:solidFill>
                  <a:srgbClr val="0070C0"/>
                </a:solidFill>
              </a:rPr>
              <a:t>(cardiac arrhythmia)</a:t>
            </a:r>
          </a:p>
          <a:p>
            <a:pPr marL="0" indent="0">
              <a:buNone/>
            </a:pPr>
            <a:r>
              <a:rPr lang="en-GB" sz="1800" dirty="0">
                <a:solidFill>
                  <a:srgbClr val="0070C0"/>
                </a:solidFill>
              </a:rPr>
              <a:t>• Morphology or structure </a:t>
            </a:r>
          </a:p>
          <a:p>
            <a:pPr marL="0" indent="0">
              <a:buNone/>
            </a:pPr>
            <a:r>
              <a:rPr lang="en-GB" sz="1800" dirty="0">
                <a:solidFill>
                  <a:srgbClr val="0070C0"/>
                </a:solidFill>
              </a:rPr>
              <a:t>and form of an organism </a:t>
            </a:r>
          </a:p>
          <a:p>
            <a:pPr marL="0" indent="0">
              <a:buNone/>
            </a:pPr>
            <a:r>
              <a:rPr lang="en-GB" sz="1800" dirty="0">
                <a:solidFill>
                  <a:srgbClr val="0070C0"/>
                </a:solidFill>
              </a:rPr>
              <a:t>(leukaemia)</a:t>
            </a:r>
          </a:p>
          <a:p>
            <a:endParaRPr lang="en-US" dirty="0"/>
          </a:p>
        </p:txBody>
      </p:sp>
      <p:sp>
        <p:nvSpPr>
          <p:cNvPr id="4" name="Text Placeholder 3"/>
          <p:cNvSpPr>
            <a:spLocks noGrp="1"/>
          </p:cNvSpPr>
          <p:nvPr>
            <p:ph type="body" idx="2"/>
          </p:nvPr>
        </p:nvSpPr>
        <p:spPr/>
        <p:txBody>
          <a:bodyPr/>
          <a:lstStyle/>
          <a:p>
            <a:r>
              <a:rPr lang="en-GB" sz="2000" dirty="0"/>
              <a:t>The use of assorted axes of classification is necessary to meet the needs of a varied groups of users in classifying diseases, injuries and other reasons for health services being provided in a wide array of healthcare settings.</a:t>
            </a:r>
          </a:p>
          <a:p>
            <a:pPr marL="0" indent="0">
              <a:buNone/>
            </a:pPr>
            <a:endParaRPr lang="en-GB" sz="2000" dirty="0"/>
          </a:p>
          <a:p>
            <a:r>
              <a:rPr lang="en-GB" sz="2000" dirty="0"/>
              <a:t>A combination of multiple and varied axes are used in classifying some diseases within the same chapter.</a:t>
            </a:r>
          </a:p>
          <a:p>
            <a:endParaRPr lang="en-US" dirty="0"/>
          </a:p>
        </p:txBody>
      </p:sp>
    </p:spTree>
    <p:extLst>
      <p:ext uri="{BB962C8B-B14F-4D97-AF65-F5344CB8AC3E}">
        <p14:creationId xmlns:p14="http://schemas.microsoft.com/office/powerpoint/2010/main" val="104206403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dirty="0"/>
              <a:t>Example types of axis of classification</a:t>
            </a:r>
            <a:endParaRPr lang="en-US" dirty="0"/>
          </a:p>
        </p:txBody>
      </p:sp>
      <p:sp>
        <p:nvSpPr>
          <p:cNvPr id="3" name="Text Placeholder 2"/>
          <p:cNvSpPr>
            <a:spLocks noGrp="1"/>
          </p:cNvSpPr>
          <p:nvPr>
            <p:ph type="body" idx="1"/>
          </p:nvPr>
        </p:nvSpPr>
        <p:spPr/>
        <p:txBody>
          <a:bodyPr/>
          <a:lstStyle/>
          <a:p>
            <a:pPr marL="0" indent="0">
              <a:buNone/>
            </a:pPr>
            <a:r>
              <a:rPr lang="en-GB" dirty="0"/>
              <a:t>When coding injuries, the first axis of classification is the body region affected (such as head, neck, thorax, etc.) </a:t>
            </a:r>
          </a:p>
          <a:p>
            <a:pPr marL="0" indent="0">
              <a:buNone/>
            </a:pPr>
            <a:endParaRPr lang="en-GB" dirty="0"/>
          </a:p>
          <a:p>
            <a:pPr marL="0" indent="0">
              <a:buNone/>
            </a:pPr>
            <a:r>
              <a:rPr lang="en-GB" dirty="0"/>
              <a:t>The second axis of classification of injuries is the specific type of injury (such as superficial, open wound, fracture, dislocation and sprain, injuries to nerves, blood vessels, muscle and tendon damage, crushing injuries, traumatic amputation, other or unspecified injuries, etc.)</a:t>
            </a:r>
          </a:p>
          <a:p>
            <a:endParaRPr lang="en-US" dirty="0"/>
          </a:p>
        </p:txBody>
      </p:sp>
      <p:sp>
        <p:nvSpPr>
          <p:cNvPr id="4" name="Text Placeholder 3"/>
          <p:cNvSpPr>
            <a:spLocks noGrp="1"/>
          </p:cNvSpPr>
          <p:nvPr>
            <p:ph type="body" idx="2"/>
          </p:nvPr>
        </p:nvSpPr>
        <p:spPr/>
        <p:txBody>
          <a:bodyPr/>
          <a:lstStyle/>
          <a:p>
            <a:r>
              <a:rPr lang="en-US" dirty="0" smtClean="0"/>
              <a:t>S50 Example</a:t>
            </a:r>
            <a:endParaRPr lang="en-US" sz="2000" dirty="0"/>
          </a:p>
        </p:txBody>
      </p:sp>
      <p:pic>
        <p:nvPicPr>
          <p:cNvPr id="9" name="Picture 8"/>
          <p:cNvPicPr>
            <a:picLocks noChangeAspect="1"/>
          </p:cNvPicPr>
          <p:nvPr/>
        </p:nvPicPr>
        <p:blipFill>
          <a:blip r:embed="rId2"/>
          <a:stretch>
            <a:fillRect/>
          </a:stretch>
        </p:blipFill>
        <p:spPr>
          <a:xfrm>
            <a:off x="4495799" y="2245032"/>
            <a:ext cx="4491929" cy="3236452"/>
          </a:xfrm>
          <a:prstGeom prst="rect">
            <a:avLst/>
          </a:prstGeom>
        </p:spPr>
      </p:pic>
    </p:spTree>
    <p:extLst>
      <p:ext uri="{BB962C8B-B14F-4D97-AF65-F5344CB8AC3E}">
        <p14:creationId xmlns:p14="http://schemas.microsoft.com/office/powerpoint/2010/main" val="385199794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lstStyle/>
          <a:p>
            <a:pPr marL="0" indent="0">
              <a:buNone/>
            </a:pPr>
            <a:r>
              <a:rPr lang="en-GB" sz="1800" dirty="0"/>
              <a:t>211251003|Abrasion, elbow area (disorder)|</a:t>
            </a:r>
          </a:p>
          <a:p>
            <a:pPr marL="0" indent="0">
              <a:buNone/>
            </a:pPr>
            <a:endParaRPr lang="en-GB" sz="1800" dirty="0"/>
          </a:p>
          <a:p>
            <a:pPr marL="0" indent="0">
              <a:buNone/>
            </a:pPr>
            <a:r>
              <a:rPr lang="en-GB" sz="1800" dirty="0"/>
              <a:t>ICD-10 </a:t>
            </a:r>
            <a:r>
              <a:rPr lang="en-GB" sz="1800" dirty="0" smtClean="0"/>
              <a:t>Index</a:t>
            </a:r>
          </a:p>
          <a:p>
            <a:pPr marL="0" indent="0">
              <a:buNone/>
            </a:pPr>
            <a:r>
              <a:rPr lang="en-GB" sz="1600" b="1" dirty="0" smtClean="0"/>
              <a:t>Abrasion</a:t>
            </a:r>
            <a:r>
              <a:rPr lang="en-GB" sz="1600" dirty="0" smtClean="0"/>
              <a:t> </a:t>
            </a:r>
            <a:r>
              <a:rPr lang="en-GB" sz="1600" dirty="0"/>
              <a:t>— </a:t>
            </a:r>
            <a:r>
              <a:rPr lang="en-GB" sz="1600" i="1" dirty="0"/>
              <a:t>see also</a:t>
            </a:r>
            <a:r>
              <a:rPr lang="en-GB" sz="1600" dirty="0"/>
              <a:t> </a:t>
            </a:r>
            <a:r>
              <a:rPr lang="en-GB" sz="1600" dirty="0">
                <a:hlinkClick r:id="rId2"/>
              </a:rPr>
              <a:t>Injury, superficial</a:t>
            </a:r>
            <a:r>
              <a:rPr lang="en-GB" sz="1600" dirty="0"/>
              <a:t> </a:t>
            </a:r>
            <a:r>
              <a:rPr lang="en-GB" sz="1600" dirty="0" smtClean="0"/>
              <a:t>T14.0</a:t>
            </a:r>
          </a:p>
          <a:p>
            <a:pPr marL="0" indent="0">
              <a:buNone/>
            </a:pPr>
            <a:endParaRPr lang="en-GB" sz="1600" dirty="0"/>
          </a:p>
          <a:p>
            <a:pPr marL="0" indent="0">
              <a:buNone/>
            </a:pPr>
            <a:r>
              <a:rPr lang="en-GB" sz="1600" b="1" dirty="0"/>
              <a:t>Injury</a:t>
            </a:r>
            <a:r>
              <a:rPr lang="en-GB" sz="1600" dirty="0"/>
              <a:t> — </a:t>
            </a:r>
            <a:r>
              <a:rPr lang="en-GB" sz="1600" i="1" dirty="0"/>
              <a:t>see also</a:t>
            </a:r>
            <a:r>
              <a:rPr lang="en-GB" sz="1600" dirty="0"/>
              <a:t> </a:t>
            </a:r>
            <a:r>
              <a:rPr lang="en-GB" sz="1600" dirty="0">
                <a:hlinkClick r:id="rId3"/>
              </a:rPr>
              <a:t>specified injury type</a:t>
            </a:r>
            <a:r>
              <a:rPr lang="en-GB" sz="1600" dirty="0"/>
              <a:t> T14.9 </a:t>
            </a:r>
          </a:p>
          <a:p>
            <a:pPr marL="0" indent="0">
              <a:buNone/>
            </a:pPr>
            <a:r>
              <a:rPr lang="en-GB" sz="1600" dirty="0" smtClean="0"/>
              <a:t> - </a:t>
            </a:r>
            <a:r>
              <a:rPr lang="en-GB" sz="1600" dirty="0"/>
              <a:t>superficial (for contusions, see first </a:t>
            </a:r>
            <a:endParaRPr lang="en-GB" sz="1600" dirty="0" smtClean="0"/>
          </a:p>
          <a:p>
            <a:pPr marL="0" indent="0">
              <a:buNone/>
            </a:pPr>
            <a:r>
              <a:rPr lang="en-GB" sz="1600" dirty="0" smtClean="0"/>
              <a:t>Contusion)</a:t>
            </a:r>
          </a:p>
          <a:p>
            <a:pPr marL="0" indent="0">
              <a:buNone/>
            </a:pPr>
            <a:r>
              <a:rPr lang="en-GB" dirty="0" smtClean="0"/>
              <a:t> </a:t>
            </a:r>
            <a:r>
              <a:rPr lang="pl-PL" sz="1600" dirty="0"/>
              <a:t>- - </a:t>
            </a:r>
            <a:r>
              <a:rPr lang="pl-PL" sz="1600" dirty="0" err="1"/>
              <a:t>elbow</a:t>
            </a:r>
            <a:r>
              <a:rPr lang="pl-PL" sz="1600" dirty="0"/>
              <a:t> S50.9 </a:t>
            </a:r>
          </a:p>
          <a:p>
            <a:pPr marL="0" indent="0">
              <a:buNone/>
            </a:pPr>
            <a:endParaRPr lang="en-GB" dirty="0"/>
          </a:p>
          <a:p>
            <a:endParaRPr lang="en-US" dirty="0"/>
          </a:p>
        </p:txBody>
      </p:sp>
      <p:sp>
        <p:nvSpPr>
          <p:cNvPr id="5" name="Title 4"/>
          <p:cNvSpPr>
            <a:spLocks noGrp="1"/>
          </p:cNvSpPr>
          <p:nvPr>
            <p:ph type="title"/>
          </p:nvPr>
        </p:nvSpPr>
        <p:spPr/>
        <p:txBody>
          <a:bodyPr/>
          <a:lstStyle/>
          <a:p>
            <a:pPr algn="ctr"/>
            <a:r>
              <a:rPr lang="en-US" dirty="0"/>
              <a:t>SNOMED CT to ICD-10 Map Example</a:t>
            </a:r>
          </a:p>
        </p:txBody>
      </p:sp>
      <p:pic>
        <p:nvPicPr>
          <p:cNvPr id="8" name="Picture 7" descr="Screen Shot 2015-02-04 at 8.12.38 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26115" y="1958258"/>
            <a:ext cx="4117885" cy="2425654"/>
          </a:xfrm>
          <a:prstGeom prst="rect">
            <a:avLst/>
          </a:prstGeom>
        </p:spPr>
      </p:pic>
      <p:pic>
        <p:nvPicPr>
          <p:cNvPr id="9" name="Picture 8" descr="Screen Shot 2015-02-04 at 8.13.15 PM.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66343" y="4973631"/>
            <a:ext cx="8007244" cy="1233965"/>
          </a:xfrm>
          <a:prstGeom prst="rect">
            <a:avLst/>
          </a:prstGeom>
        </p:spPr>
      </p:pic>
    </p:spTree>
    <p:extLst>
      <p:ext uri="{BB962C8B-B14F-4D97-AF65-F5344CB8AC3E}">
        <p14:creationId xmlns:p14="http://schemas.microsoft.com/office/powerpoint/2010/main" val="404353027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457200" y="1434873"/>
            <a:ext cx="8229600" cy="4658007"/>
          </a:xfrm>
        </p:spPr>
        <p:txBody>
          <a:bodyPr/>
          <a:lstStyle/>
          <a:p>
            <a:r>
              <a:rPr lang="en-GB" dirty="0"/>
              <a:t>The meaning of </a:t>
            </a:r>
            <a:r>
              <a:rPr lang="en-GB" dirty="0" smtClean="0"/>
              <a:t>‘other’ (and thus .8) </a:t>
            </a:r>
            <a:r>
              <a:rPr lang="en-GB" dirty="0"/>
              <a:t>is determined by the preceding codes/categories to which it pertains as ‘other’.</a:t>
            </a:r>
          </a:p>
          <a:p>
            <a:pPr marL="129541" indent="0">
              <a:buNone/>
            </a:pPr>
            <a:r>
              <a:rPr lang="en-GB" sz="1400" dirty="0" smtClean="0"/>
              <a:t>S60 Superficial </a:t>
            </a:r>
            <a:r>
              <a:rPr lang="en-GB" sz="1400" dirty="0"/>
              <a:t>injury of wrist and hand</a:t>
            </a:r>
          </a:p>
          <a:p>
            <a:pPr marL="129541" indent="0">
              <a:buNone/>
            </a:pPr>
            <a:r>
              <a:rPr lang="en-GB" sz="1400" dirty="0" smtClean="0"/>
              <a:t>S61 Open </a:t>
            </a:r>
            <a:r>
              <a:rPr lang="en-GB" sz="1400" dirty="0"/>
              <a:t>wound of wrist and hand</a:t>
            </a:r>
          </a:p>
          <a:p>
            <a:pPr marL="129541" indent="0">
              <a:buNone/>
            </a:pPr>
            <a:r>
              <a:rPr lang="en-GB" sz="1400" dirty="0" smtClean="0"/>
              <a:t>S62 Fracture </a:t>
            </a:r>
            <a:r>
              <a:rPr lang="en-GB" sz="1400" dirty="0"/>
              <a:t>at wrist and hand level</a:t>
            </a:r>
          </a:p>
          <a:p>
            <a:pPr marL="129541" indent="0">
              <a:buNone/>
            </a:pPr>
            <a:r>
              <a:rPr lang="en-GB" sz="1400" dirty="0" smtClean="0"/>
              <a:t>S63 Dislocation</a:t>
            </a:r>
            <a:r>
              <a:rPr lang="en-GB" sz="1400" dirty="0"/>
              <a:t>, sprain and strain of joints and ligaments at wrist and hand level</a:t>
            </a:r>
          </a:p>
          <a:p>
            <a:pPr marL="129541" indent="0">
              <a:buNone/>
            </a:pPr>
            <a:r>
              <a:rPr lang="en-GB" sz="1400" dirty="0" smtClean="0"/>
              <a:t>S64 Injury </a:t>
            </a:r>
            <a:r>
              <a:rPr lang="en-GB" sz="1400" dirty="0"/>
              <a:t>of nerves at wrist and hand level</a:t>
            </a:r>
          </a:p>
          <a:p>
            <a:pPr marL="129541" indent="0">
              <a:buNone/>
            </a:pPr>
            <a:r>
              <a:rPr lang="en-GB" sz="1400" dirty="0" smtClean="0"/>
              <a:t>S65 Injury </a:t>
            </a:r>
            <a:r>
              <a:rPr lang="en-GB" sz="1400" dirty="0"/>
              <a:t>of blood vessels at wrist and hand level</a:t>
            </a:r>
          </a:p>
          <a:p>
            <a:pPr marL="129541" indent="0">
              <a:buNone/>
            </a:pPr>
            <a:r>
              <a:rPr lang="en-GB" sz="1400" dirty="0" smtClean="0"/>
              <a:t>S66 Injury </a:t>
            </a:r>
            <a:r>
              <a:rPr lang="en-GB" sz="1400" dirty="0"/>
              <a:t>of muscle and tendon at wrist and hand level</a:t>
            </a:r>
          </a:p>
          <a:p>
            <a:pPr marL="129541" indent="0">
              <a:buNone/>
            </a:pPr>
            <a:r>
              <a:rPr lang="en-GB" sz="1400" dirty="0" smtClean="0"/>
              <a:t>S67 Crushing </a:t>
            </a:r>
            <a:r>
              <a:rPr lang="en-GB" sz="1400" dirty="0"/>
              <a:t>injury of wrist and hand</a:t>
            </a:r>
          </a:p>
          <a:p>
            <a:pPr marL="129541" indent="0">
              <a:buNone/>
            </a:pPr>
            <a:r>
              <a:rPr lang="en-GB" sz="1400" dirty="0" smtClean="0"/>
              <a:t>S68 Traumatic </a:t>
            </a:r>
            <a:r>
              <a:rPr lang="en-GB" sz="1400" dirty="0"/>
              <a:t>amputation of wrist and </a:t>
            </a:r>
            <a:r>
              <a:rPr lang="en-GB" sz="1400" dirty="0" smtClean="0"/>
              <a:t>hand</a:t>
            </a:r>
          </a:p>
          <a:p>
            <a:pPr marL="129541" indent="0">
              <a:buNone/>
            </a:pPr>
            <a:endParaRPr lang="en-GB" sz="1400" dirty="0" smtClean="0"/>
          </a:p>
          <a:p>
            <a:pPr marL="129541" indent="0">
              <a:buNone/>
            </a:pPr>
            <a:r>
              <a:rPr lang="en-GB" sz="1400" b="1" dirty="0" smtClean="0">
                <a:solidFill>
                  <a:srgbClr val="FF0000"/>
                </a:solidFill>
              </a:rPr>
              <a:t>S69 Other </a:t>
            </a:r>
            <a:r>
              <a:rPr lang="en-GB" sz="1400" b="1" dirty="0">
                <a:solidFill>
                  <a:srgbClr val="FF0000"/>
                </a:solidFill>
              </a:rPr>
              <a:t>and unspecified injuries of wrist and hand</a:t>
            </a:r>
            <a:endParaRPr lang="en-GB" sz="1400" dirty="0">
              <a:solidFill>
                <a:srgbClr val="FF0000"/>
              </a:solidFill>
            </a:endParaRPr>
          </a:p>
          <a:p>
            <a:pPr marL="129541" indent="0">
              <a:buNone/>
            </a:pPr>
            <a:r>
              <a:rPr lang="en-GB" sz="1400" b="1" dirty="0" smtClean="0">
                <a:solidFill>
                  <a:srgbClr val="FF0000"/>
                </a:solidFill>
              </a:rPr>
              <a:t>S69.7 Multiple </a:t>
            </a:r>
            <a:r>
              <a:rPr lang="en-GB" sz="1400" b="1" dirty="0">
                <a:solidFill>
                  <a:srgbClr val="FF0000"/>
                </a:solidFill>
              </a:rPr>
              <a:t>injuries of wrist and hand</a:t>
            </a:r>
            <a:endParaRPr lang="en-GB" sz="1400" dirty="0">
              <a:solidFill>
                <a:srgbClr val="FF0000"/>
              </a:solidFill>
            </a:endParaRPr>
          </a:p>
          <a:p>
            <a:pPr marL="129541" indent="0">
              <a:buNone/>
            </a:pPr>
            <a:r>
              <a:rPr lang="en-GB" sz="1400" b="1" dirty="0" smtClean="0">
                <a:solidFill>
                  <a:srgbClr val="FF0000"/>
                </a:solidFill>
              </a:rPr>
              <a:t>S69.8 Other </a:t>
            </a:r>
            <a:r>
              <a:rPr lang="en-GB" sz="1400" b="1" dirty="0">
                <a:solidFill>
                  <a:srgbClr val="FF0000"/>
                </a:solidFill>
              </a:rPr>
              <a:t>specified injuries of wrist and hand</a:t>
            </a:r>
            <a:endParaRPr lang="en-GB" sz="1400" dirty="0">
              <a:solidFill>
                <a:srgbClr val="FF0000"/>
              </a:solidFill>
            </a:endParaRPr>
          </a:p>
          <a:p>
            <a:pPr marL="129541" indent="0">
              <a:buNone/>
            </a:pPr>
            <a:r>
              <a:rPr lang="en-GB" sz="1400" b="1" dirty="0" smtClean="0">
                <a:solidFill>
                  <a:srgbClr val="FF0000"/>
                </a:solidFill>
              </a:rPr>
              <a:t>S69.9 Unspecified </a:t>
            </a:r>
            <a:r>
              <a:rPr lang="en-GB" sz="1400" b="1" dirty="0">
                <a:solidFill>
                  <a:srgbClr val="FF0000"/>
                </a:solidFill>
              </a:rPr>
              <a:t>injury of wrist and hand</a:t>
            </a:r>
            <a:endParaRPr lang="en-GB" sz="1400" dirty="0">
              <a:solidFill>
                <a:srgbClr val="FF0000"/>
              </a:solidFill>
            </a:endParaRPr>
          </a:p>
          <a:p>
            <a:endParaRPr lang="en-US" dirty="0"/>
          </a:p>
        </p:txBody>
      </p:sp>
      <p:sp>
        <p:nvSpPr>
          <p:cNvPr id="5" name="Title 4"/>
          <p:cNvSpPr>
            <a:spLocks noGrp="1"/>
          </p:cNvSpPr>
          <p:nvPr>
            <p:ph type="title"/>
          </p:nvPr>
        </p:nvSpPr>
        <p:spPr/>
        <p:txBody>
          <a:bodyPr/>
          <a:lstStyle/>
          <a:p>
            <a:pPr algn="ctr"/>
            <a:r>
              <a:rPr lang="en-GB" dirty="0"/>
              <a:t>Example </a:t>
            </a:r>
            <a:r>
              <a:rPr lang="en-GB" dirty="0" smtClean="0"/>
              <a:t>of </a:t>
            </a:r>
            <a:r>
              <a:rPr lang="en-GB" dirty="0"/>
              <a:t>axis of classification</a:t>
            </a:r>
            <a:endParaRPr lang="en-US" dirty="0"/>
          </a:p>
        </p:txBody>
      </p:sp>
    </p:spTree>
    <p:extLst>
      <p:ext uri="{BB962C8B-B14F-4D97-AF65-F5344CB8AC3E}">
        <p14:creationId xmlns:p14="http://schemas.microsoft.com/office/powerpoint/2010/main" val="23858800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SNOMED CT to ICD-10 Map Example</a:t>
            </a:r>
          </a:p>
        </p:txBody>
      </p:sp>
      <p:sp>
        <p:nvSpPr>
          <p:cNvPr id="3" name="Text Placeholder 2"/>
          <p:cNvSpPr>
            <a:spLocks noGrp="1"/>
          </p:cNvSpPr>
          <p:nvPr>
            <p:ph type="body" idx="1"/>
          </p:nvPr>
        </p:nvSpPr>
        <p:spPr/>
        <p:txBody>
          <a:bodyPr/>
          <a:lstStyle/>
          <a:p>
            <a:pPr marL="0" indent="0">
              <a:buNone/>
            </a:pPr>
            <a:r>
              <a:rPr lang="en-GB" dirty="0"/>
              <a:t>438480008|Injury of nail bed of </a:t>
            </a:r>
          </a:p>
          <a:p>
            <a:pPr marL="0" indent="0">
              <a:buNone/>
            </a:pPr>
            <a:r>
              <a:rPr lang="en-GB" dirty="0"/>
              <a:t>                   finger (disorder)|</a:t>
            </a:r>
          </a:p>
          <a:p>
            <a:pPr marL="0" indent="0">
              <a:buNone/>
            </a:pPr>
            <a:endParaRPr lang="en-GB" dirty="0"/>
          </a:p>
          <a:p>
            <a:pPr marL="0" indent="0">
              <a:buNone/>
            </a:pPr>
            <a:r>
              <a:rPr lang="en-GB" dirty="0"/>
              <a:t>ICD-10 Index</a:t>
            </a:r>
          </a:p>
          <a:p>
            <a:pPr marL="457200" lvl="1" indent="0">
              <a:buNone/>
            </a:pPr>
            <a:r>
              <a:rPr lang="en-GB" dirty="0"/>
              <a:t>Injury</a:t>
            </a:r>
          </a:p>
          <a:p>
            <a:pPr marL="457200" lvl="1" indent="0">
              <a:buNone/>
            </a:pPr>
            <a:r>
              <a:rPr lang="en-GB" dirty="0"/>
              <a:t>- finger (nail) S69.9</a:t>
            </a:r>
          </a:p>
          <a:p>
            <a:endParaRPr lang="en-US" dirty="0"/>
          </a:p>
        </p:txBody>
      </p:sp>
      <p:sp>
        <p:nvSpPr>
          <p:cNvPr id="4" name="Text Placeholder 3"/>
          <p:cNvSpPr>
            <a:spLocks noGrp="1"/>
          </p:cNvSpPr>
          <p:nvPr>
            <p:ph type="body" idx="2"/>
          </p:nvPr>
        </p:nvSpPr>
        <p:spPr/>
        <p:txBody>
          <a:bodyPr/>
          <a:lstStyle/>
          <a:p>
            <a:endParaRPr lang="en-US" dirty="0"/>
          </a:p>
        </p:txBody>
      </p:sp>
      <p:pic>
        <p:nvPicPr>
          <p:cNvPr id="5" name="Picture 4" descr="Screen Shot 2015-02-04 at 7.57.51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94146" y="1534825"/>
            <a:ext cx="4559354" cy="2518350"/>
          </a:xfrm>
          <a:prstGeom prst="rect">
            <a:avLst/>
          </a:prstGeom>
        </p:spPr>
      </p:pic>
      <p:pic>
        <p:nvPicPr>
          <p:cNvPr id="6" name="Picture 5" descr="Screen Shot 2015-02-04 at 7.08.08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8357" y="4603553"/>
            <a:ext cx="8131577" cy="984447"/>
          </a:xfrm>
          <a:prstGeom prst="rect">
            <a:avLst/>
          </a:prstGeom>
        </p:spPr>
      </p:pic>
    </p:spTree>
    <p:extLst>
      <p:ext uri="{BB962C8B-B14F-4D97-AF65-F5344CB8AC3E}">
        <p14:creationId xmlns:p14="http://schemas.microsoft.com/office/powerpoint/2010/main" val="210587882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sz="3200" dirty="0"/>
              <a:t>Overview</a:t>
            </a:r>
            <a:endParaRPr lang="en-US" sz="3200" dirty="0"/>
          </a:p>
        </p:txBody>
      </p:sp>
      <p:sp>
        <p:nvSpPr>
          <p:cNvPr id="3" name="Text Placeholder 2"/>
          <p:cNvSpPr>
            <a:spLocks noGrp="1"/>
          </p:cNvSpPr>
          <p:nvPr>
            <p:ph type="body" idx="1"/>
          </p:nvPr>
        </p:nvSpPr>
        <p:spPr/>
        <p:txBody>
          <a:bodyPr/>
          <a:lstStyle/>
          <a:p>
            <a:r>
              <a:rPr lang="en-GB" dirty="0">
                <a:latin typeface="Calibri" panose="020F0502020204030204" pitchFamily="34" charset="0"/>
              </a:rPr>
              <a:t> </a:t>
            </a:r>
            <a:r>
              <a:rPr lang="en-GB" dirty="0">
                <a:solidFill>
                  <a:srgbClr val="FF0000"/>
                </a:solidFill>
                <a:latin typeface="Calibri" panose="020F0502020204030204" pitchFamily="34" charset="0"/>
              </a:rPr>
              <a:t>A</a:t>
            </a:r>
            <a:r>
              <a:rPr lang="en-GB" dirty="0">
                <a:latin typeface="Calibri" panose="020F0502020204030204" pitchFamily="34" charset="0"/>
              </a:rPr>
              <a:t> </a:t>
            </a:r>
            <a:r>
              <a:rPr lang="en-GB" dirty="0">
                <a:solidFill>
                  <a:srgbClr val="FF0000"/>
                </a:solidFill>
                <a:latin typeface="Calibri" panose="020F0502020204030204" pitchFamily="34" charset="0"/>
              </a:rPr>
              <a:t>feature of the ICD-10 classification, that distinguishes it from a terminology like SNOMED CT, is the presence of codes for the ‘other specified’ and ‘unspecified’ form of a </a:t>
            </a:r>
            <a:r>
              <a:rPr lang="en-GB" dirty="0" smtClean="0">
                <a:solidFill>
                  <a:srgbClr val="FF0000"/>
                </a:solidFill>
                <a:latin typeface="Calibri" panose="020F0502020204030204" pitchFamily="34" charset="0"/>
              </a:rPr>
              <a:t>disorder</a:t>
            </a:r>
          </a:p>
          <a:p>
            <a:endParaRPr lang="en-GB" dirty="0"/>
          </a:p>
          <a:p>
            <a:r>
              <a:rPr lang="en-GB" b="1" dirty="0">
                <a:solidFill>
                  <a:schemeClr val="tx1"/>
                </a:solidFill>
                <a:latin typeface="Calibri" panose="020F0502020204030204" pitchFamily="34" charset="0"/>
              </a:rPr>
              <a:t>These are usually, but not </a:t>
            </a:r>
            <a:r>
              <a:rPr lang="en-GB" b="1" dirty="0" smtClean="0">
                <a:solidFill>
                  <a:schemeClr val="tx1"/>
                </a:solidFill>
                <a:latin typeface="Calibri" panose="020F0502020204030204" pitchFamily="34" charset="0"/>
              </a:rPr>
              <a:t>always.</a:t>
            </a:r>
            <a:r>
              <a:rPr lang="en-GB" b="1" dirty="0">
                <a:solidFill>
                  <a:schemeClr val="tx1"/>
                </a:solidFill>
                <a:latin typeface="Calibri" panose="020F0502020204030204" pitchFamily="34" charset="0"/>
              </a:rPr>
              <a:t>8 and .9 (see example D39), at four character level in a </a:t>
            </a:r>
            <a:r>
              <a:rPr lang="en-GB" b="1" dirty="0" smtClean="0">
                <a:solidFill>
                  <a:schemeClr val="tx1"/>
                </a:solidFill>
                <a:latin typeface="Calibri" panose="020F0502020204030204" pitchFamily="34" charset="0"/>
              </a:rPr>
              <a:t>category</a:t>
            </a:r>
          </a:p>
          <a:p>
            <a:endParaRPr lang="en-GB" b="1" dirty="0">
              <a:solidFill>
                <a:schemeClr val="tx1"/>
              </a:solidFill>
              <a:latin typeface="Calibri" panose="020F0502020204030204" pitchFamily="34" charset="0"/>
            </a:endParaRPr>
          </a:p>
          <a:p>
            <a:r>
              <a:rPr lang="en-GB" dirty="0">
                <a:solidFill>
                  <a:srgbClr val="0070C0"/>
                </a:solidFill>
                <a:latin typeface="Calibri" panose="020F0502020204030204" pitchFamily="34" charset="0"/>
              </a:rPr>
              <a:t>The use of these categories means that ICD-10 can be described as ‘exhaustive’ in that every diagnosis can be classified</a:t>
            </a:r>
          </a:p>
          <a:p>
            <a:pPr marL="129541" indent="0">
              <a:buNone/>
            </a:pPr>
            <a:endParaRPr lang="en-US" dirty="0"/>
          </a:p>
        </p:txBody>
      </p:sp>
      <p:sp>
        <p:nvSpPr>
          <p:cNvPr id="4" name="Text Placeholder 3"/>
          <p:cNvSpPr>
            <a:spLocks noGrp="1"/>
          </p:cNvSpPr>
          <p:nvPr>
            <p:ph type="body" idx="2"/>
          </p:nvPr>
        </p:nvSpPr>
        <p:spPr/>
        <p:txBody>
          <a:bodyPr/>
          <a:lstStyle/>
          <a:p>
            <a:pPr marL="129541" indent="0">
              <a:buNone/>
            </a:pPr>
            <a:r>
              <a:rPr lang="en-US" dirty="0" smtClean="0"/>
              <a:t>Example D39</a:t>
            </a:r>
            <a:endParaRPr lang="en-US" dirty="0"/>
          </a:p>
        </p:txBody>
      </p:sp>
      <p:pic>
        <p:nvPicPr>
          <p:cNvPr id="10" name="Picture 9"/>
          <p:cNvPicPr>
            <a:picLocks noChangeAspect="1"/>
          </p:cNvPicPr>
          <p:nvPr/>
        </p:nvPicPr>
        <p:blipFill>
          <a:blip r:embed="rId2"/>
          <a:stretch>
            <a:fillRect/>
          </a:stretch>
        </p:blipFill>
        <p:spPr>
          <a:xfrm>
            <a:off x="4495800" y="2013945"/>
            <a:ext cx="4443362" cy="3946823"/>
          </a:xfrm>
          <a:prstGeom prst="rect">
            <a:avLst/>
          </a:prstGeom>
        </p:spPr>
      </p:pic>
    </p:spTree>
    <p:extLst>
      <p:ext uri="{BB962C8B-B14F-4D97-AF65-F5344CB8AC3E}">
        <p14:creationId xmlns:p14="http://schemas.microsoft.com/office/powerpoint/2010/main" val="415225485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b="1" dirty="0"/>
              <a:t>NEC </a:t>
            </a:r>
            <a:endParaRPr lang="en-US" dirty="0"/>
          </a:p>
        </p:txBody>
      </p:sp>
      <p:sp>
        <p:nvSpPr>
          <p:cNvPr id="3" name="Text Placeholder 2"/>
          <p:cNvSpPr>
            <a:spLocks noGrp="1"/>
          </p:cNvSpPr>
          <p:nvPr>
            <p:ph type="body" idx="1"/>
          </p:nvPr>
        </p:nvSpPr>
        <p:spPr/>
        <p:txBody>
          <a:bodyPr/>
          <a:lstStyle/>
          <a:p>
            <a:r>
              <a:rPr lang="en-GB" dirty="0">
                <a:solidFill>
                  <a:srgbClr val="010101"/>
                </a:solidFill>
              </a:rPr>
              <a:t>NEC stands for </a:t>
            </a:r>
            <a:r>
              <a:rPr lang="en-GB" b="1" dirty="0">
                <a:solidFill>
                  <a:srgbClr val="010101"/>
                </a:solidFill>
              </a:rPr>
              <a:t>Not Elsewhere Classified</a:t>
            </a:r>
          </a:p>
          <a:p>
            <a:pPr marL="0" lvl="0" indent="0">
              <a:buNone/>
            </a:pPr>
            <a:r>
              <a:rPr lang="en-GB" dirty="0"/>
              <a:t>‘Not Elsewhere Classified’ indicates that specified variants or types of the disease are classified elsewhere, and that where appropriate, a more precise term should be looked </a:t>
            </a:r>
            <a:r>
              <a:rPr lang="en-GB" dirty="0" smtClean="0"/>
              <a:t>for</a:t>
            </a:r>
            <a:endParaRPr lang="en-GB" dirty="0"/>
          </a:p>
          <a:p>
            <a:r>
              <a:rPr lang="en-GB" dirty="0">
                <a:solidFill>
                  <a:srgbClr val="FF0000"/>
                </a:solidFill>
              </a:rPr>
              <a:t>If the specific diagnostic term cannot be found </a:t>
            </a:r>
            <a:r>
              <a:rPr lang="en-GB" dirty="0" smtClean="0">
                <a:solidFill>
                  <a:srgbClr val="FF0000"/>
                </a:solidFill>
              </a:rPr>
              <a:t>then </a:t>
            </a:r>
            <a:r>
              <a:rPr lang="en-GB" dirty="0">
                <a:solidFill>
                  <a:srgbClr val="FF0000"/>
                </a:solidFill>
              </a:rPr>
              <a:t>the NEC code can be used, indicating that the specific condition does not have a unique code elsewhere in the Classification. In other words, it cannot be coded in another place</a:t>
            </a:r>
          </a:p>
          <a:p>
            <a:endParaRPr lang="en-US" dirty="0"/>
          </a:p>
        </p:txBody>
      </p:sp>
      <p:sp>
        <p:nvSpPr>
          <p:cNvPr id="4" name="Text Placeholder 3"/>
          <p:cNvSpPr>
            <a:spLocks noGrp="1"/>
          </p:cNvSpPr>
          <p:nvPr>
            <p:ph type="body" idx="2"/>
          </p:nvPr>
        </p:nvSpPr>
        <p:spPr/>
        <p:txBody>
          <a:bodyPr/>
          <a:lstStyle/>
          <a:p>
            <a:pPr marL="129541" indent="0">
              <a:buNone/>
            </a:pPr>
            <a:endParaRPr lang="en-US" dirty="0"/>
          </a:p>
        </p:txBody>
      </p:sp>
      <p:pic>
        <p:nvPicPr>
          <p:cNvPr id="8" name="Picture 7"/>
          <p:cNvPicPr>
            <a:picLocks noChangeAspect="1"/>
          </p:cNvPicPr>
          <p:nvPr/>
        </p:nvPicPr>
        <p:blipFill>
          <a:blip r:embed="rId2"/>
          <a:stretch>
            <a:fillRect/>
          </a:stretch>
        </p:blipFill>
        <p:spPr>
          <a:xfrm>
            <a:off x="4495799" y="1428736"/>
            <a:ext cx="4523835" cy="736658"/>
          </a:xfrm>
          <a:prstGeom prst="rect">
            <a:avLst/>
          </a:prstGeom>
        </p:spPr>
      </p:pic>
      <p:pic>
        <p:nvPicPr>
          <p:cNvPr id="12" name="Picture 11"/>
          <p:cNvPicPr>
            <a:picLocks noChangeAspect="1"/>
          </p:cNvPicPr>
          <p:nvPr/>
        </p:nvPicPr>
        <p:blipFill>
          <a:blip r:embed="rId3"/>
          <a:stretch>
            <a:fillRect/>
          </a:stretch>
        </p:blipFill>
        <p:spPr>
          <a:xfrm>
            <a:off x="4648200" y="2330494"/>
            <a:ext cx="2222500" cy="330200"/>
          </a:xfrm>
          <a:prstGeom prst="rect">
            <a:avLst/>
          </a:prstGeom>
        </p:spPr>
      </p:pic>
      <p:pic>
        <p:nvPicPr>
          <p:cNvPr id="14" name="Picture 13"/>
          <p:cNvPicPr>
            <a:picLocks noChangeAspect="1"/>
          </p:cNvPicPr>
          <p:nvPr/>
        </p:nvPicPr>
        <p:blipFill>
          <a:blip r:embed="rId4"/>
          <a:stretch>
            <a:fillRect/>
          </a:stretch>
        </p:blipFill>
        <p:spPr>
          <a:xfrm>
            <a:off x="4799697" y="2891899"/>
            <a:ext cx="3584597" cy="3329528"/>
          </a:xfrm>
          <a:prstGeom prst="rect">
            <a:avLst/>
          </a:prstGeom>
        </p:spPr>
      </p:pic>
    </p:spTree>
    <p:extLst>
      <p:ext uri="{BB962C8B-B14F-4D97-AF65-F5344CB8AC3E}">
        <p14:creationId xmlns:p14="http://schemas.microsoft.com/office/powerpoint/2010/main" val="207980472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b="1" dirty="0" smtClean="0"/>
              <a:t>Other specified </a:t>
            </a:r>
            <a:r>
              <a:rPr lang="en-GB" b="1" dirty="0"/>
              <a:t>in </a:t>
            </a:r>
            <a:r>
              <a:rPr lang="en-GB" b="1" dirty="0" smtClean="0"/>
              <a:t>use</a:t>
            </a:r>
            <a:endParaRPr lang="en-US" dirty="0"/>
          </a:p>
        </p:txBody>
      </p:sp>
      <p:sp>
        <p:nvSpPr>
          <p:cNvPr id="3" name="Text Placeholder 2"/>
          <p:cNvSpPr>
            <a:spLocks noGrp="1"/>
          </p:cNvSpPr>
          <p:nvPr>
            <p:ph type="body" idx="1"/>
          </p:nvPr>
        </p:nvSpPr>
        <p:spPr/>
        <p:txBody>
          <a:bodyPr/>
          <a:lstStyle/>
          <a:p>
            <a:pPr marL="0" indent="0">
              <a:buNone/>
            </a:pPr>
            <a:r>
              <a:rPr lang="en-GB" sz="1800" dirty="0" smtClean="0"/>
              <a:t>D39.7 shown below is </a:t>
            </a:r>
            <a:r>
              <a:rPr lang="en-GB" sz="1800" dirty="0"/>
              <a:t>a </a:t>
            </a:r>
            <a:r>
              <a:rPr lang="en-GB" sz="1800" b="1" dirty="0"/>
              <a:t>grouped code </a:t>
            </a:r>
            <a:r>
              <a:rPr lang="en-GB" sz="1800" dirty="0"/>
              <a:t>which includes </a:t>
            </a:r>
            <a:r>
              <a:rPr lang="en-GB" sz="1800" dirty="0" smtClean="0"/>
              <a:t>neoplasm of uncertain or unknown behaviour of any specific anatomical area of female genital organs, </a:t>
            </a:r>
            <a:r>
              <a:rPr lang="en-GB" sz="1800" dirty="0"/>
              <a:t>other </a:t>
            </a:r>
            <a:r>
              <a:rPr lang="en-GB" sz="1800" dirty="0" smtClean="0"/>
              <a:t>than Uterus, Ovary or Placenta. </a:t>
            </a:r>
            <a:r>
              <a:rPr lang="en-GB" sz="1800" dirty="0"/>
              <a:t>For example </a:t>
            </a:r>
            <a:r>
              <a:rPr lang="en-GB" sz="1800" dirty="0" smtClean="0"/>
              <a:t>fallopian tube, or vulva, would </a:t>
            </a:r>
            <a:r>
              <a:rPr lang="en-GB" sz="1800" dirty="0"/>
              <a:t>be coded here because </a:t>
            </a:r>
            <a:r>
              <a:rPr lang="en-GB" sz="1800" dirty="0" smtClean="0"/>
              <a:t>they do </a:t>
            </a:r>
            <a:r>
              <a:rPr lang="en-GB" sz="1800" dirty="0"/>
              <a:t>not have a specific fourth character of </a:t>
            </a:r>
            <a:r>
              <a:rPr lang="en-GB" sz="1800" dirty="0" smtClean="0"/>
              <a:t>their </a:t>
            </a:r>
            <a:r>
              <a:rPr lang="en-GB" sz="1800" dirty="0"/>
              <a:t>own</a:t>
            </a:r>
            <a:endParaRPr lang="en-US" sz="1800" dirty="0"/>
          </a:p>
        </p:txBody>
      </p:sp>
      <p:sp>
        <p:nvSpPr>
          <p:cNvPr id="4" name="Text Placeholder 3"/>
          <p:cNvSpPr>
            <a:spLocks noGrp="1"/>
          </p:cNvSpPr>
          <p:nvPr>
            <p:ph type="body" idx="2"/>
          </p:nvPr>
        </p:nvSpPr>
        <p:spPr/>
        <p:txBody>
          <a:bodyPr/>
          <a:lstStyle/>
          <a:p>
            <a:r>
              <a:rPr lang="en-GB" sz="2000" dirty="0"/>
              <a:t>The ‘other’ category (</a:t>
            </a:r>
            <a:r>
              <a:rPr lang="en-GB" sz="2000" dirty="0" smtClean="0"/>
              <a:t>.7 here but usually .8) </a:t>
            </a:r>
            <a:r>
              <a:rPr lang="en-GB" sz="2000" dirty="0"/>
              <a:t>is also known as the </a:t>
            </a:r>
            <a:r>
              <a:rPr lang="en-GB" sz="2000" i="1" dirty="0"/>
              <a:t>residual</a:t>
            </a:r>
            <a:r>
              <a:rPr lang="en-GB" sz="2000" dirty="0"/>
              <a:t> (and sometimes ‘bucket’) category and immediately follows the specific codes/categories to which it pertains. </a:t>
            </a:r>
          </a:p>
          <a:p>
            <a:endParaRPr lang="en-US" dirty="0"/>
          </a:p>
        </p:txBody>
      </p:sp>
      <p:pic>
        <p:nvPicPr>
          <p:cNvPr id="5" name="Picture 4"/>
          <p:cNvPicPr>
            <a:picLocks noChangeAspect="1"/>
          </p:cNvPicPr>
          <p:nvPr/>
        </p:nvPicPr>
        <p:blipFill>
          <a:blip r:embed="rId2"/>
          <a:stretch>
            <a:fillRect/>
          </a:stretch>
        </p:blipFill>
        <p:spPr>
          <a:xfrm>
            <a:off x="457200" y="4362338"/>
            <a:ext cx="3696883" cy="2280091"/>
          </a:xfrm>
          <a:prstGeom prst="rect">
            <a:avLst/>
          </a:prstGeom>
        </p:spPr>
      </p:pic>
      <p:pic>
        <p:nvPicPr>
          <p:cNvPr id="7" name="Picture 6"/>
          <p:cNvPicPr>
            <a:picLocks noChangeAspect="1"/>
          </p:cNvPicPr>
          <p:nvPr/>
        </p:nvPicPr>
        <p:blipFill>
          <a:blip r:embed="rId3"/>
          <a:stretch>
            <a:fillRect/>
          </a:stretch>
        </p:blipFill>
        <p:spPr>
          <a:xfrm>
            <a:off x="5013632" y="3878416"/>
            <a:ext cx="3086100" cy="2362200"/>
          </a:xfrm>
          <a:prstGeom prst="rect">
            <a:avLst/>
          </a:prstGeom>
        </p:spPr>
      </p:pic>
    </p:spTree>
    <p:extLst>
      <p:ext uri="{BB962C8B-B14F-4D97-AF65-F5344CB8AC3E}">
        <p14:creationId xmlns:p14="http://schemas.microsoft.com/office/powerpoint/2010/main" val="64887114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lstStyle/>
          <a:p>
            <a:pPr marL="0" indent="0">
              <a:buNone/>
            </a:pPr>
            <a:r>
              <a:rPr lang="en-GB" sz="1800" dirty="0" smtClean="0"/>
              <a:t>This slide shows </a:t>
            </a:r>
            <a:r>
              <a:rPr lang="en-GB" sz="1800" dirty="0"/>
              <a:t>an example of a SNOMED CT concept and its ICD-10 map based on what </a:t>
            </a:r>
            <a:r>
              <a:rPr lang="en-GB" sz="1800" dirty="0" smtClean="0"/>
              <a:t>has been </a:t>
            </a:r>
            <a:r>
              <a:rPr lang="en-GB" sz="1800" dirty="0"/>
              <a:t>explained previously </a:t>
            </a:r>
            <a:r>
              <a:rPr lang="en-GB" sz="1800" dirty="0" smtClean="0"/>
              <a:t>(see slides 2 and 4) </a:t>
            </a:r>
          </a:p>
          <a:p>
            <a:pPr marL="0" indent="0">
              <a:buNone/>
            </a:pPr>
            <a:r>
              <a:rPr lang="en-GB" sz="1800" b="1" dirty="0" smtClean="0"/>
              <a:t>94837001</a:t>
            </a:r>
            <a:r>
              <a:rPr lang="en-GB" sz="1800" b="1" dirty="0"/>
              <a:t>|Neoplasm of uncertain </a:t>
            </a:r>
            <a:r>
              <a:rPr lang="en-GB" sz="1800" b="1" dirty="0" err="1"/>
              <a:t>behavior</a:t>
            </a:r>
            <a:r>
              <a:rPr lang="en-GB" sz="1800" b="1" dirty="0"/>
              <a:t> of female genital organ (disorder)|</a:t>
            </a:r>
          </a:p>
          <a:p>
            <a:pPr marL="0" indent="0">
              <a:buNone/>
            </a:pPr>
            <a:endParaRPr lang="en-GB" sz="2000" dirty="0"/>
          </a:p>
          <a:p>
            <a:pPr marL="0" indent="0">
              <a:buNone/>
            </a:pPr>
            <a:r>
              <a:rPr lang="en-GB" sz="1800" dirty="0"/>
              <a:t>ICD-10 Index</a:t>
            </a:r>
          </a:p>
          <a:p>
            <a:pPr marL="457200" lvl="1" indent="0">
              <a:buNone/>
            </a:pPr>
            <a:r>
              <a:rPr lang="en-GB" sz="1800" dirty="0"/>
              <a:t>Neoplasm</a:t>
            </a:r>
          </a:p>
          <a:p>
            <a:pPr marL="457200" lvl="1" indent="0">
              <a:buNone/>
            </a:pPr>
            <a:r>
              <a:rPr lang="en-GB" sz="1800" dirty="0"/>
              <a:t>- genital organ or tract</a:t>
            </a:r>
          </a:p>
          <a:p>
            <a:pPr marL="457200" lvl="1" indent="0">
              <a:buNone/>
            </a:pPr>
            <a:r>
              <a:rPr lang="en-GB" sz="1800" dirty="0"/>
              <a:t>- - female NEC               D39.9</a:t>
            </a:r>
          </a:p>
          <a:p>
            <a:pPr marL="457200" lvl="1" indent="0">
              <a:buNone/>
            </a:pPr>
            <a:r>
              <a:rPr lang="en-GB" sz="1800" dirty="0"/>
              <a:t>- - - specified site NEC   D39.7</a:t>
            </a:r>
          </a:p>
          <a:p>
            <a:endParaRPr lang="en-GB" dirty="0"/>
          </a:p>
          <a:p>
            <a:pPr marL="0" indent="0">
              <a:buNone/>
            </a:pPr>
            <a:endParaRPr lang="en-GB" dirty="0"/>
          </a:p>
          <a:p>
            <a:endParaRPr lang="en-GB" dirty="0"/>
          </a:p>
          <a:p>
            <a:pPr marL="0" indent="0">
              <a:buNone/>
            </a:pPr>
            <a:endParaRPr lang="en-US" dirty="0"/>
          </a:p>
          <a:p>
            <a:endParaRPr lang="en-US" dirty="0"/>
          </a:p>
        </p:txBody>
      </p:sp>
      <p:sp>
        <p:nvSpPr>
          <p:cNvPr id="5" name="Title 4"/>
          <p:cNvSpPr>
            <a:spLocks noGrp="1"/>
          </p:cNvSpPr>
          <p:nvPr>
            <p:ph type="title"/>
          </p:nvPr>
        </p:nvSpPr>
        <p:spPr/>
        <p:txBody>
          <a:bodyPr/>
          <a:lstStyle/>
          <a:p>
            <a:pPr algn="ctr"/>
            <a:r>
              <a:rPr lang="en-US" dirty="0"/>
              <a:t>SNOMED CT to ICD-10 Map Example</a:t>
            </a:r>
          </a:p>
        </p:txBody>
      </p:sp>
      <p:pic>
        <p:nvPicPr>
          <p:cNvPr id="7" name="Picture 6" descr="Screen Shot 2015-02-04 at 4.29.26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36547" y="2771015"/>
            <a:ext cx="2382426" cy="1773870"/>
          </a:xfrm>
          <a:prstGeom prst="rect">
            <a:avLst/>
          </a:prstGeom>
        </p:spPr>
      </p:pic>
      <p:pic>
        <p:nvPicPr>
          <p:cNvPr id="8" name="Picture 7" descr="Screen Shot 2015-02-04 at 2.21.26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2659" y="4749662"/>
            <a:ext cx="8050705" cy="1185878"/>
          </a:xfrm>
          <a:prstGeom prst="rect">
            <a:avLst/>
          </a:prstGeom>
        </p:spPr>
      </p:pic>
    </p:spTree>
    <p:extLst>
      <p:ext uri="{BB962C8B-B14F-4D97-AF65-F5344CB8AC3E}">
        <p14:creationId xmlns:p14="http://schemas.microsoft.com/office/powerpoint/2010/main" val="101642699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b="1" dirty="0"/>
              <a:t>NEC in the Tabular list</a:t>
            </a:r>
            <a:endParaRPr lang="en-US" dirty="0"/>
          </a:p>
        </p:txBody>
      </p:sp>
      <p:sp>
        <p:nvSpPr>
          <p:cNvPr id="3" name="Text Placeholder 2"/>
          <p:cNvSpPr>
            <a:spLocks noGrp="1"/>
          </p:cNvSpPr>
          <p:nvPr>
            <p:ph type="body" idx="1"/>
          </p:nvPr>
        </p:nvSpPr>
        <p:spPr>
          <a:xfrm>
            <a:off x="457200" y="1302781"/>
            <a:ext cx="4038599" cy="5000660"/>
          </a:xfrm>
        </p:spPr>
        <p:txBody>
          <a:bodyPr/>
          <a:lstStyle/>
          <a:p>
            <a:r>
              <a:rPr lang="en-GB" b="1" dirty="0"/>
              <a:t>NEC </a:t>
            </a:r>
            <a:r>
              <a:rPr lang="en-GB" b="1" i="1" dirty="0"/>
              <a:t>Not Elsewhere Classified</a:t>
            </a:r>
            <a:endParaRPr lang="en-GB" b="1" dirty="0"/>
          </a:p>
          <a:p>
            <a:endParaRPr lang="en-US" dirty="0" smtClean="0"/>
          </a:p>
          <a:p>
            <a:r>
              <a:rPr lang="en-GB" dirty="0"/>
              <a:t>If you see this phrase or its abbreviation used in a code title or in an inclusion or exclusion note, it alerts you to consult the Index or the inclusion and exclusion notes because other conditions which include the same terms are to be found classified elsewhere, often in other chapters of the ICD.</a:t>
            </a:r>
          </a:p>
          <a:p>
            <a:endParaRPr lang="en-US" dirty="0"/>
          </a:p>
        </p:txBody>
      </p:sp>
      <p:sp>
        <p:nvSpPr>
          <p:cNvPr id="4" name="Text Placeholder 3"/>
          <p:cNvSpPr>
            <a:spLocks noGrp="1"/>
          </p:cNvSpPr>
          <p:nvPr>
            <p:ph type="body" idx="2"/>
          </p:nvPr>
        </p:nvSpPr>
        <p:spPr/>
        <p:txBody>
          <a:bodyPr/>
          <a:lstStyle/>
          <a:p>
            <a:r>
              <a:rPr lang="en-GB" sz="1800" dirty="0" smtClean="0"/>
              <a:t>The </a:t>
            </a:r>
            <a:r>
              <a:rPr lang="en-GB" sz="1800" dirty="0"/>
              <a:t>exclusion notes will help you find alternative codes for various types of </a:t>
            </a:r>
            <a:r>
              <a:rPr lang="en-GB" sz="1800" dirty="0" smtClean="0"/>
              <a:t>oedema. The </a:t>
            </a:r>
            <a:r>
              <a:rPr lang="en-GB" sz="1800" dirty="0"/>
              <a:t>fourth character categories in </a:t>
            </a:r>
            <a:r>
              <a:rPr lang="en-GB" sz="1800" dirty="0" smtClean="0"/>
              <a:t>R60.</a:t>
            </a:r>
            <a:r>
              <a:rPr lang="en-GB" sz="1800" dirty="0"/>
              <a:t>- are only used if you cannot find a more specific code for the case </a:t>
            </a:r>
            <a:r>
              <a:rPr lang="en-GB" sz="1800" dirty="0" smtClean="0"/>
              <a:t>of oedema.</a:t>
            </a:r>
            <a:endParaRPr lang="en-US" dirty="0"/>
          </a:p>
          <a:p>
            <a:pPr marL="129541" indent="0">
              <a:buNone/>
            </a:pPr>
            <a:endParaRPr lang="en-US" dirty="0"/>
          </a:p>
        </p:txBody>
      </p:sp>
      <p:pic>
        <p:nvPicPr>
          <p:cNvPr id="5" name="Picture 4"/>
          <p:cNvPicPr>
            <a:picLocks noChangeAspect="1"/>
          </p:cNvPicPr>
          <p:nvPr/>
        </p:nvPicPr>
        <p:blipFill>
          <a:blip r:embed="rId2"/>
          <a:stretch>
            <a:fillRect/>
          </a:stretch>
        </p:blipFill>
        <p:spPr>
          <a:xfrm>
            <a:off x="4858104" y="3516250"/>
            <a:ext cx="3517117" cy="2647823"/>
          </a:xfrm>
          <a:prstGeom prst="rect">
            <a:avLst/>
          </a:prstGeom>
        </p:spPr>
      </p:pic>
      <p:sp>
        <p:nvSpPr>
          <p:cNvPr id="6" name="TextBox 5"/>
          <p:cNvSpPr txBox="1"/>
          <p:nvPr/>
        </p:nvSpPr>
        <p:spPr>
          <a:xfrm>
            <a:off x="5132185" y="5090691"/>
            <a:ext cx="184666" cy="307777"/>
          </a:xfrm>
          <a:prstGeom prst="rect">
            <a:avLst/>
          </a:prstGeom>
          <a:noFill/>
        </p:spPr>
        <p:txBody>
          <a:bodyPr wrap="none" rtlCol="0">
            <a:spAutoFit/>
          </a:bodyPr>
          <a:lstStyle/>
          <a:p>
            <a:endParaRPr lang="en-US" dirty="0"/>
          </a:p>
        </p:txBody>
      </p:sp>
      <p:sp>
        <p:nvSpPr>
          <p:cNvPr id="10" name="TextBox 9"/>
          <p:cNvSpPr txBox="1"/>
          <p:nvPr/>
        </p:nvSpPr>
        <p:spPr>
          <a:xfrm>
            <a:off x="7084304" y="2162231"/>
            <a:ext cx="184666" cy="307777"/>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59779225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SNOMED CT to ICD-10 Map Example</a:t>
            </a:r>
          </a:p>
        </p:txBody>
      </p:sp>
      <p:sp>
        <p:nvSpPr>
          <p:cNvPr id="3" name="Text Placeholder 2"/>
          <p:cNvSpPr>
            <a:spLocks noGrp="1"/>
          </p:cNvSpPr>
          <p:nvPr>
            <p:ph type="body" idx="1"/>
          </p:nvPr>
        </p:nvSpPr>
        <p:spPr/>
        <p:txBody>
          <a:bodyPr/>
          <a:lstStyle/>
          <a:p>
            <a:pPr marL="0" indent="0">
              <a:buNone/>
            </a:pPr>
            <a:endParaRPr lang="en-GB" dirty="0"/>
          </a:p>
          <a:p>
            <a:endParaRPr lang="en-US" dirty="0" smtClean="0"/>
          </a:p>
          <a:p>
            <a:endParaRPr lang="en-US" dirty="0"/>
          </a:p>
          <a:p>
            <a:pPr marL="0" indent="0">
              <a:buNone/>
            </a:pPr>
            <a:r>
              <a:rPr lang="en-GB" dirty="0"/>
              <a:t>ICD-10 Index</a:t>
            </a:r>
          </a:p>
          <a:p>
            <a:pPr marL="0" indent="0">
              <a:buNone/>
            </a:pPr>
            <a:r>
              <a:rPr lang="en-GB" dirty="0" err="1"/>
              <a:t>Edema</a:t>
            </a:r>
            <a:r>
              <a:rPr lang="en-GB" dirty="0"/>
              <a:t>, </a:t>
            </a:r>
            <a:r>
              <a:rPr lang="en-GB" dirty="0" err="1"/>
              <a:t>edematous</a:t>
            </a:r>
            <a:endParaRPr lang="en-GB" dirty="0"/>
          </a:p>
          <a:p>
            <a:pPr marL="0" indent="0">
              <a:buNone/>
            </a:pPr>
            <a:r>
              <a:rPr lang="en-US" dirty="0"/>
              <a:t>- heat T67.7 </a:t>
            </a:r>
          </a:p>
          <a:p>
            <a:pPr marL="129541" indent="0">
              <a:buNone/>
            </a:pPr>
            <a:endParaRPr lang="en-US" dirty="0"/>
          </a:p>
        </p:txBody>
      </p:sp>
      <p:sp>
        <p:nvSpPr>
          <p:cNvPr id="4" name="Text Placeholder 3"/>
          <p:cNvSpPr>
            <a:spLocks noGrp="1"/>
          </p:cNvSpPr>
          <p:nvPr>
            <p:ph type="body" idx="2"/>
          </p:nvPr>
        </p:nvSpPr>
        <p:spPr/>
        <p:txBody>
          <a:bodyPr/>
          <a:lstStyle/>
          <a:p>
            <a:endParaRPr lang="en-US" dirty="0"/>
          </a:p>
        </p:txBody>
      </p:sp>
      <p:pic>
        <p:nvPicPr>
          <p:cNvPr id="6" name="Picture 5"/>
          <p:cNvPicPr>
            <a:picLocks noChangeAspect="1"/>
          </p:cNvPicPr>
          <p:nvPr/>
        </p:nvPicPr>
        <p:blipFill>
          <a:blip r:embed="rId2"/>
          <a:stretch>
            <a:fillRect/>
          </a:stretch>
        </p:blipFill>
        <p:spPr>
          <a:xfrm>
            <a:off x="3022600" y="1551871"/>
            <a:ext cx="6121400" cy="3098800"/>
          </a:xfrm>
          <a:prstGeom prst="rect">
            <a:avLst/>
          </a:prstGeom>
        </p:spPr>
      </p:pic>
      <p:pic>
        <p:nvPicPr>
          <p:cNvPr id="7" name="Picture 6"/>
          <p:cNvPicPr>
            <a:picLocks noChangeAspect="1"/>
          </p:cNvPicPr>
          <p:nvPr/>
        </p:nvPicPr>
        <p:blipFill>
          <a:blip r:embed="rId3"/>
          <a:stretch>
            <a:fillRect/>
          </a:stretch>
        </p:blipFill>
        <p:spPr>
          <a:xfrm>
            <a:off x="-16276" y="5047237"/>
            <a:ext cx="8472381" cy="1171235"/>
          </a:xfrm>
          <a:prstGeom prst="rect">
            <a:avLst/>
          </a:prstGeom>
        </p:spPr>
      </p:pic>
    </p:spTree>
    <p:extLst>
      <p:ext uri="{BB962C8B-B14F-4D97-AF65-F5344CB8AC3E}">
        <p14:creationId xmlns:p14="http://schemas.microsoft.com/office/powerpoint/2010/main" val="132648947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b="1" dirty="0"/>
              <a:t>.9 in the Index, Volume 3</a:t>
            </a:r>
            <a:endParaRPr lang="en-US" dirty="0"/>
          </a:p>
        </p:txBody>
      </p:sp>
      <p:sp>
        <p:nvSpPr>
          <p:cNvPr id="3" name="Text Placeholder 2"/>
          <p:cNvSpPr>
            <a:spLocks noGrp="1"/>
          </p:cNvSpPr>
          <p:nvPr>
            <p:ph type="body" idx="1"/>
          </p:nvPr>
        </p:nvSpPr>
        <p:spPr/>
        <p:txBody>
          <a:bodyPr/>
          <a:lstStyle/>
          <a:p>
            <a:pPr lvl="0"/>
            <a:r>
              <a:rPr lang="en-GB" dirty="0"/>
              <a:t>A term without any </a:t>
            </a:r>
            <a:r>
              <a:rPr lang="en-GB" i="1" dirty="0"/>
              <a:t>essential modifiers</a:t>
            </a:r>
            <a:r>
              <a:rPr lang="en-GB" dirty="0"/>
              <a:t> is usually the unspecified form of the condition</a:t>
            </a:r>
          </a:p>
          <a:p>
            <a:pPr lvl="0"/>
            <a:endParaRPr lang="en-GB" dirty="0"/>
          </a:p>
          <a:p>
            <a:r>
              <a:rPr lang="en-GB" dirty="0"/>
              <a:t>When mapping a concept for a diagnosis, problem or reason  for an encounter that has no modifiers it is said to be </a:t>
            </a:r>
            <a:r>
              <a:rPr lang="en-GB" dirty="0">
                <a:solidFill>
                  <a:srgbClr val="FF0000"/>
                </a:solidFill>
              </a:rPr>
              <a:t>unspecified</a:t>
            </a:r>
            <a:r>
              <a:rPr lang="en-GB" dirty="0"/>
              <a:t> or </a:t>
            </a:r>
            <a:r>
              <a:rPr lang="en-GB" dirty="0">
                <a:solidFill>
                  <a:srgbClr val="FF0000"/>
                </a:solidFill>
              </a:rPr>
              <a:t>unqualified</a:t>
            </a:r>
            <a:r>
              <a:rPr lang="en-GB" dirty="0"/>
              <a:t> or </a:t>
            </a:r>
            <a:r>
              <a:rPr lang="en-GB" b="1" dirty="0"/>
              <a:t>NOS</a:t>
            </a:r>
            <a:r>
              <a:rPr lang="en-GB" dirty="0"/>
              <a:t> </a:t>
            </a:r>
            <a:r>
              <a:rPr lang="en-GB" b="1" dirty="0"/>
              <a:t>(not otherwise specified). </a:t>
            </a:r>
          </a:p>
          <a:p>
            <a:endParaRPr lang="en-GB" dirty="0"/>
          </a:p>
          <a:p>
            <a:r>
              <a:rPr lang="en-GB" dirty="0"/>
              <a:t>NOS (not otherwise specified) is the equivalent of unspecified i.e. </a:t>
            </a:r>
            <a:r>
              <a:rPr lang="en-GB" dirty="0" smtClean="0"/>
              <a:t>usually the </a:t>
            </a:r>
            <a:r>
              <a:rPr lang="en-GB" dirty="0"/>
              <a:t>.9.</a:t>
            </a:r>
          </a:p>
          <a:p>
            <a:endParaRPr lang="en-US" dirty="0"/>
          </a:p>
        </p:txBody>
      </p:sp>
      <p:sp>
        <p:nvSpPr>
          <p:cNvPr id="4" name="Text Placeholder 3"/>
          <p:cNvSpPr>
            <a:spLocks noGrp="1"/>
          </p:cNvSpPr>
          <p:nvPr>
            <p:ph type="body" idx="2"/>
          </p:nvPr>
        </p:nvSpPr>
        <p:spPr/>
        <p:txBody>
          <a:bodyPr/>
          <a:lstStyle/>
          <a:p>
            <a:r>
              <a:rPr lang="en-GB" sz="2000" dirty="0"/>
              <a:t>In the index the code assignment is most often that which directly follows the lead term or the ‘unmodified’ term. The abbreviation </a:t>
            </a:r>
            <a:r>
              <a:rPr lang="en-GB" sz="2000" i="1" dirty="0"/>
              <a:t>NOS </a:t>
            </a:r>
            <a:r>
              <a:rPr lang="en-GB" sz="2000" dirty="0"/>
              <a:t>is found in the Tabular List not the Index.</a:t>
            </a:r>
          </a:p>
          <a:p>
            <a:endParaRPr lang="en-US" dirty="0"/>
          </a:p>
        </p:txBody>
      </p:sp>
      <p:pic>
        <p:nvPicPr>
          <p:cNvPr id="5" name="Picture 4"/>
          <p:cNvPicPr>
            <a:picLocks noChangeAspect="1"/>
          </p:cNvPicPr>
          <p:nvPr/>
        </p:nvPicPr>
        <p:blipFill>
          <a:blip r:embed="rId2"/>
          <a:stretch>
            <a:fillRect/>
          </a:stretch>
        </p:blipFill>
        <p:spPr>
          <a:xfrm>
            <a:off x="4990399" y="3800496"/>
            <a:ext cx="3403600" cy="2628900"/>
          </a:xfrm>
          <a:prstGeom prst="rect">
            <a:avLst/>
          </a:prstGeom>
        </p:spPr>
      </p:pic>
    </p:spTree>
    <p:extLst>
      <p:ext uri="{BB962C8B-B14F-4D97-AF65-F5344CB8AC3E}">
        <p14:creationId xmlns:p14="http://schemas.microsoft.com/office/powerpoint/2010/main" val="188276887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pPr marL="0" indent="0">
              <a:buNone/>
            </a:pPr>
            <a:r>
              <a:rPr lang="en-US" sz="1800" dirty="0"/>
              <a:t>129103003|Endometriosis (disorder)|</a:t>
            </a:r>
          </a:p>
          <a:p>
            <a:pPr marL="0" indent="0">
              <a:buNone/>
            </a:pPr>
            <a:endParaRPr lang="en-US" sz="1800" dirty="0"/>
          </a:p>
          <a:p>
            <a:pPr marL="0" indent="0">
              <a:buNone/>
            </a:pPr>
            <a:r>
              <a:rPr lang="en-US" sz="1800" dirty="0"/>
              <a:t>61640006|Endometriosis of cervix (disorder)|</a:t>
            </a:r>
          </a:p>
          <a:p>
            <a:pPr marL="0" indent="0">
              <a:buNone/>
            </a:pPr>
            <a:r>
              <a:rPr lang="en-US" sz="1800" dirty="0"/>
              <a:t>  - parent </a:t>
            </a:r>
            <a:r>
              <a:rPr lang="en-GB" sz="1800" dirty="0"/>
              <a:t>Endometriosis of uterus (disorder) </a:t>
            </a:r>
            <a:endParaRPr lang="en-US" sz="1800" dirty="0"/>
          </a:p>
          <a:p>
            <a:pPr marL="0" indent="0">
              <a:buNone/>
            </a:pPr>
            <a:endParaRPr lang="en-GB" sz="1800" dirty="0"/>
          </a:p>
          <a:p>
            <a:pPr marL="0" indent="0">
              <a:buNone/>
            </a:pPr>
            <a:r>
              <a:rPr lang="en-GB" sz="1800" dirty="0"/>
              <a:t>ICD-10 Index</a:t>
            </a:r>
          </a:p>
          <a:p>
            <a:r>
              <a:rPr lang="en-GB" sz="1800" b="1" dirty="0"/>
              <a:t>Endometriosis</a:t>
            </a:r>
            <a:r>
              <a:rPr lang="en-GB" sz="1800" dirty="0"/>
              <a:t> N80.9 </a:t>
            </a:r>
          </a:p>
          <a:p>
            <a:pPr marL="0" indent="0">
              <a:buNone/>
            </a:pPr>
            <a:r>
              <a:rPr lang="nb-NO" sz="1800" dirty="0"/>
              <a:t>- uterus N80.0 </a:t>
            </a:r>
          </a:p>
          <a:p>
            <a:endParaRPr lang="en-US" dirty="0"/>
          </a:p>
        </p:txBody>
      </p:sp>
      <p:sp>
        <p:nvSpPr>
          <p:cNvPr id="2" name="Title 1"/>
          <p:cNvSpPr>
            <a:spLocks noGrp="1"/>
          </p:cNvSpPr>
          <p:nvPr>
            <p:ph type="title"/>
          </p:nvPr>
        </p:nvSpPr>
        <p:spPr/>
        <p:txBody>
          <a:bodyPr/>
          <a:lstStyle/>
          <a:p>
            <a:pPr algn="ctr"/>
            <a:r>
              <a:rPr lang="en-US" dirty="0"/>
              <a:t>SNOMED CT to ICD-10 Map Examples</a:t>
            </a:r>
          </a:p>
        </p:txBody>
      </p:sp>
      <p:pic>
        <p:nvPicPr>
          <p:cNvPr id="6" name="Picture 5" descr="Screen Shot 2015-02-04 at 7.44.05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09034" y="1671485"/>
            <a:ext cx="3277766" cy="2433269"/>
          </a:xfrm>
          <a:prstGeom prst="rect">
            <a:avLst/>
          </a:prstGeom>
        </p:spPr>
      </p:pic>
      <p:pic>
        <p:nvPicPr>
          <p:cNvPr id="7" name="Picture 6" descr="Screen Shot 2015-02-04 at 7.39.20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4104754"/>
            <a:ext cx="8148395" cy="1039024"/>
          </a:xfrm>
          <a:prstGeom prst="rect">
            <a:avLst/>
          </a:prstGeom>
        </p:spPr>
      </p:pic>
      <p:sp>
        <p:nvSpPr>
          <p:cNvPr id="8" name="TextBox 7"/>
          <p:cNvSpPr txBox="1"/>
          <p:nvPr/>
        </p:nvSpPr>
        <p:spPr>
          <a:xfrm>
            <a:off x="6841996" y="2089277"/>
            <a:ext cx="184666" cy="307777"/>
          </a:xfrm>
          <a:prstGeom prst="rect">
            <a:avLst/>
          </a:prstGeom>
          <a:noFill/>
        </p:spPr>
        <p:txBody>
          <a:bodyPr wrap="none" rtlCol="0">
            <a:spAutoFit/>
          </a:bodyPr>
          <a:lstStyle/>
          <a:p>
            <a:endParaRPr lang="en-US" dirty="0"/>
          </a:p>
        </p:txBody>
      </p:sp>
      <p:pic>
        <p:nvPicPr>
          <p:cNvPr id="9" name="Picture 8" descr="Screen Shot 2015-02-04 at 7.47.02 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201" y="5143778"/>
            <a:ext cx="8148394" cy="976860"/>
          </a:xfrm>
          <a:prstGeom prst="rect">
            <a:avLst/>
          </a:prstGeom>
        </p:spPr>
      </p:pic>
    </p:spTree>
    <p:extLst>
      <p:ext uri="{BB962C8B-B14F-4D97-AF65-F5344CB8AC3E}">
        <p14:creationId xmlns:p14="http://schemas.microsoft.com/office/powerpoint/2010/main" val="2201648297"/>
      </p:ext>
    </p:extLst>
  </p:cSld>
  <p:clrMapOvr>
    <a:masterClrMapping/>
  </p:clrMapOvr>
  <p:timing>
    <p:tnLst>
      <p:par>
        <p:cTn id="1" dur="indefinite" restart="never" nodeType="tmRoot"/>
      </p:par>
    </p:tnLst>
  </p:timing>
</p:sld>
</file>

<file path=ppt/theme/theme1.xml><?xml version="1.0" encoding="utf-8"?>
<a:theme xmlns:a="http://schemas.openxmlformats.org/drawingml/2006/main" name="MapSIG Other and unspecified v1">
  <a:themeElements>
    <a:clrScheme name="IHTSDO CIIO">
      <a:dk1>
        <a:srgbClr val="000000"/>
      </a:dk1>
      <a:lt1>
        <a:srgbClr val="FFFFFF"/>
      </a:lt1>
      <a:dk2>
        <a:srgbClr val="000000"/>
      </a:dk2>
      <a:lt2>
        <a:srgbClr val="808080"/>
      </a:lt2>
      <a:accent1>
        <a:srgbClr val="009972"/>
      </a:accent1>
      <a:accent2>
        <a:srgbClr val="3333CC"/>
      </a:accent2>
      <a:accent3>
        <a:srgbClr val="FFFFFF"/>
      </a:accent3>
      <a:accent4>
        <a:srgbClr val="000000"/>
      </a:accent4>
      <a:accent5>
        <a:srgbClr val="00CC99"/>
      </a:accent5>
      <a:accent6>
        <a:srgbClr val="2D2DB9"/>
      </a:accent6>
      <a:hlink>
        <a:srgbClr val="0000E5"/>
      </a:hlink>
      <a:folHlink>
        <a:srgbClr val="2D2DB9"/>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MapSIG Other and unspecified v1.potx</Template>
  <TotalTime>806</TotalTime>
  <Words>912</Words>
  <Application>Microsoft Office PowerPoint</Application>
  <PresentationFormat>On-screen Show (4:3)</PresentationFormat>
  <Paragraphs>132</Paragraphs>
  <Slides>16</Slides>
  <Notes>0</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MapSIG Other and unspecified v1</vt:lpstr>
      <vt:lpstr>SNOMED CT to ICD-10 Maps</vt:lpstr>
      <vt:lpstr>Overview</vt:lpstr>
      <vt:lpstr>NEC </vt:lpstr>
      <vt:lpstr>Other specified in use</vt:lpstr>
      <vt:lpstr>SNOMED CT to ICD-10 Map Example</vt:lpstr>
      <vt:lpstr>NEC in the Tabular list</vt:lpstr>
      <vt:lpstr>SNOMED CT to ICD-10 Map Example</vt:lpstr>
      <vt:lpstr>.9 in the Index, Volume 3</vt:lpstr>
      <vt:lpstr>SNOMED CT to ICD-10 Map Examples</vt:lpstr>
      <vt:lpstr>Unspecified terms in Volume 1</vt:lpstr>
      <vt:lpstr>193188009 Polyneuropathy due to vitamin B deficiency</vt:lpstr>
      <vt:lpstr>Axis of classification</vt:lpstr>
      <vt:lpstr>Example types of axis of classification</vt:lpstr>
      <vt:lpstr>SNOMED CT to ICD-10 Map Example</vt:lpstr>
      <vt:lpstr>Example of axis of classification</vt:lpstr>
      <vt:lpstr>SNOMED CT to ICD-10 Map Example</vt:lpstr>
    </vt:vector>
  </TitlesOfParts>
  <Company>IHTSDO</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IHTSDO</dc:creator>
  <cp:lastModifiedBy>habr2</cp:lastModifiedBy>
  <cp:revision>95</cp:revision>
  <dcterms:modified xsi:type="dcterms:W3CDTF">2015-03-09T10:28:03Z</dcterms:modified>
</cp:coreProperties>
</file>