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64" r:id="rId2"/>
    <p:sldId id="297" r:id="rId3"/>
    <p:sldId id="298" r:id="rId4"/>
    <p:sldId id="299" r:id="rId5"/>
    <p:sldId id="300" r:id="rId6"/>
    <p:sldId id="291" r:id="rId7"/>
    <p:sldId id="311" r:id="rId8"/>
    <p:sldId id="303" r:id="rId9"/>
    <p:sldId id="312" r:id="rId10"/>
    <p:sldId id="304" r:id="rId11"/>
    <p:sldId id="305" r:id="rId12"/>
    <p:sldId id="306" r:id="rId13"/>
    <p:sldId id="307" r:id="rId14"/>
    <p:sldId id="308" r:id="rId15"/>
    <p:sldId id="309" r:id="rId16"/>
    <p:sldId id="31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lly Kuru" initials="KK" lastIdx="5" clrIdx="0">
    <p:extLst>
      <p:ext uri="{19B8F6BF-5375-455C-9EA6-DF929625EA0E}">
        <p15:presenceInfo xmlns:p15="http://schemas.microsoft.com/office/powerpoint/2012/main" userId="cd57ccd03dfc1e0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79"/>
    <p:restoredTop sz="86509"/>
  </p:normalViewPr>
  <p:slideViewPr>
    <p:cSldViewPr snapToGrid="0" snapToObjects="1" showGuides="1">
      <p:cViewPr varScale="1">
        <p:scale>
          <a:sx n="89" d="100"/>
          <a:sy n="89" d="100"/>
        </p:scale>
        <p:origin x="192" y="3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D50BEB-3CA3-0E4B-ADC6-F3E174D17CDE}" type="doc">
      <dgm:prSet loTypeId="urn:microsoft.com/office/officeart/2009/3/layout/DescendingProcess" loCatId="relationship" qsTypeId="urn:microsoft.com/office/officeart/2005/8/quickstyle/simple1" qsCatId="simple" csTypeId="urn:microsoft.com/office/officeart/2005/8/colors/accent1_2" csCatId="accent1" phldr="1"/>
      <dgm:spPr/>
      <dgm:t>
        <a:bodyPr/>
        <a:lstStyle/>
        <a:p>
          <a:endParaRPr lang="en-GB"/>
        </a:p>
      </dgm:t>
    </dgm:pt>
    <dgm:pt modelId="{D00C87F6-D577-5940-8EB8-A59B056B7586}">
      <dgm:prSet phldrT="[Text]" custT="1"/>
      <dgm:spPr>
        <a:solidFill>
          <a:srgbClr val="0070C0"/>
        </a:solidFill>
      </dgm:spPr>
      <dgm:t>
        <a:bodyPr/>
        <a:lstStyle/>
        <a:p>
          <a:r>
            <a:rPr lang="en-GB" sz="3200" dirty="0">
              <a:solidFill>
                <a:schemeClr val="bg2"/>
              </a:solidFill>
            </a:rPr>
            <a:t>Individual clinicians</a:t>
          </a:r>
        </a:p>
      </dgm:t>
    </dgm:pt>
    <dgm:pt modelId="{A5A59377-C768-084B-8D98-F6C37D2200C6}" type="parTrans" cxnId="{A9E2DF9F-D8E3-D64B-81F0-2A930973A489}">
      <dgm:prSet/>
      <dgm:spPr/>
      <dgm:t>
        <a:bodyPr/>
        <a:lstStyle/>
        <a:p>
          <a:endParaRPr lang="en-GB"/>
        </a:p>
      </dgm:t>
    </dgm:pt>
    <dgm:pt modelId="{8369D411-38E8-D24F-ABD4-8797A7242D87}" type="sibTrans" cxnId="{A9E2DF9F-D8E3-D64B-81F0-2A930973A489}">
      <dgm:prSet/>
      <dgm:spPr/>
      <dgm:t>
        <a:bodyPr/>
        <a:lstStyle/>
        <a:p>
          <a:endParaRPr lang="en-GB"/>
        </a:p>
      </dgm:t>
    </dgm:pt>
    <dgm:pt modelId="{C8237B00-5FCC-3047-941A-BEEBEBD38D87}">
      <dgm:prSet phldrT="[Text]"/>
      <dgm:spPr/>
      <dgm:t>
        <a:bodyPr/>
        <a:lstStyle/>
        <a:p>
          <a:r>
            <a:rPr lang="en-GB"/>
            <a:t>National clinical groups &amp; bodies</a:t>
          </a:r>
        </a:p>
      </dgm:t>
    </dgm:pt>
    <dgm:pt modelId="{AE618085-8FC1-B841-BEE6-1AAF42629642}" type="parTrans" cxnId="{53EA0761-53DB-6644-B7C0-04E4B22DCEFE}">
      <dgm:prSet/>
      <dgm:spPr/>
      <dgm:t>
        <a:bodyPr/>
        <a:lstStyle/>
        <a:p>
          <a:endParaRPr lang="en-GB"/>
        </a:p>
      </dgm:t>
    </dgm:pt>
    <dgm:pt modelId="{F430856C-1049-C14E-99F6-54BE7B403708}" type="sibTrans" cxnId="{53EA0761-53DB-6644-B7C0-04E4B22DCEFE}">
      <dgm:prSet/>
      <dgm:spPr/>
      <dgm:t>
        <a:bodyPr/>
        <a:lstStyle/>
        <a:p>
          <a:endParaRPr lang="en-GB"/>
        </a:p>
      </dgm:t>
    </dgm:pt>
    <dgm:pt modelId="{8130069E-FE8A-3846-81C4-407DE3A7697F}">
      <dgm:prSet phldrT="[Text]"/>
      <dgm:spPr/>
      <dgm:t>
        <a:bodyPr/>
        <a:lstStyle/>
        <a:p>
          <a:r>
            <a:rPr lang="en-GB" dirty="0"/>
            <a:t>International clinical groups &amp; bodies</a:t>
          </a:r>
        </a:p>
      </dgm:t>
    </dgm:pt>
    <dgm:pt modelId="{4E7A27EE-0C79-754A-B44E-8DB9FC595CCA}" type="parTrans" cxnId="{80B787F4-A90D-324D-840E-C892CE1DB59C}">
      <dgm:prSet/>
      <dgm:spPr/>
      <dgm:t>
        <a:bodyPr/>
        <a:lstStyle/>
        <a:p>
          <a:endParaRPr lang="en-GB"/>
        </a:p>
      </dgm:t>
    </dgm:pt>
    <dgm:pt modelId="{C3090EE5-3859-2048-9641-C7EA63C59017}" type="sibTrans" cxnId="{80B787F4-A90D-324D-840E-C892CE1DB59C}">
      <dgm:prSet/>
      <dgm:spPr/>
      <dgm:t>
        <a:bodyPr/>
        <a:lstStyle/>
        <a:p>
          <a:endParaRPr lang="en-GB"/>
        </a:p>
      </dgm:t>
    </dgm:pt>
    <dgm:pt modelId="{6AAB3F9A-F9DB-AE41-A116-B57401B2D803}">
      <dgm:prSet phldrT="[Text]"/>
      <dgm:spPr/>
      <dgm:t>
        <a:bodyPr/>
        <a:lstStyle/>
        <a:p>
          <a:r>
            <a:rPr lang="en-GB" dirty="0"/>
            <a:t>Clinically focused standards bodies</a:t>
          </a:r>
        </a:p>
      </dgm:t>
    </dgm:pt>
    <dgm:pt modelId="{FA2EF1DC-FD78-2542-B278-D37309B885AD}" type="parTrans" cxnId="{D806654E-97B1-6C4D-8855-114BAB4C1430}">
      <dgm:prSet/>
      <dgm:spPr/>
      <dgm:t>
        <a:bodyPr/>
        <a:lstStyle/>
        <a:p>
          <a:endParaRPr lang="en-GB"/>
        </a:p>
      </dgm:t>
    </dgm:pt>
    <dgm:pt modelId="{5EE749E8-09BE-4241-99EA-D73308D3975D}" type="sibTrans" cxnId="{D806654E-97B1-6C4D-8855-114BAB4C1430}">
      <dgm:prSet/>
      <dgm:spPr/>
      <dgm:t>
        <a:bodyPr/>
        <a:lstStyle/>
        <a:p>
          <a:endParaRPr lang="en-GB"/>
        </a:p>
      </dgm:t>
    </dgm:pt>
    <dgm:pt modelId="{62508CCA-13D2-D142-B570-D72E8AC0770D}">
      <dgm:prSet phldrT="[Text]"/>
      <dgm:spPr/>
      <dgm:t>
        <a:bodyPr/>
        <a:lstStyle/>
        <a:p>
          <a:r>
            <a:rPr lang="en-GB" dirty="0"/>
            <a:t>Vendors (EHR &amp; NLP)</a:t>
          </a:r>
        </a:p>
      </dgm:t>
    </dgm:pt>
    <dgm:pt modelId="{6D660364-C237-9644-BD7C-617E90917327}" type="parTrans" cxnId="{2B17ACE4-EE69-E746-B9A7-A57BC23F3117}">
      <dgm:prSet/>
      <dgm:spPr/>
      <dgm:t>
        <a:bodyPr/>
        <a:lstStyle/>
        <a:p>
          <a:endParaRPr lang="en-GB"/>
        </a:p>
      </dgm:t>
    </dgm:pt>
    <dgm:pt modelId="{A65F2FED-A635-A040-84F6-44398DF5A2EA}" type="sibTrans" cxnId="{2B17ACE4-EE69-E746-B9A7-A57BC23F3117}">
      <dgm:prSet/>
      <dgm:spPr/>
      <dgm:t>
        <a:bodyPr/>
        <a:lstStyle/>
        <a:p>
          <a:endParaRPr lang="en-GB"/>
        </a:p>
      </dgm:t>
    </dgm:pt>
    <dgm:pt modelId="{C2B4EAB2-2BDB-9E49-BF17-6CE3610F9B73}">
      <dgm:prSet phldrT="[Text]" custT="1"/>
      <dgm:spPr/>
      <dgm:t>
        <a:bodyPr/>
        <a:lstStyle/>
        <a:p>
          <a:r>
            <a:rPr lang="en-GB" sz="3600" dirty="0">
              <a:solidFill>
                <a:schemeClr val="tx2"/>
              </a:solidFill>
            </a:rPr>
            <a:t>SNOMED CT</a:t>
          </a:r>
        </a:p>
      </dgm:t>
    </dgm:pt>
    <dgm:pt modelId="{467D766A-358C-4E44-B9DC-693F623521F3}" type="parTrans" cxnId="{ACFEB22A-D2C7-1B47-83DF-8B6C225D9F89}">
      <dgm:prSet/>
      <dgm:spPr/>
      <dgm:t>
        <a:bodyPr/>
        <a:lstStyle/>
        <a:p>
          <a:endParaRPr lang="en-GB"/>
        </a:p>
      </dgm:t>
    </dgm:pt>
    <dgm:pt modelId="{2164FBE5-463E-5948-AEBA-83021CA01CEA}" type="sibTrans" cxnId="{ACFEB22A-D2C7-1B47-83DF-8B6C225D9F89}">
      <dgm:prSet/>
      <dgm:spPr/>
      <dgm:t>
        <a:bodyPr/>
        <a:lstStyle/>
        <a:p>
          <a:endParaRPr lang="en-GB"/>
        </a:p>
      </dgm:t>
    </dgm:pt>
    <dgm:pt modelId="{948D3424-F869-8643-B5E1-FCE61D817F1B}" type="pres">
      <dgm:prSet presAssocID="{58D50BEB-3CA3-0E4B-ADC6-F3E174D17CDE}" presName="Name0" presStyleCnt="0">
        <dgm:presLayoutVars>
          <dgm:chMax val="7"/>
          <dgm:chPref val="5"/>
        </dgm:presLayoutVars>
      </dgm:prSet>
      <dgm:spPr/>
    </dgm:pt>
    <dgm:pt modelId="{636BA849-CA7A-774F-9D52-E03D1127BD77}" type="pres">
      <dgm:prSet presAssocID="{58D50BEB-3CA3-0E4B-ADC6-F3E174D17CDE}" presName="arrowNode" presStyleLbl="node1" presStyleIdx="0" presStyleCnt="1"/>
      <dgm:spPr>
        <a:solidFill>
          <a:schemeClr val="tx2">
            <a:lumMod val="40000"/>
            <a:lumOff val="60000"/>
          </a:schemeClr>
        </a:solidFill>
      </dgm:spPr>
    </dgm:pt>
    <dgm:pt modelId="{2C700646-45AD-A74D-82F7-7CFEAFF9606F}" type="pres">
      <dgm:prSet presAssocID="{D00C87F6-D577-5940-8EB8-A59B056B7586}" presName="txNode1" presStyleLbl="revTx" presStyleIdx="0" presStyleCnt="6" custScaleX="158412" custScaleY="57369" custLinFactNeighborX="-24881" custLinFactNeighborY="23012">
        <dgm:presLayoutVars>
          <dgm:bulletEnabled val="1"/>
        </dgm:presLayoutVars>
      </dgm:prSet>
      <dgm:spPr/>
    </dgm:pt>
    <dgm:pt modelId="{5AEEE10F-E269-DC44-8342-50DFCD0F82CB}" type="pres">
      <dgm:prSet presAssocID="{C8237B00-5FCC-3047-941A-BEEBEBD38D87}" presName="txNode2" presStyleLbl="revTx" presStyleIdx="1" presStyleCnt="6">
        <dgm:presLayoutVars>
          <dgm:bulletEnabled val="1"/>
        </dgm:presLayoutVars>
      </dgm:prSet>
      <dgm:spPr/>
    </dgm:pt>
    <dgm:pt modelId="{2E0D5873-F57A-F042-9A3F-D20C23FB4892}" type="pres">
      <dgm:prSet presAssocID="{F430856C-1049-C14E-99F6-54BE7B403708}" presName="dotNode2" presStyleCnt="0"/>
      <dgm:spPr/>
    </dgm:pt>
    <dgm:pt modelId="{2D692F89-5B40-1D45-A62A-95299FAE9AFE}" type="pres">
      <dgm:prSet presAssocID="{F430856C-1049-C14E-99F6-54BE7B403708}" presName="dotRepeatNode" presStyleLbl="fgShp" presStyleIdx="0" presStyleCnt="4"/>
      <dgm:spPr/>
    </dgm:pt>
    <dgm:pt modelId="{CC002009-CF15-CB49-A62C-28FC4EF1EE7A}" type="pres">
      <dgm:prSet presAssocID="{8130069E-FE8A-3846-81C4-407DE3A7697F}" presName="txNode3" presStyleLbl="revTx" presStyleIdx="2" presStyleCnt="6">
        <dgm:presLayoutVars>
          <dgm:bulletEnabled val="1"/>
        </dgm:presLayoutVars>
      </dgm:prSet>
      <dgm:spPr/>
    </dgm:pt>
    <dgm:pt modelId="{4F48B588-0CD9-204D-BABC-C61818556833}" type="pres">
      <dgm:prSet presAssocID="{C3090EE5-3859-2048-9641-C7EA63C59017}" presName="dotNode3" presStyleCnt="0"/>
      <dgm:spPr/>
    </dgm:pt>
    <dgm:pt modelId="{CF731636-A2A2-5744-8169-495FFB65CA28}" type="pres">
      <dgm:prSet presAssocID="{C3090EE5-3859-2048-9641-C7EA63C59017}" presName="dotRepeatNode" presStyleLbl="fgShp" presStyleIdx="1" presStyleCnt="4"/>
      <dgm:spPr/>
    </dgm:pt>
    <dgm:pt modelId="{80D63472-41D4-4446-8517-C994DD72AFA9}" type="pres">
      <dgm:prSet presAssocID="{6AAB3F9A-F9DB-AE41-A116-B57401B2D803}" presName="txNode4" presStyleLbl="revTx" presStyleIdx="3" presStyleCnt="6">
        <dgm:presLayoutVars>
          <dgm:bulletEnabled val="1"/>
        </dgm:presLayoutVars>
      </dgm:prSet>
      <dgm:spPr/>
    </dgm:pt>
    <dgm:pt modelId="{560B62DB-8AD9-BE40-B0A3-499D1061570C}" type="pres">
      <dgm:prSet presAssocID="{5EE749E8-09BE-4241-99EA-D73308D3975D}" presName="dotNode4" presStyleCnt="0"/>
      <dgm:spPr/>
    </dgm:pt>
    <dgm:pt modelId="{420ACA53-CA6F-B546-B142-614CCC0B2C43}" type="pres">
      <dgm:prSet presAssocID="{5EE749E8-09BE-4241-99EA-D73308D3975D}" presName="dotRepeatNode" presStyleLbl="fgShp" presStyleIdx="2" presStyleCnt="4"/>
      <dgm:spPr/>
    </dgm:pt>
    <dgm:pt modelId="{F123329C-34A8-F340-85C4-04579F24F15B}" type="pres">
      <dgm:prSet presAssocID="{62508CCA-13D2-D142-B570-D72E8AC0770D}" presName="txNode5" presStyleLbl="revTx" presStyleIdx="4" presStyleCnt="6">
        <dgm:presLayoutVars>
          <dgm:bulletEnabled val="1"/>
        </dgm:presLayoutVars>
      </dgm:prSet>
      <dgm:spPr/>
    </dgm:pt>
    <dgm:pt modelId="{B4E82DD4-E13F-F442-9446-F2DE65405DF1}" type="pres">
      <dgm:prSet presAssocID="{A65F2FED-A635-A040-84F6-44398DF5A2EA}" presName="dotNode5" presStyleCnt="0"/>
      <dgm:spPr/>
    </dgm:pt>
    <dgm:pt modelId="{453838B4-FB3C-E740-B4EA-D115114D75DA}" type="pres">
      <dgm:prSet presAssocID="{A65F2FED-A635-A040-84F6-44398DF5A2EA}" presName="dotRepeatNode" presStyleLbl="fgShp" presStyleIdx="3" presStyleCnt="4"/>
      <dgm:spPr/>
    </dgm:pt>
    <dgm:pt modelId="{1898AC4B-13B6-BC45-A946-DB763A37C0F4}" type="pres">
      <dgm:prSet presAssocID="{C2B4EAB2-2BDB-9E49-BF17-6CE3610F9B73}" presName="txNode6" presStyleLbl="revTx" presStyleIdx="5" presStyleCnt="6" custLinFactNeighborX="-2789" custLinFactNeighborY="15341">
        <dgm:presLayoutVars>
          <dgm:bulletEnabled val="1"/>
        </dgm:presLayoutVars>
      </dgm:prSet>
      <dgm:spPr/>
    </dgm:pt>
  </dgm:ptLst>
  <dgm:cxnLst>
    <dgm:cxn modelId="{1D00F20A-B8CD-8B40-B9D8-440C9305D9A5}" type="presOf" srcId="{C8237B00-5FCC-3047-941A-BEEBEBD38D87}" destId="{5AEEE10F-E269-DC44-8342-50DFCD0F82CB}" srcOrd="0" destOrd="0" presId="urn:microsoft.com/office/officeart/2009/3/layout/DescendingProcess"/>
    <dgm:cxn modelId="{2444061D-2444-7D4D-9F5C-39C762549C8A}" type="presOf" srcId="{62508CCA-13D2-D142-B570-D72E8AC0770D}" destId="{F123329C-34A8-F340-85C4-04579F24F15B}" srcOrd="0" destOrd="0" presId="urn:microsoft.com/office/officeart/2009/3/layout/DescendingProcess"/>
    <dgm:cxn modelId="{2008E41D-B2DE-954A-9EE7-E6B7349041A9}" type="presOf" srcId="{D00C87F6-D577-5940-8EB8-A59B056B7586}" destId="{2C700646-45AD-A74D-82F7-7CFEAFF9606F}" srcOrd="0" destOrd="0" presId="urn:microsoft.com/office/officeart/2009/3/layout/DescendingProcess"/>
    <dgm:cxn modelId="{ACFEB22A-D2C7-1B47-83DF-8B6C225D9F89}" srcId="{58D50BEB-3CA3-0E4B-ADC6-F3E174D17CDE}" destId="{C2B4EAB2-2BDB-9E49-BF17-6CE3610F9B73}" srcOrd="5" destOrd="0" parTransId="{467D766A-358C-4E44-B9DC-693F623521F3}" sibTransId="{2164FBE5-463E-5948-AEBA-83021CA01CEA}"/>
    <dgm:cxn modelId="{D806654E-97B1-6C4D-8855-114BAB4C1430}" srcId="{58D50BEB-3CA3-0E4B-ADC6-F3E174D17CDE}" destId="{6AAB3F9A-F9DB-AE41-A116-B57401B2D803}" srcOrd="3" destOrd="0" parTransId="{FA2EF1DC-FD78-2542-B278-D37309B885AD}" sibTransId="{5EE749E8-09BE-4241-99EA-D73308D3975D}"/>
    <dgm:cxn modelId="{53EA0761-53DB-6644-B7C0-04E4B22DCEFE}" srcId="{58D50BEB-3CA3-0E4B-ADC6-F3E174D17CDE}" destId="{C8237B00-5FCC-3047-941A-BEEBEBD38D87}" srcOrd="1" destOrd="0" parTransId="{AE618085-8FC1-B841-BEE6-1AAF42629642}" sibTransId="{F430856C-1049-C14E-99F6-54BE7B403708}"/>
    <dgm:cxn modelId="{5FB7267E-4F11-BD42-AD70-F568ED1C4C35}" type="presOf" srcId="{5EE749E8-09BE-4241-99EA-D73308D3975D}" destId="{420ACA53-CA6F-B546-B142-614CCC0B2C43}" srcOrd="0" destOrd="0" presId="urn:microsoft.com/office/officeart/2009/3/layout/DescendingProcess"/>
    <dgm:cxn modelId="{CE1EE389-4A80-1A41-B0F8-397380B750BF}" type="presOf" srcId="{F430856C-1049-C14E-99F6-54BE7B403708}" destId="{2D692F89-5B40-1D45-A62A-95299FAE9AFE}" srcOrd="0" destOrd="0" presId="urn:microsoft.com/office/officeart/2009/3/layout/DescendingProcess"/>
    <dgm:cxn modelId="{A6A7BE9B-0E89-2847-A83E-CF102F15ACC7}" type="presOf" srcId="{C2B4EAB2-2BDB-9E49-BF17-6CE3610F9B73}" destId="{1898AC4B-13B6-BC45-A946-DB763A37C0F4}" srcOrd="0" destOrd="0" presId="urn:microsoft.com/office/officeart/2009/3/layout/DescendingProcess"/>
    <dgm:cxn modelId="{A9E2DF9F-D8E3-D64B-81F0-2A930973A489}" srcId="{58D50BEB-3CA3-0E4B-ADC6-F3E174D17CDE}" destId="{D00C87F6-D577-5940-8EB8-A59B056B7586}" srcOrd="0" destOrd="0" parTransId="{A5A59377-C768-084B-8D98-F6C37D2200C6}" sibTransId="{8369D411-38E8-D24F-ABD4-8797A7242D87}"/>
    <dgm:cxn modelId="{A6A8EEB2-BF94-A645-AF34-4128D8C761A9}" type="presOf" srcId="{A65F2FED-A635-A040-84F6-44398DF5A2EA}" destId="{453838B4-FB3C-E740-B4EA-D115114D75DA}" srcOrd="0" destOrd="0" presId="urn:microsoft.com/office/officeart/2009/3/layout/DescendingProcess"/>
    <dgm:cxn modelId="{0877D2B9-A479-CE4D-9A3A-2EB17EEE3AAA}" type="presOf" srcId="{6AAB3F9A-F9DB-AE41-A116-B57401B2D803}" destId="{80D63472-41D4-4446-8517-C994DD72AFA9}" srcOrd="0" destOrd="0" presId="urn:microsoft.com/office/officeart/2009/3/layout/DescendingProcess"/>
    <dgm:cxn modelId="{FAA552C1-36E1-8D49-A3AC-26055688F147}" type="presOf" srcId="{58D50BEB-3CA3-0E4B-ADC6-F3E174D17CDE}" destId="{948D3424-F869-8643-B5E1-FCE61D817F1B}" srcOrd="0" destOrd="0" presId="urn:microsoft.com/office/officeart/2009/3/layout/DescendingProcess"/>
    <dgm:cxn modelId="{926142D5-6DCB-B642-87A0-4A36F9BB97D5}" type="presOf" srcId="{8130069E-FE8A-3846-81C4-407DE3A7697F}" destId="{CC002009-CF15-CB49-A62C-28FC4EF1EE7A}" srcOrd="0" destOrd="0" presId="urn:microsoft.com/office/officeart/2009/3/layout/DescendingProcess"/>
    <dgm:cxn modelId="{0799EFDA-881A-1745-AAC2-A2AC1822869F}" type="presOf" srcId="{C3090EE5-3859-2048-9641-C7EA63C59017}" destId="{CF731636-A2A2-5744-8169-495FFB65CA28}" srcOrd="0" destOrd="0" presId="urn:microsoft.com/office/officeart/2009/3/layout/DescendingProcess"/>
    <dgm:cxn modelId="{2B17ACE4-EE69-E746-B9A7-A57BC23F3117}" srcId="{58D50BEB-3CA3-0E4B-ADC6-F3E174D17CDE}" destId="{62508CCA-13D2-D142-B570-D72E8AC0770D}" srcOrd="4" destOrd="0" parTransId="{6D660364-C237-9644-BD7C-617E90917327}" sibTransId="{A65F2FED-A635-A040-84F6-44398DF5A2EA}"/>
    <dgm:cxn modelId="{80B787F4-A90D-324D-840E-C892CE1DB59C}" srcId="{58D50BEB-3CA3-0E4B-ADC6-F3E174D17CDE}" destId="{8130069E-FE8A-3846-81C4-407DE3A7697F}" srcOrd="2" destOrd="0" parTransId="{4E7A27EE-0C79-754A-B44E-8DB9FC595CCA}" sibTransId="{C3090EE5-3859-2048-9641-C7EA63C59017}"/>
    <dgm:cxn modelId="{D8E0668C-89B0-3D40-8211-2DCFDF655526}" type="presParOf" srcId="{948D3424-F869-8643-B5E1-FCE61D817F1B}" destId="{636BA849-CA7A-774F-9D52-E03D1127BD77}" srcOrd="0" destOrd="0" presId="urn:microsoft.com/office/officeart/2009/3/layout/DescendingProcess"/>
    <dgm:cxn modelId="{844D57D2-4C35-7C46-A7E5-2918036FC8C2}" type="presParOf" srcId="{948D3424-F869-8643-B5E1-FCE61D817F1B}" destId="{2C700646-45AD-A74D-82F7-7CFEAFF9606F}" srcOrd="1" destOrd="0" presId="urn:microsoft.com/office/officeart/2009/3/layout/DescendingProcess"/>
    <dgm:cxn modelId="{DF14E351-8A90-2941-B62C-A29C31C808C5}" type="presParOf" srcId="{948D3424-F869-8643-B5E1-FCE61D817F1B}" destId="{5AEEE10F-E269-DC44-8342-50DFCD0F82CB}" srcOrd="2" destOrd="0" presId="urn:microsoft.com/office/officeart/2009/3/layout/DescendingProcess"/>
    <dgm:cxn modelId="{8323796B-FB10-234F-86EF-9341003AEE57}" type="presParOf" srcId="{948D3424-F869-8643-B5E1-FCE61D817F1B}" destId="{2E0D5873-F57A-F042-9A3F-D20C23FB4892}" srcOrd="3" destOrd="0" presId="urn:microsoft.com/office/officeart/2009/3/layout/DescendingProcess"/>
    <dgm:cxn modelId="{EB631798-1D0C-114B-9D26-85B12CBA592D}" type="presParOf" srcId="{2E0D5873-F57A-F042-9A3F-D20C23FB4892}" destId="{2D692F89-5B40-1D45-A62A-95299FAE9AFE}" srcOrd="0" destOrd="0" presId="urn:microsoft.com/office/officeart/2009/3/layout/DescendingProcess"/>
    <dgm:cxn modelId="{DDBBCCF3-6CB6-014D-AC56-70BA41524B1B}" type="presParOf" srcId="{948D3424-F869-8643-B5E1-FCE61D817F1B}" destId="{CC002009-CF15-CB49-A62C-28FC4EF1EE7A}" srcOrd="4" destOrd="0" presId="urn:microsoft.com/office/officeart/2009/3/layout/DescendingProcess"/>
    <dgm:cxn modelId="{715FD103-3B16-9844-9618-84652A60537F}" type="presParOf" srcId="{948D3424-F869-8643-B5E1-FCE61D817F1B}" destId="{4F48B588-0CD9-204D-BABC-C61818556833}" srcOrd="5" destOrd="0" presId="urn:microsoft.com/office/officeart/2009/3/layout/DescendingProcess"/>
    <dgm:cxn modelId="{78B1312C-046A-1145-ABCE-6BC3540CECD9}" type="presParOf" srcId="{4F48B588-0CD9-204D-BABC-C61818556833}" destId="{CF731636-A2A2-5744-8169-495FFB65CA28}" srcOrd="0" destOrd="0" presId="urn:microsoft.com/office/officeart/2009/3/layout/DescendingProcess"/>
    <dgm:cxn modelId="{1B0A492C-8702-DD48-9FDA-2A03E1D09689}" type="presParOf" srcId="{948D3424-F869-8643-B5E1-FCE61D817F1B}" destId="{80D63472-41D4-4446-8517-C994DD72AFA9}" srcOrd="6" destOrd="0" presId="urn:microsoft.com/office/officeart/2009/3/layout/DescendingProcess"/>
    <dgm:cxn modelId="{46F8FFA7-B918-634A-8207-4D86E6A14868}" type="presParOf" srcId="{948D3424-F869-8643-B5E1-FCE61D817F1B}" destId="{560B62DB-8AD9-BE40-B0A3-499D1061570C}" srcOrd="7" destOrd="0" presId="urn:microsoft.com/office/officeart/2009/3/layout/DescendingProcess"/>
    <dgm:cxn modelId="{11ECC62E-C851-5240-87E7-E23ACDCC9544}" type="presParOf" srcId="{560B62DB-8AD9-BE40-B0A3-499D1061570C}" destId="{420ACA53-CA6F-B546-B142-614CCC0B2C43}" srcOrd="0" destOrd="0" presId="urn:microsoft.com/office/officeart/2009/3/layout/DescendingProcess"/>
    <dgm:cxn modelId="{1BF4B5EE-497F-7841-9B10-903F913999BB}" type="presParOf" srcId="{948D3424-F869-8643-B5E1-FCE61D817F1B}" destId="{F123329C-34A8-F340-85C4-04579F24F15B}" srcOrd="8" destOrd="0" presId="urn:microsoft.com/office/officeart/2009/3/layout/DescendingProcess"/>
    <dgm:cxn modelId="{0B97CC06-B3DE-794B-91A2-FC134D0128C5}" type="presParOf" srcId="{948D3424-F869-8643-B5E1-FCE61D817F1B}" destId="{B4E82DD4-E13F-F442-9446-F2DE65405DF1}" srcOrd="9" destOrd="0" presId="urn:microsoft.com/office/officeart/2009/3/layout/DescendingProcess"/>
    <dgm:cxn modelId="{3C944210-8CD9-6F4D-82CD-B260F95B97D1}" type="presParOf" srcId="{B4E82DD4-E13F-F442-9446-F2DE65405DF1}" destId="{453838B4-FB3C-E740-B4EA-D115114D75DA}" srcOrd="0" destOrd="0" presId="urn:microsoft.com/office/officeart/2009/3/layout/DescendingProcess"/>
    <dgm:cxn modelId="{947EB417-BB48-9A40-9840-967621FE796A}" type="presParOf" srcId="{948D3424-F869-8643-B5E1-FCE61D817F1B}" destId="{1898AC4B-13B6-BC45-A946-DB763A37C0F4}" srcOrd="10"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6BA849-CA7A-774F-9D52-E03D1127BD77}">
      <dsp:nvSpPr>
        <dsp:cNvPr id="0" name=""/>
        <dsp:cNvSpPr/>
      </dsp:nvSpPr>
      <dsp:spPr>
        <a:xfrm rot="4396374">
          <a:off x="1736830" y="1078272"/>
          <a:ext cx="4677714" cy="3262122"/>
        </a:xfrm>
        <a:prstGeom prst="swooshArrow">
          <a:avLst>
            <a:gd name="adj1" fmla="val 16310"/>
            <a:gd name="adj2" fmla="val 31370"/>
          </a:avLst>
        </a:prstGeom>
        <a:solidFill>
          <a:schemeClr val="tx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692F89-5B40-1D45-A62A-95299FAE9AFE}">
      <dsp:nvSpPr>
        <dsp:cNvPr id="0" name=""/>
        <dsp:cNvSpPr/>
      </dsp:nvSpPr>
      <dsp:spPr>
        <a:xfrm>
          <a:off x="3331162" y="1400183"/>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731636-A2A2-5744-8169-495FFB65CA28}">
      <dsp:nvSpPr>
        <dsp:cNvPr id="0" name=""/>
        <dsp:cNvSpPr/>
      </dsp:nvSpPr>
      <dsp:spPr>
        <a:xfrm>
          <a:off x="3998146" y="1912247"/>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0ACA53-CA6F-B546-B142-614CCC0B2C43}">
      <dsp:nvSpPr>
        <dsp:cNvPr id="0" name=""/>
        <dsp:cNvSpPr/>
      </dsp:nvSpPr>
      <dsp:spPr>
        <a:xfrm>
          <a:off x="4597775" y="2511552"/>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700646-45AD-A74D-82F7-7CFEAFF9606F}">
      <dsp:nvSpPr>
        <dsp:cNvPr id="0" name=""/>
        <dsp:cNvSpPr/>
      </dsp:nvSpPr>
      <dsp:spPr>
        <a:xfrm>
          <a:off x="230416" y="384313"/>
          <a:ext cx="3493614" cy="497381"/>
        </a:xfrm>
        <a:prstGeom prst="rect">
          <a:avLst/>
        </a:prstGeom>
        <a:solidFill>
          <a:srgbClr val="0070C0"/>
        </a:solid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ctr" defTabSz="1422400">
            <a:lnSpc>
              <a:spcPct val="90000"/>
            </a:lnSpc>
            <a:spcBef>
              <a:spcPct val="0"/>
            </a:spcBef>
            <a:spcAft>
              <a:spcPct val="35000"/>
            </a:spcAft>
            <a:buNone/>
          </a:pPr>
          <a:r>
            <a:rPr lang="en-GB" sz="3200" kern="1200" dirty="0">
              <a:solidFill>
                <a:schemeClr val="bg2"/>
              </a:solidFill>
            </a:rPr>
            <a:t>Individual clinicians</a:t>
          </a:r>
        </a:p>
      </dsp:txBody>
      <dsp:txXfrm>
        <a:off x="230416" y="384313"/>
        <a:ext cx="3493614" cy="497381"/>
      </dsp:txXfrm>
    </dsp:sp>
    <dsp:sp modelId="{5AEEE10F-E269-DC44-8342-50DFCD0F82CB}">
      <dsp:nvSpPr>
        <dsp:cNvPr id="0" name=""/>
        <dsp:cNvSpPr/>
      </dsp:nvSpPr>
      <dsp:spPr>
        <a:xfrm>
          <a:off x="4105490" y="1025753"/>
          <a:ext cx="3278293"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r>
            <a:rPr lang="en-GB" sz="2000" kern="1200"/>
            <a:t>National clinical groups &amp; bodies</a:t>
          </a:r>
        </a:p>
      </dsp:txBody>
      <dsp:txXfrm>
        <a:off x="4105490" y="1025753"/>
        <a:ext cx="3278293" cy="866986"/>
      </dsp:txXfrm>
    </dsp:sp>
    <dsp:sp modelId="{CC002009-CF15-CB49-A62C-28FC4EF1EE7A}">
      <dsp:nvSpPr>
        <dsp:cNvPr id="0" name=""/>
        <dsp:cNvSpPr/>
      </dsp:nvSpPr>
      <dsp:spPr>
        <a:xfrm>
          <a:off x="1423249" y="1537817"/>
          <a:ext cx="2205397"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r" defTabSz="889000">
            <a:lnSpc>
              <a:spcPct val="90000"/>
            </a:lnSpc>
            <a:spcBef>
              <a:spcPct val="0"/>
            </a:spcBef>
            <a:spcAft>
              <a:spcPct val="35000"/>
            </a:spcAft>
            <a:buNone/>
          </a:pPr>
          <a:r>
            <a:rPr lang="en-GB" sz="2000" kern="1200" dirty="0"/>
            <a:t>International clinical groups &amp; bodies</a:t>
          </a:r>
        </a:p>
      </dsp:txBody>
      <dsp:txXfrm>
        <a:off x="1423249" y="1537817"/>
        <a:ext cx="2205397" cy="866986"/>
      </dsp:txXfrm>
    </dsp:sp>
    <dsp:sp modelId="{453838B4-FB3C-E740-B4EA-D115114D75DA}">
      <dsp:nvSpPr>
        <dsp:cNvPr id="0" name=""/>
        <dsp:cNvSpPr/>
      </dsp:nvSpPr>
      <dsp:spPr>
        <a:xfrm>
          <a:off x="5031702" y="3171003"/>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D63472-41D4-4446-8517-C994DD72AFA9}">
      <dsp:nvSpPr>
        <dsp:cNvPr id="0" name=""/>
        <dsp:cNvSpPr/>
      </dsp:nvSpPr>
      <dsp:spPr>
        <a:xfrm>
          <a:off x="5178386" y="2137122"/>
          <a:ext cx="2205397"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r>
            <a:rPr lang="en-GB" sz="2000" kern="1200" dirty="0"/>
            <a:t>Clinically focused standards bodies</a:t>
          </a:r>
        </a:p>
      </dsp:txBody>
      <dsp:txXfrm>
        <a:off x="5178386" y="2137122"/>
        <a:ext cx="2205397" cy="866986"/>
      </dsp:txXfrm>
    </dsp:sp>
    <dsp:sp modelId="{F123329C-34A8-F340-85C4-04579F24F15B}">
      <dsp:nvSpPr>
        <dsp:cNvPr id="0" name=""/>
        <dsp:cNvSpPr/>
      </dsp:nvSpPr>
      <dsp:spPr>
        <a:xfrm>
          <a:off x="1423249" y="2796574"/>
          <a:ext cx="3278293"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r" defTabSz="889000">
            <a:lnSpc>
              <a:spcPct val="90000"/>
            </a:lnSpc>
            <a:spcBef>
              <a:spcPct val="0"/>
            </a:spcBef>
            <a:spcAft>
              <a:spcPct val="35000"/>
            </a:spcAft>
            <a:buNone/>
          </a:pPr>
          <a:r>
            <a:rPr lang="en-GB" sz="2000" kern="1200" dirty="0"/>
            <a:t>Vendors (EHR &amp; NLP)</a:t>
          </a:r>
        </a:p>
      </dsp:txBody>
      <dsp:txXfrm>
        <a:off x="1423249" y="2796574"/>
        <a:ext cx="3278293" cy="866986"/>
      </dsp:txXfrm>
    </dsp:sp>
    <dsp:sp modelId="{1898AC4B-13B6-BC45-A946-DB763A37C0F4}">
      <dsp:nvSpPr>
        <dsp:cNvPr id="0" name=""/>
        <dsp:cNvSpPr/>
      </dsp:nvSpPr>
      <dsp:spPr>
        <a:xfrm>
          <a:off x="4320397" y="4551680"/>
          <a:ext cx="2980266"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600200">
            <a:lnSpc>
              <a:spcPct val="90000"/>
            </a:lnSpc>
            <a:spcBef>
              <a:spcPct val="0"/>
            </a:spcBef>
            <a:spcAft>
              <a:spcPct val="35000"/>
            </a:spcAft>
            <a:buNone/>
          </a:pPr>
          <a:r>
            <a:rPr lang="en-GB" sz="3600" kern="1200" dirty="0">
              <a:solidFill>
                <a:schemeClr val="tx2"/>
              </a:solidFill>
            </a:rPr>
            <a:t>SNOMED CT</a:t>
          </a:r>
        </a:p>
      </dsp:txBody>
      <dsp:txXfrm>
        <a:off x="4320397" y="4551680"/>
        <a:ext cx="2980266" cy="866986"/>
      </dsp:txXfrm>
    </dsp:sp>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350456-9AEC-8C42-82F2-939311626013}" type="datetimeFigureOut">
              <a:rPr lang="en-US" smtClean="0"/>
              <a:t>3/15/21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D4B18D-C333-9549-B84C-3099D9AA4D50}" type="slidenum">
              <a:rPr lang="en-US" smtClean="0"/>
              <a:t>‹#›</a:t>
            </a:fld>
            <a:endParaRPr lang="en-US"/>
          </a:p>
        </p:txBody>
      </p:sp>
    </p:spTree>
    <p:extLst>
      <p:ext uri="{BB962C8B-B14F-4D97-AF65-F5344CB8AC3E}">
        <p14:creationId xmlns:p14="http://schemas.microsoft.com/office/powerpoint/2010/main" val="1345915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
        <p:nvSpPr>
          <p:cNvPr id="251" name="Google Shape;25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18680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199" name="Shape 199"/>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656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208" name="Shape 208"/>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0876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216" name="Shape 216"/>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8122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55" name="Shape 55"/>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0212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64" name="Shape 64"/>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2133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89" name="Shape 89"/>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6937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147" name="Shape 147"/>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6684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158" name="Shape 158"/>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0849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166" name="Shape 166"/>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0018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174" name="Shape 174"/>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2444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1002029" y="3271877"/>
            <a:ext cx="8016240" cy="3099671"/>
          </a:xfrm>
          <a:prstGeom prst="rect">
            <a:avLst/>
          </a:prstGeom>
        </p:spPr>
        <p:txBody>
          <a:bodyPr lIns="91425" tIns="91425" rIns="91425" bIns="91425" anchor="ctr" anchorCtr="0">
            <a:noAutofit/>
          </a:bodyPr>
          <a:lstStyle/>
          <a:p>
            <a:pPr lvl="0">
              <a:spcBef>
                <a:spcPts val="0"/>
              </a:spcBef>
              <a:buNone/>
            </a:pPr>
            <a:endParaRPr/>
          </a:p>
        </p:txBody>
      </p:sp>
      <p:sp>
        <p:nvSpPr>
          <p:cNvPr id="190" name="Shape 190"/>
          <p:cNvSpPr>
            <a:spLocks noGrp="1" noRot="1" noChangeAspect="1"/>
          </p:cNvSpPr>
          <p:nvPr>
            <p:ph type="sldImg" idx="2"/>
          </p:nvPr>
        </p:nvSpPr>
        <p:spPr>
          <a:xfrm>
            <a:off x="2714625" y="515938"/>
            <a:ext cx="4592638" cy="2584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1707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6645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49"/>
        <p:cNvGrpSpPr/>
        <p:nvPr/>
      </p:nvGrpSpPr>
      <p:grpSpPr>
        <a:xfrm>
          <a:off x="0" y="0"/>
          <a:ext cx="0" cy="0"/>
          <a:chOff x="0" y="0"/>
          <a:chExt cx="0" cy="0"/>
        </a:xfrm>
      </p:grpSpPr>
      <p:sp>
        <p:nvSpPr>
          <p:cNvPr id="50" name="Google Shape;50;p24"/>
          <p:cNvSpPr>
            <a:spLocks noGrp="1"/>
          </p:cNvSpPr>
          <p:nvPr>
            <p:ph type="pic" idx="2"/>
          </p:nvPr>
        </p:nvSpPr>
        <p:spPr>
          <a:xfrm>
            <a:off x="0" y="0"/>
            <a:ext cx="12192000" cy="6858000"/>
          </a:xfrm>
          <a:prstGeom prst="rect">
            <a:avLst/>
          </a:prstGeom>
          <a:solidFill>
            <a:srgbClr val="D8DAE5"/>
          </a:solid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1000"/>
              <a:buFont typeface="Arial"/>
              <a:buChar char="•"/>
              <a:defRPr sz="10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Roboto"/>
                <a:ea typeface="Roboto"/>
                <a:cs typeface="Roboto"/>
                <a:sym typeface="Roboto"/>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Roboto"/>
                <a:ea typeface="Roboto"/>
                <a:cs typeface="Roboto"/>
                <a:sym typeface="Roboto"/>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51" name="Google Shape;51;p24"/>
          <p:cNvSpPr txBox="1">
            <a:spLocks noGrp="1"/>
          </p:cNvSpPr>
          <p:nvPr>
            <p:ph type="title"/>
          </p:nvPr>
        </p:nvSpPr>
        <p:spPr>
          <a:xfrm>
            <a:off x="3253644" y="1721347"/>
            <a:ext cx="5684712" cy="1995938"/>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2"/>
              </a:buClr>
              <a:buSzPts val="6000"/>
              <a:buFont typeface="Trebuchet MS"/>
              <a:buNone/>
              <a:defRPr sz="6000" b="1" i="1" u="none" strike="noStrike" cap="none">
                <a:solidFill>
                  <a:schemeClr val="lt2"/>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2pPr>
            <a:lvl3pPr marR="0" lvl="2"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3pPr>
            <a:lvl4pPr marR="0" lvl="3"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4pPr>
            <a:lvl5pPr marR="0" lvl="4"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5pPr>
            <a:lvl6pPr marR="0" lvl="5"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6pPr>
            <a:lvl7pPr marR="0" lvl="6"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7pPr>
            <a:lvl8pPr marR="0" lvl="7"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8pPr>
            <a:lvl9pPr marR="0" lvl="8" algn="l" rtl="0">
              <a:lnSpc>
                <a:spcPct val="100000"/>
              </a:lnSpc>
              <a:spcBef>
                <a:spcPts val="0"/>
              </a:spcBef>
              <a:spcAft>
                <a:spcPts val="0"/>
              </a:spcAft>
              <a:buClr>
                <a:srgbClr val="000000"/>
              </a:buClr>
              <a:buSzPts val="1400"/>
              <a:buFont typeface="Trebuchet MS"/>
              <a:buNone/>
              <a:defRPr sz="1800" b="0" i="0" u="none" strike="noStrike" cap="none">
                <a:solidFill>
                  <a:srgbClr val="000000"/>
                </a:solidFill>
                <a:latin typeface="Trebuchet MS"/>
                <a:ea typeface="Trebuchet MS"/>
                <a:cs typeface="Trebuchet MS"/>
                <a:sym typeface="Trebuchet MS"/>
              </a:defRPr>
            </a:lvl9pPr>
          </a:lstStyle>
          <a:p>
            <a:endParaRPr/>
          </a:p>
        </p:txBody>
      </p:sp>
    </p:spTree>
    <p:extLst>
      <p:ext uri="{BB962C8B-B14F-4D97-AF65-F5344CB8AC3E}">
        <p14:creationId xmlns:p14="http://schemas.microsoft.com/office/powerpoint/2010/main" val="113964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Generic Text" preserve="1">
  <p:cSld name="1_Generic Text">
    <p:spTree>
      <p:nvGrpSpPr>
        <p:cNvPr id="1" name="Shape 14"/>
        <p:cNvGrpSpPr/>
        <p:nvPr/>
      </p:nvGrpSpPr>
      <p:grpSpPr>
        <a:xfrm>
          <a:off x="0" y="0"/>
          <a:ext cx="0" cy="0"/>
          <a:chOff x="0" y="0"/>
          <a:chExt cx="0" cy="0"/>
        </a:xfrm>
      </p:grpSpPr>
      <p:sp>
        <p:nvSpPr>
          <p:cNvPr id="15" name="Google Shape;15;p36"/>
          <p:cNvSpPr/>
          <p:nvPr/>
        </p:nvSpPr>
        <p:spPr>
          <a:xfrm>
            <a:off x="135250" y="6332325"/>
            <a:ext cx="318900" cy="350100"/>
          </a:xfrm>
          <a:prstGeom prst="rect">
            <a:avLst/>
          </a:prstGeom>
          <a:solidFill>
            <a:srgbClr val="FFFFFF"/>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rebuchet MS"/>
              <a:ea typeface="Trebuchet MS"/>
              <a:cs typeface="Trebuchet MS"/>
              <a:sym typeface="Trebuchet MS"/>
            </a:endParaRPr>
          </a:p>
        </p:txBody>
      </p:sp>
      <p:sp>
        <p:nvSpPr>
          <p:cNvPr id="16" name="Google Shape;16;p36"/>
          <p:cNvSpPr txBox="1"/>
          <p:nvPr/>
        </p:nvSpPr>
        <p:spPr>
          <a:xfrm>
            <a:off x="104350" y="6384725"/>
            <a:ext cx="380700" cy="421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fld id="{00000000-1234-1234-1234-123412341234}" type="slidenum">
              <a:rPr lang="en-US" sz="1400" b="0" i="0" u="none" strike="noStrike" cap="none">
                <a:solidFill>
                  <a:schemeClr val="dk2"/>
                </a:solidFill>
                <a:latin typeface="Trebuchet MS"/>
                <a:ea typeface="Trebuchet MS"/>
                <a:cs typeface="Trebuchet MS"/>
                <a:sym typeface="Trebuchet MS"/>
              </a:rPr>
              <a:t>‹#›</a:t>
            </a:fld>
            <a:endParaRPr sz="1400" b="0" i="0" u="none" strike="noStrike" cap="none">
              <a:solidFill>
                <a:schemeClr val="dk2"/>
              </a:solidFill>
              <a:latin typeface="Trebuchet MS"/>
              <a:ea typeface="Trebuchet MS"/>
              <a:cs typeface="Trebuchet MS"/>
              <a:sym typeface="Trebuchet MS"/>
            </a:endParaRPr>
          </a:p>
        </p:txBody>
      </p:sp>
      <p:sp>
        <p:nvSpPr>
          <p:cNvPr id="2" name="Rectangle 1">
            <a:extLst>
              <a:ext uri="{FF2B5EF4-FFF2-40B4-BE49-F238E27FC236}">
                <a16:creationId xmlns:a16="http://schemas.microsoft.com/office/drawing/2014/main" id="{BFE19C4A-AB77-2B4B-AFC7-4C1657C951C8}"/>
              </a:ext>
            </a:extLst>
          </p:cNvPr>
          <p:cNvSpPr/>
          <p:nvPr userDrawn="1"/>
        </p:nvSpPr>
        <p:spPr>
          <a:xfrm>
            <a:off x="11430000" y="1003300"/>
            <a:ext cx="762000" cy="2628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1371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0"/>
        <p:cNvGrpSpPr/>
        <p:nvPr/>
      </p:nvGrpSpPr>
      <p:grpSpPr>
        <a:xfrm>
          <a:off x="0" y="0"/>
          <a:ext cx="0" cy="0"/>
          <a:chOff x="0" y="0"/>
          <a:chExt cx="0" cy="0"/>
        </a:xfrm>
      </p:grpSpPr>
      <p:sp>
        <p:nvSpPr>
          <p:cNvPr id="21" name="Shape 21"/>
          <p:cNvSpPr txBox="1">
            <a:spLocks noGrp="1"/>
          </p:cNvSpPr>
          <p:nvPr>
            <p:ph type="sldNum" idx="12"/>
          </p:nvPr>
        </p:nvSpPr>
        <p:spPr>
          <a:xfrm>
            <a:off x="8737601" y="6429396"/>
            <a:ext cx="28447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smtClean="0">
                <a:solidFill>
                  <a:srgbClr val="888888"/>
                </a:solidFill>
                <a:latin typeface="Arial"/>
                <a:ea typeface="Arial"/>
                <a:cs typeface="Arial"/>
                <a:sym typeface="Arial"/>
              </a:rPr>
              <a:pPr algn="r">
                <a:buClr>
                  <a:srgbClr val="888888"/>
                </a:buClr>
                <a:buSzPct val="25000"/>
              </a:pPr>
              <a:t>‹#›</a:t>
            </a:fld>
            <a:endParaRPr lang="en-US" sz="1100">
              <a:solidFill>
                <a:srgbClr val="888888"/>
              </a:solidFill>
              <a:latin typeface="Arial"/>
              <a:ea typeface="Arial"/>
              <a:cs typeface="Arial"/>
              <a:sym typeface="Arial"/>
            </a:endParaRPr>
          </a:p>
        </p:txBody>
      </p:sp>
      <p:sp>
        <p:nvSpPr>
          <p:cNvPr id="22" name="Shape 22"/>
          <p:cNvSpPr txBox="1">
            <a:spLocks noGrp="1"/>
          </p:cNvSpPr>
          <p:nvPr>
            <p:ph type="body" idx="1"/>
          </p:nvPr>
        </p:nvSpPr>
        <p:spPr>
          <a:xfrm>
            <a:off x="609600" y="1452309"/>
            <a:ext cx="10972800" cy="4658007"/>
          </a:xfrm>
          <a:prstGeom prst="rect">
            <a:avLst/>
          </a:prstGeom>
          <a:noFill/>
          <a:ln>
            <a:noFill/>
          </a:ln>
        </p:spPr>
        <p:txBody>
          <a:bodyPr lIns="91425" tIns="91425" rIns="91425" bIns="91425" anchor="t" anchorCtr="0"/>
          <a:lstStyle>
            <a:lvl1pPr marL="342900" marR="0" lvl="0" indent="-63500" algn="l" rtl="0">
              <a:lnSpc>
                <a:spcPct val="100000"/>
              </a:lnSpc>
              <a:spcBef>
                <a:spcPts val="100"/>
              </a:spcBef>
              <a:spcAft>
                <a:spcPts val="100"/>
              </a:spcAft>
              <a:buClr>
                <a:srgbClr val="0055B0"/>
              </a:buClr>
              <a:buSzPct val="100000"/>
              <a:buFont typeface="Arial"/>
              <a:buChar char="▪"/>
              <a:defRPr sz="2400" b="0" i="0" u="none" strike="noStrike" cap="none">
                <a:solidFill>
                  <a:srgbClr val="0055B0"/>
                </a:solidFill>
                <a:latin typeface="Arial"/>
                <a:ea typeface="Arial"/>
                <a:cs typeface="Arial"/>
                <a:sym typeface="Arial"/>
              </a:defRPr>
            </a:lvl1pPr>
            <a:lvl2pPr marL="742950" marR="0" lvl="1" indent="-57150" algn="l" rtl="0">
              <a:lnSpc>
                <a:spcPct val="100000"/>
              </a:lnSpc>
              <a:spcBef>
                <a:spcPts val="100"/>
              </a:spcBef>
              <a:spcAft>
                <a:spcPts val="100"/>
              </a:spcAft>
              <a:buClr>
                <a:srgbClr val="0070C0"/>
              </a:buClr>
              <a:buSzPct val="100000"/>
              <a:buFont typeface="Arial"/>
              <a:buChar char="▪"/>
              <a:defRPr sz="2000" b="0" i="0" u="none" strike="noStrike" cap="none">
                <a:solidFill>
                  <a:srgbClr val="0070C0"/>
                </a:solidFill>
                <a:latin typeface="Arial"/>
                <a:ea typeface="Arial"/>
                <a:cs typeface="Arial"/>
                <a:sym typeface="Arial"/>
              </a:defRPr>
            </a:lvl2pPr>
            <a:lvl3pPr marL="1143000" marR="0" lvl="2" indent="-38100" algn="l" rtl="0">
              <a:lnSpc>
                <a:spcPct val="100000"/>
              </a:lnSpc>
              <a:spcBef>
                <a:spcPts val="100"/>
              </a:spcBef>
              <a:spcAft>
                <a:spcPts val="100"/>
              </a:spcAft>
              <a:buClr>
                <a:srgbClr val="229BB8"/>
              </a:buClr>
              <a:buSzPct val="100000"/>
              <a:buFont typeface="Arial"/>
              <a:buChar char="▪"/>
              <a:defRPr sz="2000" b="0" i="0" u="none" strike="noStrike" cap="none">
                <a:solidFill>
                  <a:srgbClr val="229BB8"/>
                </a:solidFill>
                <a:latin typeface="Arial"/>
                <a:ea typeface="Arial"/>
                <a:cs typeface="Arial"/>
                <a:sym typeface="Arial"/>
              </a:defRPr>
            </a:lvl3pPr>
            <a:lvl4pPr marL="1600200" marR="0" lvl="3" indent="-25400" algn="l" rtl="0">
              <a:lnSpc>
                <a:spcPct val="100000"/>
              </a:lnSpc>
              <a:spcBef>
                <a:spcPts val="100"/>
              </a:spcBef>
              <a:spcAft>
                <a:spcPts val="100"/>
              </a:spcAft>
              <a:buClr>
                <a:srgbClr val="606060"/>
              </a:buClr>
              <a:buSzPct val="100000"/>
              <a:buFont typeface="Arial"/>
              <a:buChar char="–"/>
              <a:defRPr sz="1600" b="0" i="0" u="none" strike="noStrike" cap="none">
                <a:solidFill>
                  <a:srgbClr val="606060"/>
                </a:solidFill>
                <a:latin typeface="Arial"/>
                <a:ea typeface="Arial"/>
                <a:cs typeface="Arial"/>
                <a:sym typeface="Arial"/>
              </a:defRPr>
            </a:lvl4pPr>
            <a:lvl5pPr marL="2057400" marR="0" lvl="4" indent="-25400" algn="l" rtl="0">
              <a:lnSpc>
                <a:spcPct val="100000"/>
              </a:lnSpc>
              <a:spcBef>
                <a:spcPts val="100"/>
              </a:spcBef>
              <a:spcAft>
                <a:spcPts val="100"/>
              </a:spcAft>
              <a:buClr>
                <a:srgbClr val="606060"/>
              </a:buClr>
              <a:buSzPct val="100000"/>
              <a:buFont typeface="Arial"/>
              <a:buChar char="»"/>
              <a:defRPr sz="1600" b="0" i="0" u="none" strike="noStrike" cap="none">
                <a:solidFill>
                  <a:srgbClr val="606060"/>
                </a:solidFill>
                <a:latin typeface="Arial"/>
                <a:ea typeface="Arial"/>
                <a:cs typeface="Arial"/>
                <a:sym typeface="Arial"/>
              </a:defRPr>
            </a:lvl5pPr>
            <a:lvl6pPr marL="2514600" marR="0" lvl="5" indent="25400" algn="l" rtl="0">
              <a:lnSpc>
                <a:spcPct val="100000"/>
              </a:lnSpc>
              <a:spcBef>
                <a:spcPts val="400"/>
              </a:spcBef>
              <a:spcAft>
                <a:spcPts val="0"/>
              </a:spcAft>
              <a:buClr>
                <a:srgbClr val="0055B0"/>
              </a:buClr>
              <a:buSzPct val="100000"/>
              <a:buFont typeface="Arial"/>
              <a:buChar char="»"/>
              <a:defRPr sz="2000" b="0" i="0" u="none" strike="noStrike" cap="none">
                <a:solidFill>
                  <a:srgbClr val="0055B0"/>
                </a:solidFill>
                <a:latin typeface="Arial"/>
                <a:ea typeface="Arial"/>
                <a:cs typeface="Arial"/>
                <a:sym typeface="Arial"/>
              </a:defRPr>
            </a:lvl6pPr>
            <a:lvl7pPr marL="2971800" marR="0" lvl="6" indent="25400" algn="l" rtl="0">
              <a:lnSpc>
                <a:spcPct val="100000"/>
              </a:lnSpc>
              <a:spcBef>
                <a:spcPts val="400"/>
              </a:spcBef>
              <a:spcAft>
                <a:spcPts val="0"/>
              </a:spcAft>
              <a:buClr>
                <a:srgbClr val="0055B0"/>
              </a:buClr>
              <a:buSzPct val="100000"/>
              <a:buFont typeface="Arial"/>
              <a:buChar char="»"/>
              <a:defRPr sz="2000" b="0" i="0" u="none" strike="noStrike" cap="none">
                <a:solidFill>
                  <a:srgbClr val="0055B0"/>
                </a:solidFill>
                <a:latin typeface="Arial"/>
                <a:ea typeface="Arial"/>
                <a:cs typeface="Arial"/>
                <a:sym typeface="Arial"/>
              </a:defRPr>
            </a:lvl7pPr>
            <a:lvl8pPr marL="3429000" marR="0" lvl="7" indent="25400" algn="l" rtl="0">
              <a:lnSpc>
                <a:spcPct val="100000"/>
              </a:lnSpc>
              <a:spcBef>
                <a:spcPts val="400"/>
              </a:spcBef>
              <a:spcAft>
                <a:spcPts val="0"/>
              </a:spcAft>
              <a:buClr>
                <a:srgbClr val="0055B0"/>
              </a:buClr>
              <a:buSzPct val="100000"/>
              <a:buFont typeface="Arial"/>
              <a:buChar char="»"/>
              <a:defRPr sz="2000" b="0" i="0" u="none" strike="noStrike" cap="none">
                <a:solidFill>
                  <a:srgbClr val="0055B0"/>
                </a:solidFill>
                <a:latin typeface="Arial"/>
                <a:ea typeface="Arial"/>
                <a:cs typeface="Arial"/>
                <a:sym typeface="Arial"/>
              </a:defRPr>
            </a:lvl8pPr>
            <a:lvl9pPr marL="3886200" marR="0" lvl="8" indent="25400" algn="l" rtl="0">
              <a:lnSpc>
                <a:spcPct val="100000"/>
              </a:lnSpc>
              <a:spcBef>
                <a:spcPts val="400"/>
              </a:spcBef>
              <a:spcAft>
                <a:spcPts val="0"/>
              </a:spcAft>
              <a:buClr>
                <a:srgbClr val="0055B0"/>
              </a:buClr>
              <a:buSzPct val="100000"/>
              <a:buFont typeface="Arial"/>
              <a:buChar char="»"/>
              <a:defRPr sz="2000" b="0" i="0" u="none" strike="noStrike" cap="none">
                <a:solidFill>
                  <a:srgbClr val="0055B0"/>
                </a:solidFill>
                <a:latin typeface="Arial"/>
                <a:ea typeface="Arial"/>
                <a:cs typeface="Arial"/>
                <a:sym typeface="Arial"/>
              </a:defRPr>
            </a:lvl9pPr>
          </a:lstStyle>
          <a:p>
            <a:endParaRPr/>
          </a:p>
        </p:txBody>
      </p:sp>
      <p:sp>
        <p:nvSpPr>
          <p:cNvPr id="23" name="Shape 23"/>
          <p:cNvSpPr txBox="1">
            <a:spLocks noGrp="1"/>
          </p:cNvSpPr>
          <p:nvPr>
            <p:ph type="title"/>
          </p:nvPr>
        </p:nvSpPr>
        <p:spPr>
          <a:xfrm>
            <a:off x="609600" y="714357"/>
            <a:ext cx="8789389" cy="50799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21218A"/>
              </a:buClr>
              <a:buFont typeface="Arial"/>
              <a:buNone/>
              <a:defRPr sz="2800" b="0" i="0" u="none" strike="noStrike" cap="none">
                <a:solidFill>
                  <a:srgbClr val="21218A"/>
                </a:solidFill>
                <a:latin typeface="Arial"/>
                <a:ea typeface="Arial"/>
                <a:cs typeface="Arial"/>
                <a:sym typeface="Arial"/>
              </a:defRPr>
            </a:lvl1pPr>
            <a:lvl2pPr marL="0" marR="0" lvl="1" indent="0" algn="l" rtl="0">
              <a:lnSpc>
                <a:spcPct val="100000"/>
              </a:lnSpc>
              <a:spcBef>
                <a:spcPts val="0"/>
              </a:spcBef>
              <a:spcAft>
                <a:spcPts val="0"/>
              </a:spcAft>
              <a:buClr>
                <a:srgbClr val="666666"/>
              </a:buClr>
              <a:buFont typeface="Arial"/>
              <a:buNone/>
              <a:defRPr sz="3200" b="0" i="0" u="none" strike="noStrike" cap="none">
                <a:solidFill>
                  <a:srgbClr val="666666"/>
                </a:solidFill>
                <a:latin typeface="Arial"/>
                <a:ea typeface="Arial"/>
                <a:cs typeface="Arial"/>
                <a:sym typeface="Arial"/>
              </a:defRPr>
            </a:lvl2pPr>
            <a:lvl3pPr marL="0" marR="0" lvl="2" indent="0" algn="l" rtl="0">
              <a:spcBef>
                <a:spcPts val="0"/>
              </a:spcBef>
              <a:spcAft>
                <a:spcPts val="0"/>
              </a:spcAft>
              <a:buNone/>
              <a:defRPr sz="3200" b="0" i="0" u="none" strike="noStrike" cap="none">
                <a:solidFill>
                  <a:srgbClr val="666666"/>
                </a:solidFill>
                <a:latin typeface="Arial"/>
                <a:ea typeface="Arial"/>
                <a:cs typeface="Arial"/>
                <a:sym typeface="Arial"/>
              </a:defRPr>
            </a:lvl3pPr>
            <a:lvl4pPr marL="0" marR="0" lvl="3" indent="0" algn="l" rtl="0">
              <a:spcBef>
                <a:spcPts val="0"/>
              </a:spcBef>
              <a:spcAft>
                <a:spcPts val="0"/>
              </a:spcAft>
              <a:buNone/>
              <a:defRPr sz="3200" b="0" i="0" u="none" strike="noStrike" cap="none">
                <a:solidFill>
                  <a:srgbClr val="666666"/>
                </a:solidFill>
                <a:latin typeface="Arial"/>
                <a:ea typeface="Arial"/>
                <a:cs typeface="Arial"/>
                <a:sym typeface="Arial"/>
              </a:defRPr>
            </a:lvl4pPr>
            <a:lvl5pPr marL="0" marR="0" lvl="4" indent="0" algn="l" rtl="0">
              <a:spcBef>
                <a:spcPts val="0"/>
              </a:spcBef>
              <a:spcAft>
                <a:spcPts val="0"/>
              </a:spcAft>
              <a:buNone/>
              <a:defRPr sz="3200" b="0" i="0" u="none" strike="noStrike" cap="none">
                <a:solidFill>
                  <a:srgbClr val="666666"/>
                </a:solidFill>
                <a:latin typeface="Arial"/>
                <a:ea typeface="Arial"/>
                <a:cs typeface="Arial"/>
                <a:sym typeface="Arial"/>
              </a:defRPr>
            </a:lvl5pPr>
            <a:lvl6pPr marL="457200" marR="0" lvl="5" indent="0" algn="l" rtl="0">
              <a:spcBef>
                <a:spcPts val="0"/>
              </a:spcBef>
              <a:spcAft>
                <a:spcPts val="0"/>
              </a:spcAft>
              <a:buNone/>
              <a:defRPr sz="3200" b="0" i="0" u="none" strike="noStrike" cap="none">
                <a:solidFill>
                  <a:srgbClr val="666666"/>
                </a:solidFill>
                <a:latin typeface="Arial"/>
                <a:ea typeface="Arial"/>
                <a:cs typeface="Arial"/>
                <a:sym typeface="Arial"/>
              </a:defRPr>
            </a:lvl6pPr>
            <a:lvl7pPr marL="914400" marR="0" lvl="6" indent="0" algn="l" rtl="0">
              <a:spcBef>
                <a:spcPts val="0"/>
              </a:spcBef>
              <a:spcAft>
                <a:spcPts val="0"/>
              </a:spcAft>
              <a:buNone/>
              <a:defRPr sz="3200" b="0" i="0" u="none" strike="noStrike" cap="none">
                <a:solidFill>
                  <a:srgbClr val="666666"/>
                </a:solidFill>
                <a:latin typeface="Arial"/>
                <a:ea typeface="Arial"/>
                <a:cs typeface="Arial"/>
                <a:sym typeface="Arial"/>
              </a:defRPr>
            </a:lvl7pPr>
            <a:lvl8pPr marL="1371600" marR="0" lvl="7" indent="0" algn="l" rtl="0">
              <a:spcBef>
                <a:spcPts val="0"/>
              </a:spcBef>
              <a:spcAft>
                <a:spcPts val="0"/>
              </a:spcAft>
              <a:buNone/>
              <a:defRPr sz="3200" b="0" i="0" u="none" strike="noStrike" cap="none">
                <a:solidFill>
                  <a:srgbClr val="666666"/>
                </a:solidFill>
                <a:latin typeface="Arial"/>
                <a:ea typeface="Arial"/>
                <a:cs typeface="Arial"/>
                <a:sym typeface="Arial"/>
              </a:defRPr>
            </a:lvl8pPr>
            <a:lvl9pPr marL="1828800" marR="0" lvl="8" indent="0" algn="l" rtl="0">
              <a:spcBef>
                <a:spcPts val="0"/>
              </a:spcBef>
              <a:spcAft>
                <a:spcPts val="0"/>
              </a:spcAft>
              <a:buNone/>
              <a:defRPr sz="3200" b="0" i="0" u="none" strike="noStrike" cap="none">
                <a:solidFill>
                  <a:srgbClr val="666666"/>
                </a:solidFill>
                <a:latin typeface="Arial"/>
                <a:ea typeface="Arial"/>
                <a:cs typeface="Arial"/>
                <a:sym typeface="Arial"/>
              </a:defRPr>
            </a:lvl9pPr>
          </a:lstStyle>
          <a:p>
            <a:endParaRPr/>
          </a:p>
        </p:txBody>
      </p:sp>
      <p:cxnSp>
        <p:nvCxnSpPr>
          <p:cNvPr id="24" name="Shape 24"/>
          <p:cNvCxnSpPr/>
          <p:nvPr/>
        </p:nvCxnSpPr>
        <p:spPr>
          <a:xfrm>
            <a:off x="0" y="1318801"/>
            <a:ext cx="12192000" cy="0"/>
          </a:xfrm>
          <a:prstGeom prst="straightConnector1">
            <a:avLst/>
          </a:prstGeom>
          <a:noFill/>
          <a:ln w="9525" cap="flat" cmpd="sng">
            <a:solidFill>
              <a:srgbClr val="229BB8"/>
            </a:solidFill>
            <a:prstDash val="solid"/>
            <a:round/>
            <a:headEnd type="none" w="med" len="med"/>
            <a:tailEnd type="none" w="med" len="med"/>
          </a:ln>
        </p:spPr>
      </p:cxnSp>
    </p:spTree>
    <p:extLst>
      <p:ext uri="{BB962C8B-B14F-4D97-AF65-F5344CB8AC3E}">
        <p14:creationId xmlns:p14="http://schemas.microsoft.com/office/powerpoint/2010/main" val="3426153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963083" y="4406901"/>
            <a:ext cx="10363200" cy="136207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21218A"/>
              </a:buClr>
              <a:buFont typeface="Arial"/>
              <a:buNone/>
              <a:defRPr sz="4000" b="0" i="0" u="none" strike="noStrike" cap="none">
                <a:solidFill>
                  <a:srgbClr val="21218A"/>
                </a:solidFill>
                <a:latin typeface="Arial"/>
                <a:ea typeface="Arial"/>
                <a:cs typeface="Arial"/>
                <a:sym typeface="Arial"/>
              </a:defRPr>
            </a:lvl1pPr>
            <a:lvl2pPr marL="0" marR="0" lvl="1" indent="0" algn="l" rtl="0">
              <a:lnSpc>
                <a:spcPct val="100000"/>
              </a:lnSpc>
              <a:spcBef>
                <a:spcPts val="0"/>
              </a:spcBef>
              <a:spcAft>
                <a:spcPts val="0"/>
              </a:spcAft>
              <a:buClr>
                <a:srgbClr val="666666"/>
              </a:buClr>
              <a:buFont typeface="Arial"/>
              <a:buNone/>
              <a:defRPr sz="3200" b="0" i="0" u="none" strike="noStrike" cap="none">
                <a:solidFill>
                  <a:srgbClr val="666666"/>
                </a:solidFill>
                <a:latin typeface="Arial"/>
                <a:ea typeface="Arial"/>
                <a:cs typeface="Arial"/>
                <a:sym typeface="Arial"/>
              </a:defRPr>
            </a:lvl2pPr>
            <a:lvl3pPr marL="0" marR="0" lvl="2" indent="0" algn="l" rtl="0">
              <a:spcBef>
                <a:spcPts val="0"/>
              </a:spcBef>
              <a:spcAft>
                <a:spcPts val="0"/>
              </a:spcAft>
              <a:buNone/>
              <a:defRPr sz="3200" b="0" i="0" u="none" strike="noStrike" cap="none">
                <a:solidFill>
                  <a:srgbClr val="666666"/>
                </a:solidFill>
                <a:latin typeface="Arial"/>
                <a:ea typeface="Arial"/>
                <a:cs typeface="Arial"/>
                <a:sym typeface="Arial"/>
              </a:defRPr>
            </a:lvl3pPr>
            <a:lvl4pPr marL="0" marR="0" lvl="3" indent="0" algn="l" rtl="0">
              <a:spcBef>
                <a:spcPts val="0"/>
              </a:spcBef>
              <a:spcAft>
                <a:spcPts val="0"/>
              </a:spcAft>
              <a:buNone/>
              <a:defRPr sz="3200" b="0" i="0" u="none" strike="noStrike" cap="none">
                <a:solidFill>
                  <a:srgbClr val="666666"/>
                </a:solidFill>
                <a:latin typeface="Arial"/>
                <a:ea typeface="Arial"/>
                <a:cs typeface="Arial"/>
                <a:sym typeface="Arial"/>
              </a:defRPr>
            </a:lvl4pPr>
            <a:lvl5pPr marL="0" marR="0" lvl="4" indent="0" algn="l" rtl="0">
              <a:spcBef>
                <a:spcPts val="0"/>
              </a:spcBef>
              <a:spcAft>
                <a:spcPts val="0"/>
              </a:spcAft>
              <a:buNone/>
              <a:defRPr sz="3200" b="0" i="0" u="none" strike="noStrike" cap="none">
                <a:solidFill>
                  <a:srgbClr val="666666"/>
                </a:solidFill>
                <a:latin typeface="Arial"/>
                <a:ea typeface="Arial"/>
                <a:cs typeface="Arial"/>
                <a:sym typeface="Arial"/>
              </a:defRPr>
            </a:lvl5pPr>
            <a:lvl6pPr marL="457200" marR="0" lvl="5" indent="0" algn="l" rtl="0">
              <a:spcBef>
                <a:spcPts val="0"/>
              </a:spcBef>
              <a:spcAft>
                <a:spcPts val="0"/>
              </a:spcAft>
              <a:buNone/>
              <a:defRPr sz="3200" b="0" i="0" u="none" strike="noStrike" cap="none">
                <a:solidFill>
                  <a:srgbClr val="666666"/>
                </a:solidFill>
                <a:latin typeface="Arial"/>
                <a:ea typeface="Arial"/>
                <a:cs typeface="Arial"/>
                <a:sym typeface="Arial"/>
              </a:defRPr>
            </a:lvl6pPr>
            <a:lvl7pPr marL="914400" marR="0" lvl="6" indent="0" algn="l" rtl="0">
              <a:spcBef>
                <a:spcPts val="0"/>
              </a:spcBef>
              <a:spcAft>
                <a:spcPts val="0"/>
              </a:spcAft>
              <a:buNone/>
              <a:defRPr sz="3200" b="0" i="0" u="none" strike="noStrike" cap="none">
                <a:solidFill>
                  <a:srgbClr val="666666"/>
                </a:solidFill>
                <a:latin typeface="Arial"/>
                <a:ea typeface="Arial"/>
                <a:cs typeface="Arial"/>
                <a:sym typeface="Arial"/>
              </a:defRPr>
            </a:lvl7pPr>
            <a:lvl8pPr marL="1371600" marR="0" lvl="7" indent="0" algn="l" rtl="0">
              <a:spcBef>
                <a:spcPts val="0"/>
              </a:spcBef>
              <a:spcAft>
                <a:spcPts val="0"/>
              </a:spcAft>
              <a:buNone/>
              <a:defRPr sz="3200" b="0" i="0" u="none" strike="noStrike" cap="none">
                <a:solidFill>
                  <a:srgbClr val="666666"/>
                </a:solidFill>
                <a:latin typeface="Arial"/>
                <a:ea typeface="Arial"/>
                <a:cs typeface="Arial"/>
                <a:sym typeface="Arial"/>
              </a:defRPr>
            </a:lvl8pPr>
            <a:lvl9pPr marL="1828800" marR="0" lvl="8" indent="0" algn="l" rtl="0">
              <a:spcBef>
                <a:spcPts val="0"/>
              </a:spcBef>
              <a:spcAft>
                <a:spcPts val="0"/>
              </a:spcAft>
              <a:buNone/>
              <a:defRPr sz="3200" b="0" i="0" u="none" strike="noStrike" cap="none">
                <a:solidFill>
                  <a:srgbClr val="666666"/>
                </a:solidFill>
                <a:latin typeface="Arial"/>
                <a:ea typeface="Arial"/>
                <a:cs typeface="Arial"/>
                <a:sym typeface="Arial"/>
              </a:defRPr>
            </a:lvl9pPr>
          </a:lstStyle>
          <a:p>
            <a:endParaRPr/>
          </a:p>
        </p:txBody>
      </p:sp>
      <p:sp>
        <p:nvSpPr>
          <p:cNvPr id="27" name="Shape 27"/>
          <p:cNvSpPr txBox="1">
            <a:spLocks noGrp="1"/>
          </p:cNvSpPr>
          <p:nvPr>
            <p:ph type="body" idx="1"/>
          </p:nvPr>
        </p:nvSpPr>
        <p:spPr>
          <a:xfrm>
            <a:off x="963083" y="2906713"/>
            <a:ext cx="10363200" cy="1500187"/>
          </a:xfrm>
          <a:prstGeom prst="rect">
            <a:avLst/>
          </a:prstGeom>
          <a:noFill/>
          <a:ln>
            <a:noFill/>
          </a:ln>
        </p:spPr>
        <p:txBody>
          <a:bodyPr lIns="91425" tIns="91425" rIns="91425" bIns="91425" anchor="b" anchorCtr="0"/>
          <a:lstStyle>
            <a:lvl1pPr marL="0" marR="0" lvl="0" indent="0" algn="l" rtl="0">
              <a:lnSpc>
                <a:spcPct val="100000"/>
              </a:lnSpc>
              <a:spcBef>
                <a:spcPts val="100"/>
              </a:spcBef>
              <a:spcAft>
                <a:spcPts val="100"/>
              </a:spcAft>
              <a:buClr>
                <a:srgbClr val="0055B0"/>
              </a:buClr>
              <a:buFont typeface="Arial"/>
              <a:buNone/>
              <a:defRPr sz="2000" b="0" i="0" u="none" strike="noStrike" cap="none">
                <a:solidFill>
                  <a:srgbClr val="0055B0"/>
                </a:solidFill>
                <a:latin typeface="Arial"/>
                <a:ea typeface="Arial"/>
                <a:cs typeface="Arial"/>
                <a:sym typeface="Arial"/>
              </a:defRPr>
            </a:lvl1pPr>
            <a:lvl2pPr marL="457200" marR="0" lvl="1" indent="0" algn="l" rtl="0">
              <a:lnSpc>
                <a:spcPct val="100000"/>
              </a:lnSpc>
              <a:spcBef>
                <a:spcPts val="100"/>
              </a:spcBef>
              <a:spcAft>
                <a:spcPts val="100"/>
              </a:spcAft>
              <a:buClr>
                <a:srgbClr val="0070C0"/>
              </a:buClr>
              <a:buFont typeface="Arial"/>
              <a:buNone/>
              <a:defRPr sz="1800" b="0" i="0" u="none" strike="noStrike" cap="none">
                <a:solidFill>
                  <a:srgbClr val="0070C0"/>
                </a:solidFill>
                <a:latin typeface="Arial"/>
                <a:ea typeface="Arial"/>
                <a:cs typeface="Arial"/>
                <a:sym typeface="Arial"/>
              </a:defRPr>
            </a:lvl2pPr>
            <a:lvl3pPr marL="914400" marR="0" lvl="2" indent="0" algn="l" rtl="0">
              <a:lnSpc>
                <a:spcPct val="100000"/>
              </a:lnSpc>
              <a:spcBef>
                <a:spcPts val="100"/>
              </a:spcBef>
              <a:spcAft>
                <a:spcPts val="100"/>
              </a:spcAft>
              <a:buClr>
                <a:srgbClr val="229BB8"/>
              </a:buClr>
              <a:buFont typeface="Arial"/>
              <a:buNone/>
              <a:defRPr sz="1600" b="0" i="0" u="none" strike="noStrike" cap="none">
                <a:solidFill>
                  <a:srgbClr val="229BB8"/>
                </a:solidFill>
                <a:latin typeface="Arial"/>
                <a:ea typeface="Arial"/>
                <a:cs typeface="Arial"/>
                <a:sym typeface="Arial"/>
              </a:defRPr>
            </a:lvl3pPr>
            <a:lvl4pPr marL="1371600" marR="0" lvl="3" indent="0" algn="l" rtl="0">
              <a:lnSpc>
                <a:spcPct val="100000"/>
              </a:lnSpc>
              <a:spcBef>
                <a:spcPts val="100"/>
              </a:spcBef>
              <a:spcAft>
                <a:spcPts val="100"/>
              </a:spcAft>
              <a:buClr>
                <a:srgbClr val="606060"/>
              </a:buClr>
              <a:buFont typeface="Arial"/>
              <a:buNone/>
              <a:defRPr sz="1400" b="0" i="0" u="none" strike="noStrike" cap="none">
                <a:solidFill>
                  <a:srgbClr val="606060"/>
                </a:solidFill>
                <a:latin typeface="Arial"/>
                <a:ea typeface="Arial"/>
                <a:cs typeface="Arial"/>
                <a:sym typeface="Arial"/>
              </a:defRPr>
            </a:lvl4pPr>
            <a:lvl5pPr marL="1828800" marR="0" lvl="4" indent="0" algn="l" rtl="0">
              <a:lnSpc>
                <a:spcPct val="100000"/>
              </a:lnSpc>
              <a:spcBef>
                <a:spcPts val="100"/>
              </a:spcBef>
              <a:spcAft>
                <a:spcPts val="100"/>
              </a:spcAft>
              <a:buClr>
                <a:srgbClr val="606060"/>
              </a:buClr>
              <a:buFont typeface="Arial"/>
              <a:buNone/>
              <a:defRPr sz="1400" b="0" i="0" u="none" strike="noStrike" cap="none">
                <a:solidFill>
                  <a:srgbClr val="606060"/>
                </a:solidFill>
                <a:latin typeface="Arial"/>
                <a:ea typeface="Arial"/>
                <a:cs typeface="Arial"/>
                <a:sym typeface="Arial"/>
              </a:defRPr>
            </a:lvl5pPr>
            <a:lvl6pPr marL="2286000" marR="0" lvl="5" indent="0" algn="l" rtl="0">
              <a:lnSpc>
                <a:spcPct val="100000"/>
              </a:lnSpc>
              <a:spcBef>
                <a:spcPts val="400"/>
              </a:spcBef>
              <a:spcAft>
                <a:spcPts val="0"/>
              </a:spcAft>
              <a:buClr>
                <a:srgbClr val="0055B0"/>
              </a:buClr>
              <a:buFont typeface="Arial"/>
              <a:buNone/>
              <a:defRPr sz="1400" b="0" i="0" u="none" strike="noStrike" cap="none">
                <a:solidFill>
                  <a:srgbClr val="0055B0"/>
                </a:solidFill>
                <a:latin typeface="Arial"/>
                <a:ea typeface="Arial"/>
                <a:cs typeface="Arial"/>
                <a:sym typeface="Arial"/>
              </a:defRPr>
            </a:lvl6pPr>
            <a:lvl7pPr marL="2743200" marR="0" lvl="6" indent="0" algn="l" rtl="0">
              <a:lnSpc>
                <a:spcPct val="100000"/>
              </a:lnSpc>
              <a:spcBef>
                <a:spcPts val="400"/>
              </a:spcBef>
              <a:spcAft>
                <a:spcPts val="0"/>
              </a:spcAft>
              <a:buClr>
                <a:srgbClr val="0055B0"/>
              </a:buClr>
              <a:buFont typeface="Arial"/>
              <a:buNone/>
              <a:defRPr sz="1400" b="0" i="0" u="none" strike="noStrike" cap="none">
                <a:solidFill>
                  <a:srgbClr val="0055B0"/>
                </a:solidFill>
                <a:latin typeface="Arial"/>
                <a:ea typeface="Arial"/>
                <a:cs typeface="Arial"/>
                <a:sym typeface="Arial"/>
              </a:defRPr>
            </a:lvl7pPr>
            <a:lvl8pPr marL="3200400" marR="0" lvl="7" indent="0" algn="l" rtl="0">
              <a:lnSpc>
                <a:spcPct val="100000"/>
              </a:lnSpc>
              <a:spcBef>
                <a:spcPts val="400"/>
              </a:spcBef>
              <a:spcAft>
                <a:spcPts val="0"/>
              </a:spcAft>
              <a:buClr>
                <a:srgbClr val="0055B0"/>
              </a:buClr>
              <a:buFont typeface="Arial"/>
              <a:buNone/>
              <a:defRPr sz="1400" b="0" i="0" u="none" strike="noStrike" cap="none">
                <a:solidFill>
                  <a:srgbClr val="0055B0"/>
                </a:solidFill>
                <a:latin typeface="Arial"/>
                <a:ea typeface="Arial"/>
                <a:cs typeface="Arial"/>
                <a:sym typeface="Arial"/>
              </a:defRPr>
            </a:lvl8pPr>
            <a:lvl9pPr marL="3657600" marR="0" lvl="8" indent="0" algn="l" rtl="0">
              <a:lnSpc>
                <a:spcPct val="100000"/>
              </a:lnSpc>
              <a:spcBef>
                <a:spcPts val="400"/>
              </a:spcBef>
              <a:spcAft>
                <a:spcPts val="0"/>
              </a:spcAft>
              <a:buClr>
                <a:srgbClr val="0055B0"/>
              </a:buClr>
              <a:buFont typeface="Arial"/>
              <a:buNone/>
              <a:defRPr sz="1400" b="0" i="0" u="none" strike="noStrike" cap="none">
                <a:solidFill>
                  <a:srgbClr val="0055B0"/>
                </a:solidFill>
                <a:latin typeface="Arial"/>
                <a:ea typeface="Arial"/>
                <a:cs typeface="Arial"/>
                <a:sym typeface="Arial"/>
              </a:defRPr>
            </a:lvl9pPr>
          </a:lstStyle>
          <a:p>
            <a:endParaRPr/>
          </a:p>
        </p:txBody>
      </p:sp>
      <p:pic>
        <p:nvPicPr>
          <p:cNvPr id="28" name="Shape 28" descr="ihtsdo_brand_master_PMS.png"/>
          <p:cNvPicPr preferRelativeResize="0"/>
          <p:nvPr/>
        </p:nvPicPr>
        <p:blipFill rotWithShape="1">
          <a:blip r:embed="rId2">
            <a:alphaModFix/>
          </a:blip>
          <a:srcRect/>
          <a:stretch/>
        </p:blipFill>
        <p:spPr>
          <a:xfrm>
            <a:off x="8270543" y="64415"/>
            <a:ext cx="3752578" cy="1438018"/>
          </a:xfrm>
          <a:prstGeom prst="rect">
            <a:avLst/>
          </a:prstGeom>
          <a:solidFill>
            <a:schemeClr val="lt1"/>
          </a:solidFill>
          <a:ln>
            <a:noFill/>
          </a:ln>
        </p:spPr>
      </p:pic>
      <p:sp>
        <p:nvSpPr>
          <p:cNvPr id="29" name="Shape 29"/>
          <p:cNvSpPr txBox="1">
            <a:spLocks noGrp="1"/>
          </p:cNvSpPr>
          <p:nvPr>
            <p:ph type="sldNum" idx="12"/>
          </p:nvPr>
        </p:nvSpPr>
        <p:spPr>
          <a:xfrm>
            <a:off x="9852987" y="6429396"/>
            <a:ext cx="1473293"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smtClean="0">
                <a:solidFill>
                  <a:srgbClr val="888888"/>
                </a:solidFill>
                <a:latin typeface="Arial"/>
                <a:ea typeface="Arial"/>
                <a:cs typeface="Arial"/>
                <a:sym typeface="Arial"/>
              </a:rPr>
              <a:pPr algn="r">
                <a:buClr>
                  <a:srgbClr val="888888"/>
                </a:buClr>
                <a:buSzPct val="25000"/>
              </a:pPr>
              <a:t>‹#›</a:t>
            </a:fld>
            <a:endParaRPr lang="en-US" sz="1100">
              <a:solidFill>
                <a:srgbClr val="888888"/>
              </a:solidFill>
              <a:latin typeface="Arial"/>
              <a:ea typeface="Arial"/>
              <a:cs typeface="Arial"/>
              <a:sym typeface="Arial"/>
            </a:endParaRPr>
          </a:p>
        </p:txBody>
      </p:sp>
    </p:spTree>
    <p:extLst>
      <p:ext uri="{BB962C8B-B14F-4D97-AF65-F5344CB8AC3E}">
        <p14:creationId xmlns:p14="http://schemas.microsoft.com/office/powerpoint/2010/main" val="32061070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0FF902-DDB7-9D45-99EB-619F5C22CB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681A58-5441-2B47-9786-835DDE2951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Google Shape;11;p23">
            <a:extLst>
              <a:ext uri="{FF2B5EF4-FFF2-40B4-BE49-F238E27FC236}">
                <a16:creationId xmlns:a16="http://schemas.microsoft.com/office/drawing/2014/main" id="{D189BA68-A33F-5549-A41B-6B8C287667E6}"/>
              </a:ext>
            </a:extLst>
          </p:cNvPr>
          <p:cNvSpPr txBox="1"/>
          <p:nvPr userDrawn="1"/>
        </p:nvSpPr>
        <p:spPr>
          <a:xfrm rot="-5400000">
            <a:off x="10052818" y="4902501"/>
            <a:ext cx="3134700" cy="2615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1100" b="0" i="0" u="none" strike="noStrike" cap="none">
                <a:solidFill>
                  <a:srgbClr val="434A55"/>
                </a:solidFill>
                <a:latin typeface="Trebuchet MS"/>
                <a:ea typeface="Trebuchet MS"/>
                <a:cs typeface="Trebuchet MS"/>
                <a:sym typeface="Trebuchet MS"/>
              </a:rPr>
              <a:t>SNOMED International: Delivering SNOMED CT</a:t>
            </a:r>
            <a:endParaRPr sz="1100" b="0" i="0" u="none" strike="noStrike" cap="none">
              <a:solidFill>
                <a:srgbClr val="434A55"/>
              </a:solidFill>
              <a:latin typeface="Trebuchet MS"/>
              <a:ea typeface="Trebuchet MS"/>
              <a:cs typeface="Trebuchet MS"/>
              <a:sym typeface="Trebuchet MS"/>
            </a:endParaRPr>
          </a:p>
        </p:txBody>
      </p:sp>
      <p:sp>
        <p:nvSpPr>
          <p:cNvPr id="8" name="Google Shape;12;p23">
            <a:extLst>
              <a:ext uri="{FF2B5EF4-FFF2-40B4-BE49-F238E27FC236}">
                <a16:creationId xmlns:a16="http://schemas.microsoft.com/office/drawing/2014/main" id="{9DE9F72E-A675-1945-910D-B3D5BB1CC3FD}"/>
              </a:ext>
            </a:extLst>
          </p:cNvPr>
          <p:cNvSpPr/>
          <p:nvPr userDrawn="1"/>
        </p:nvSpPr>
        <p:spPr>
          <a:xfrm>
            <a:off x="11609968" y="1140325"/>
            <a:ext cx="20400" cy="24555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rebuchet MS"/>
              <a:ea typeface="Trebuchet MS"/>
              <a:cs typeface="Trebuchet MS"/>
              <a:sym typeface="Trebuchet MS"/>
            </a:endParaRPr>
          </a:p>
        </p:txBody>
      </p:sp>
      <p:pic>
        <p:nvPicPr>
          <p:cNvPr id="9" name="Google Shape;13;p23">
            <a:extLst>
              <a:ext uri="{FF2B5EF4-FFF2-40B4-BE49-F238E27FC236}">
                <a16:creationId xmlns:a16="http://schemas.microsoft.com/office/drawing/2014/main" id="{201A53F2-7F1C-F94C-A7C4-9FDF9C3A470C}"/>
              </a:ext>
            </a:extLst>
          </p:cNvPr>
          <p:cNvPicPr preferRelativeResize="0"/>
          <p:nvPr userDrawn="1"/>
        </p:nvPicPr>
        <p:blipFill rotWithShape="1">
          <a:blip r:embed="rId7">
            <a:alphaModFix/>
          </a:blip>
          <a:srcRect/>
          <a:stretch/>
        </p:blipFill>
        <p:spPr>
          <a:xfrm>
            <a:off x="11251374" y="193798"/>
            <a:ext cx="737589" cy="747834"/>
          </a:xfrm>
          <a:prstGeom prst="rect">
            <a:avLst/>
          </a:prstGeom>
          <a:noFill/>
          <a:ln>
            <a:noFill/>
          </a:ln>
        </p:spPr>
      </p:pic>
    </p:spTree>
    <p:extLst>
      <p:ext uri="{BB962C8B-B14F-4D97-AF65-F5344CB8AC3E}">
        <p14:creationId xmlns:p14="http://schemas.microsoft.com/office/powerpoint/2010/main" val="4289746416"/>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79" r:id="rId3"/>
    <p:sldLayoutId id="2147483681" r:id="rId4"/>
    <p:sldLayoutId id="214748368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5.xml"/><Relationship Id="rId5" Type="http://schemas.openxmlformats.org/officeDocument/2006/relationships/image" Target="../media/image9.jpg"/><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1"/>
          <p:cNvPicPr preferRelativeResize="0"/>
          <p:nvPr/>
        </p:nvPicPr>
        <p:blipFill rotWithShape="1">
          <a:blip r:embed="rId3">
            <a:alphaModFix/>
          </a:blip>
          <a:srcRect/>
          <a:stretch/>
        </p:blipFill>
        <p:spPr>
          <a:xfrm>
            <a:off x="4894" y="0"/>
            <a:ext cx="12192000" cy="6858000"/>
          </a:xfrm>
          <a:prstGeom prst="rect">
            <a:avLst/>
          </a:prstGeom>
          <a:noFill/>
          <a:ln>
            <a:noFill/>
          </a:ln>
        </p:spPr>
      </p:pic>
      <p:sp>
        <p:nvSpPr>
          <p:cNvPr id="254" name="Google Shape;254;p1"/>
          <p:cNvSpPr/>
          <p:nvPr/>
        </p:nvSpPr>
        <p:spPr>
          <a:xfrm>
            <a:off x="0" y="0"/>
            <a:ext cx="12201789" cy="6858000"/>
          </a:xfrm>
          <a:prstGeom prst="rect">
            <a:avLst/>
          </a:prstGeom>
          <a:solidFill>
            <a:schemeClr val="dk2">
              <a:alpha val="64313"/>
            </a:scheme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Trebuchet MS"/>
              <a:ea typeface="Trebuchet MS"/>
              <a:cs typeface="Trebuchet MS"/>
              <a:sym typeface="Trebuchet MS"/>
            </a:endParaRPr>
          </a:p>
        </p:txBody>
      </p:sp>
      <p:sp>
        <p:nvSpPr>
          <p:cNvPr id="255" name="Google Shape;255;p1"/>
          <p:cNvSpPr txBox="1">
            <a:spLocks noGrp="1"/>
          </p:cNvSpPr>
          <p:nvPr>
            <p:ph type="title"/>
          </p:nvPr>
        </p:nvSpPr>
        <p:spPr>
          <a:xfrm>
            <a:off x="2000344" y="2021498"/>
            <a:ext cx="8201100" cy="1483051"/>
          </a:xfrm>
          <a:prstGeom prst="rect">
            <a:avLst/>
          </a:prstGeom>
          <a:noFill/>
          <a:ln w="9525" cap="flat" cmpd="sng">
            <a:solidFill>
              <a:schemeClr val="lt1"/>
            </a:solidFill>
            <a:prstDash val="solid"/>
            <a:round/>
            <a:headEnd type="none" w="sm" len="sm"/>
            <a:tailEnd type="none" w="sm" len="sm"/>
          </a:ln>
        </p:spPr>
        <p:txBody>
          <a:bodyPr spcFirstLastPara="1" wrap="square" lIns="216000" tIns="216000" rIns="216000" bIns="45700" anchor="ctr" anchorCtr="0">
            <a:spAutoFit/>
          </a:bodyPr>
          <a:lstStyle/>
          <a:p>
            <a:pPr lvl="0">
              <a:buClr>
                <a:schemeClr val="lt1"/>
              </a:buClr>
            </a:pPr>
            <a:r>
              <a:rPr lang="en-US" sz="4400" i="0" dirty="0"/>
              <a:t>Clinical Engagement Strategy</a:t>
            </a:r>
            <a:br>
              <a:rPr lang="en-US" sz="4400" i="0" dirty="0"/>
            </a:br>
            <a:r>
              <a:rPr lang="en-US" sz="4400" i="0" dirty="0"/>
              <a:t>2021 - 2025</a:t>
            </a:r>
            <a:endParaRPr sz="4400" i="0" dirty="0"/>
          </a:p>
        </p:txBody>
      </p:sp>
      <p:sp>
        <p:nvSpPr>
          <p:cNvPr id="256" name="Google Shape;256;p1"/>
          <p:cNvSpPr txBox="1"/>
          <p:nvPr/>
        </p:nvSpPr>
        <p:spPr>
          <a:xfrm>
            <a:off x="4053943" y="5475408"/>
            <a:ext cx="6190500" cy="548828"/>
          </a:xfrm>
          <a:prstGeom prst="rect">
            <a:avLst/>
          </a:prstGeom>
          <a:noFill/>
          <a:ln>
            <a:noFill/>
          </a:ln>
        </p:spPr>
        <p:txBody>
          <a:bodyPr spcFirstLastPara="1" wrap="square" lIns="91425" tIns="45700" rIns="91425" bIns="45700" anchor="t" anchorCtr="0">
            <a:spAutoFit/>
          </a:bodyPr>
          <a:lstStyle/>
          <a:p>
            <a:pPr algn="r">
              <a:buClr>
                <a:srgbClr val="0055B0"/>
              </a:buClr>
              <a:buSzPct val="25000"/>
            </a:pPr>
            <a:r>
              <a:rPr lang="en-US" sz="1400" b="1" dirty="0">
                <a:solidFill>
                  <a:schemeClr val="bg1"/>
                </a:solidFill>
                <a:latin typeface="Trebuchet MS"/>
                <a:ea typeface="Trebuchet MS"/>
                <a:cs typeface="Trebuchet MS"/>
                <a:sym typeface="Trebuchet MS"/>
              </a:rPr>
              <a:t>Shelley </a:t>
            </a:r>
            <a:r>
              <a:rPr lang="en-US" sz="1400" b="1" dirty="0" err="1">
                <a:solidFill>
                  <a:schemeClr val="bg1"/>
                </a:solidFill>
                <a:latin typeface="Trebuchet MS"/>
                <a:ea typeface="Trebuchet MS"/>
                <a:cs typeface="Trebuchet MS"/>
                <a:sym typeface="Trebuchet MS"/>
              </a:rPr>
              <a:t>Lipon</a:t>
            </a:r>
            <a:r>
              <a:rPr lang="en-US" sz="1400" b="1" dirty="0">
                <a:solidFill>
                  <a:schemeClr val="bg1"/>
                </a:solidFill>
                <a:latin typeface="Trebuchet MS"/>
                <a:ea typeface="Trebuchet MS"/>
                <a:cs typeface="Trebuchet MS"/>
                <a:sym typeface="Trebuchet MS"/>
              </a:rPr>
              <a:t>, </a:t>
            </a:r>
          </a:p>
          <a:p>
            <a:pPr algn="r">
              <a:spcBef>
                <a:spcPts val="200"/>
              </a:spcBef>
              <a:buClr>
                <a:srgbClr val="0055B0"/>
              </a:buClr>
              <a:buSzPct val="25000"/>
            </a:pPr>
            <a:r>
              <a:rPr lang="en-US" sz="1400" dirty="0">
                <a:solidFill>
                  <a:schemeClr val="bg1"/>
                </a:solidFill>
                <a:latin typeface="Trebuchet MS"/>
                <a:ea typeface="Trebuchet MS"/>
                <a:cs typeface="Trebuchet MS"/>
                <a:sym typeface="Trebuchet MS"/>
              </a:rPr>
              <a:t>Global Customer Relations Executive</a:t>
            </a:r>
          </a:p>
        </p:txBody>
      </p:sp>
      <p:pic>
        <p:nvPicPr>
          <p:cNvPr id="259" name="Google Shape;259;p1"/>
          <p:cNvPicPr preferRelativeResize="0"/>
          <p:nvPr/>
        </p:nvPicPr>
        <p:blipFill>
          <a:blip r:embed="rId4"/>
          <a:srcRect/>
          <a:stretch/>
        </p:blipFill>
        <p:spPr>
          <a:xfrm>
            <a:off x="2290492" y="5913205"/>
            <a:ext cx="7620805" cy="530143"/>
          </a:xfrm>
          <a:prstGeom prst="rect">
            <a:avLst/>
          </a:prstGeom>
          <a:noFill/>
          <a:ln>
            <a:noFill/>
          </a:ln>
        </p:spPr>
      </p:pic>
      <p:pic>
        <p:nvPicPr>
          <p:cNvPr id="260" name="Google Shape;260;p1"/>
          <p:cNvPicPr preferRelativeResize="0"/>
          <p:nvPr/>
        </p:nvPicPr>
        <p:blipFill rotWithShape="1">
          <a:blip r:embed="rId5">
            <a:alphaModFix/>
          </a:blip>
          <a:srcRect/>
          <a:stretch/>
        </p:blipFill>
        <p:spPr>
          <a:xfrm>
            <a:off x="4565945" y="642633"/>
            <a:ext cx="3069899" cy="1364400"/>
          </a:xfrm>
          <a:prstGeom prst="rect">
            <a:avLst/>
          </a:prstGeom>
          <a:noFill/>
          <a:ln>
            <a:noFill/>
          </a:ln>
        </p:spPr>
      </p:pic>
      <p:grpSp>
        <p:nvGrpSpPr>
          <p:cNvPr id="10" name="Shape 47">
            <a:extLst>
              <a:ext uri="{FF2B5EF4-FFF2-40B4-BE49-F238E27FC236}">
                <a16:creationId xmlns:a16="http://schemas.microsoft.com/office/drawing/2014/main" id="{5E179567-6C25-C343-ABC3-649CDEA9A929}"/>
              </a:ext>
            </a:extLst>
          </p:cNvPr>
          <p:cNvGrpSpPr/>
          <p:nvPr/>
        </p:nvGrpSpPr>
        <p:grpSpPr>
          <a:xfrm>
            <a:off x="1521724" y="3621616"/>
            <a:ext cx="9161396" cy="1728787"/>
            <a:chOff x="-1588" y="4221162"/>
            <a:chExt cx="9145587" cy="1728787"/>
          </a:xfrm>
        </p:grpSpPr>
        <p:pic>
          <p:nvPicPr>
            <p:cNvPr id="11" name="Shape 48" descr="MPj04388700000[1]">
              <a:extLst>
                <a:ext uri="{FF2B5EF4-FFF2-40B4-BE49-F238E27FC236}">
                  <a16:creationId xmlns:a16="http://schemas.microsoft.com/office/drawing/2014/main" id="{1EEC394C-0386-3741-88B5-EA215384E782}"/>
                </a:ext>
              </a:extLst>
            </p:cNvPr>
            <p:cNvPicPr preferRelativeResize="0"/>
            <p:nvPr/>
          </p:nvPicPr>
          <p:blipFill rotWithShape="1">
            <a:blip r:embed="rId6">
              <a:alphaModFix/>
            </a:blip>
            <a:srcRect/>
            <a:stretch/>
          </p:blipFill>
          <p:spPr>
            <a:xfrm>
              <a:off x="1692275" y="4229100"/>
              <a:ext cx="2555875" cy="1720850"/>
            </a:xfrm>
            <a:prstGeom prst="rect">
              <a:avLst/>
            </a:prstGeom>
            <a:noFill/>
            <a:ln>
              <a:noFill/>
            </a:ln>
          </p:spPr>
        </p:pic>
        <p:pic>
          <p:nvPicPr>
            <p:cNvPr id="12" name="Shape 49" descr="MPj04222600000[1]">
              <a:extLst>
                <a:ext uri="{FF2B5EF4-FFF2-40B4-BE49-F238E27FC236}">
                  <a16:creationId xmlns:a16="http://schemas.microsoft.com/office/drawing/2014/main" id="{6635321E-290E-D44E-8EE8-D914C1ED6BDB}"/>
                </a:ext>
              </a:extLst>
            </p:cNvPr>
            <p:cNvPicPr preferRelativeResize="0"/>
            <p:nvPr/>
          </p:nvPicPr>
          <p:blipFill rotWithShape="1">
            <a:blip r:embed="rId7">
              <a:alphaModFix/>
            </a:blip>
            <a:srcRect/>
            <a:stretch/>
          </p:blipFill>
          <p:spPr>
            <a:xfrm>
              <a:off x="4211637" y="4221162"/>
              <a:ext cx="2593975" cy="1728787"/>
            </a:xfrm>
            <a:prstGeom prst="rect">
              <a:avLst/>
            </a:prstGeom>
            <a:noFill/>
            <a:ln>
              <a:noFill/>
            </a:ln>
          </p:spPr>
        </p:pic>
        <p:pic>
          <p:nvPicPr>
            <p:cNvPr id="13" name="Shape 50" descr="MPj04424370000[1]">
              <a:extLst>
                <a:ext uri="{FF2B5EF4-FFF2-40B4-BE49-F238E27FC236}">
                  <a16:creationId xmlns:a16="http://schemas.microsoft.com/office/drawing/2014/main" id="{C10A1907-17C9-A44F-A1A2-10A251163FA3}"/>
                </a:ext>
              </a:extLst>
            </p:cNvPr>
            <p:cNvPicPr preferRelativeResize="0"/>
            <p:nvPr/>
          </p:nvPicPr>
          <p:blipFill rotWithShape="1">
            <a:blip r:embed="rId8">
              <a:alphaModFix/>
            </a:blip>
            <a:srcRect/>
            <a:stretch/>
          </p:blipFill>
          <p:spPr>
            <a:xfrm>
              <a:off x="6551612" y="4221162"/>
              <a:ext cx="2592387" cy="1728787"/>
            </a:xfrm>
            <a:prstGeom prst="rect">
              <a:avLst/>
            </a:prstGeom>
            <a:noFill/>
            <a:ln>
              <a:noFill/>
            </a:ln>
          </p:spPr>
        </p:pic>
        <p:pic>
          <p:nvPicPr>
            <p:cNvPr id="14" name="Shape 51" descr="MPj04265570000[1]">
              <a:extLst>
                <a:ext uri="{FF2B5EF4-FFF2-40B4-BE49-F238E27FC236}">
                  <a16:creationId xmlns:a16="http://schemas.microsoft.com/office/drawing/2014/main" id="{8D33C417-97F5-E54F-9B40-CBB72B6FB5B6}"/>
                </a:ext>
              </a:extLst>
            </p:cNvPr>
            <p:cNvPicPr preferRelativeResize="0"/>
            <p:nvPr/>
          </p:nvPicPr>
          <p:blipFill rotWithShape="1">
            <a:blip r:embed="rId9">
              <a:alphaModFix/>
            </a:blip>
            <a:srcRect/>
            <a:stretch/>
          </p:blipFill>
          <p:spPr>
            <a:xfrm>
              <a:off x="-1588" y="4221162"/>
              <a:ext cx="1728787" cy="1728787"/>
            </a:xfrm>
            <a:prstGeom prst="rect">
              <a:avLst/>
            </a:prstGeom>
            <a:noFill/>
            <a:ln>
              <a:noFill/>
            </a:ln>
          </p:spPr>
        </p:pic>
      </p:grpSp>
    </p:spTree>
    <p:extLst>
      <p:ext uri="{BB962C8B-B14F-4D97-AF65-F5344CB8AC3E}">
        <p14:creationId xmlns:p14="http://schemas.microsoft.com/office/powerpoint/2010/main" val="2784574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10</a:t>
            </a:fld>
            <a:endParaRPr lang="en-US" sz="1100">
              <a:solidFill>
                <a:srgbClr val="888888"/>
              </a:solidFill>
              <a:latin typeface="Arial"/>
              <a:ea typeface="Arial"/>
              <a:cs typeface="Arial"/>
              <a:sym typeface="Arial"/>
            </a:endParaRPr>
          </a:p>
        </p:txBody>
      </p:sp>
      <p:sp>
        <p:nvSpPr>
          <p:cNvPr id="169" name="Shape 169"/>
          <p:cNvSpPr txBox="1">
            <a:spLocks noGrp="1"/>
          </p:cNvSpPr>
          <p:nvPr>
            <p:ph type="body" idx="1"/>
          </p:nvPr>
        </p:nvSpPr>
        <p:spPr>
          <a:xfrm>
            <a:off x="657225" y="1363101"/>
            <a:ext cx="10587038" cy="4658007"/>
          </a:xfrm>
          <a:prstGeom prst="rect">
            <a:avLst/>
          </a:prstGeom>
          <a:noFill/>
          <a:ln>
            <a:noFill/>
          </a:ln>
        </p:spPr>
        <p:txBody>
          <a:bodyPr vert="horz" lIns="91425" tIns="91425" rIns="91425" bIns="91425" rtlCol="0" anchor="t" anchorCtr="0">
            <a:noAutofit/>
          </a:bodyPr>
          <a:lstStyle/>
          <a:p>
            <a:pPr marL="342900" lvl="1" indent="-215900">
              <a:spcBef>
                <a:spcPts val="0"/>
              </a:spcBef>
              <a:spcAft>
                <a:spcPts val="0"/>
              </a:spcAft>
              <a:buClr>
                <a:srgbClr val="0055B0"/>
              </a:buClr>
            </a:pPr>
            <a:r>
              <a:rPr lang="en-US" sz="1800" dirty="0"/>
              <a:t>Raise the profile of SNOMED CT for clinicians locally/nationally/globally</a:t>
            </a:r>
          </a:p>
          <a:p>
            <a:pPr indent="-215900">
              <a:spcBef>
                <a:spcPts val="200"/>
              </a:spcBef>
              <a:spcAft>
                <a:spcPts val="0"/>
              </a:spcAft>
            </a:pPr>
            <a:r>
              <a:rPr lang="en-US" sz="1800" dirty="0">
                <a:solidFill>
                  <a:srgbClr val="0070C0"/>
                </a:solidFill>
              </a:rPr>
              <a:t>Identify and support local/regional/national/global health care professional ambassadors/SMEs for SNOMED CT </a:t>
            </a:r>
          </a:p>
          <a:p>
            <a:pPr indent="-215900">
              <a:spcBef>
                <a:spcPts val="200"/>
              </a:spcBef>
              <a:spcAft>
                <a:spcPts val="0"/>
              </a:spcAft>
            </a:pPr>
            <a:r>
              <a:rPr lang="en-US" sz="1800" dirty="0">
                <a:solidFill>
                  <a:srgbClr val="0070C0"/>
                </a:solidFill>
              </a:rPr>
              <a:t>Clinical engagement of EHR vendors and NLP vendors to ensure SNOMED CT meets current and future requirements</a:t>
            </a:r>
          </a:p>
          <a:p>
            <a:pPr indent="-215900">
              <a:spcBef>
                <a:spcPts val="200"/>
              </a:spcBef>
              <a:spcAft>
                <a:spcPts val="0"/>
              </a:spcAft>
            </a:pPr>
            <a:r>
              <a:rPr lang="en-US" sz="1800" dirty="0">
                <a:solidFill>
                  <a:srgbClr val="0070C0"/>
                </a:solidFill>
              </a:rPr>
              <a:t>Identify and gather use case examples from clinical and research perspectives to demonstrate benefits of using SNOMED CT </a:t>
            </a:r>
          </a:p>
          <a:p>
            <a:pPr indent="-215900">
              <a:spcBef>
                <a:spcPts val="200"/>
              </a:spcBef>
              <a:spcAft>
                <a:spcPts val="0"/>
              </a:spcAft>
            </a:pPr>
            <a:r>
              <a:rPr lang="en-US" sz="1800" dirty="0">
                <a:solidFill>
                  <a:srgbClr val="0070C0"/>
                </a:solidFill>
              </a:rPr>
              <a:t>Provision of information/guidance regarding SNOMED CT and it’s interface with other standards, e.g., ICD-11</a:t>
            </a:r>
          </a:p>
          <a:p>
            <a:pPr indent="-215900">
              <a:spcBef>
                <a:spcPts val="200"/>
              </a:spcBef>
              <a:spcAft>
                <a:spcPts val="0"/>
              </a:spcAft>
            </a:pPr>
            <a:r>
              <a:rPr lang="en-US" sz="1800" dirty="0">
                <a:solidFill>
                  <a:srgbClr val="0070C0"/>
                </a:solidFill>
              </a:rPr>
              <a:t>Identify opportunities to enhance SNOMED CT through collaboration with other clinical standards</a:t>
            </a:r>
          </a:p>
          <a:p>
            <a:pPr indent="-215900">
              <a:spcBef>
                <a:spcPts val="200"/>
              </a:spcBef>
              <a:spcAft>
                <a:spcPts val="0"/>
              </a:spcAft>
            </a:pPr>
            <a:r>
              <a:rPr lang="en-US" sz="1800" dirty="0">
                <a:solidFill>
                  <a:srgbClr val="0070C0"/>
                </a:solidFill>
              </a:rPr>
              <a:t>Identify and respond to key external drivers that impact clinical perspectives alongside patient care, e.g., billing and quality improvement</a:t>
            </a:r>
          </a:p>
          <a:p>
            <a:pPr indent="-215900">
              <a:spcBef>
                <a:spcPts val="200"/>
              </a:spcBef>
              <a:spcAft>
                <a:spcPts val="0"/>
              </a:spcAft>
            </a:pPr>
            <a:r>
              <a:rPr lang="en-US" sz="1800" dirty="0">
                <a:solidFill>
                  <a:srgbClr val="0070C0"/>
                </a:solidFill>
              </a:rPr>
              <a:t>Identify key clinical requirements/priorities/trends to inform SNOMED International products and services</a:t>
            </a:r>
          </a:p>
          <a:p>
            <a:pPr indent="-215900">
              <a:spcBef>
                <a:spcPts val="200"/>
              </a:spcBef>
              <a:spcAft>
                <a:spcPts val="0"/>
              </a:spcAft>
            </a:pPr>
            <a:r>
              <a:rPr lang="en-US" sz="1800" dirty="0">
                <a:solidFill>
                  <a:srgbClr val="0070C0"/>
                </a:solidFill>
              </a:rPr>
              <a:t>Increase the access and promotion of relevant SNOMED CT educational materials by all healthcare professionals</a:t>
            </a:r>
          </a:p>
          <a:p>
            <a:pPr marL="342900" lvl="1" indent="-215900">
              <a:spcBef>
                <a:spcPts val="200"/>
              </a:spcBef>
              <a:spcAft>
                <a:spcPts val="0"/>
              </a:spcAft>
              <a:buClr>
                <a:srgbClr val="0055B0"/>
              </a:buClr>
            </a:pPr>
            <a:r>
              <a:rPr lang="en-US" sz="1800" dirty="0"/>
              <a:t>Development of clinical analytics documentation and educational materials to showcase SNOMED CT functionality within clinical practice</a:t>
            </a:r>
          </a:p>
          <a:p>
            <a:pPr indent="-215900">
              <a:spcBef>
                <a:spcPts val="200"/>
              </a:spcBef>
              <a:spcAft>
                <a:spcPts val="0"/>
              </a:spcAft>
              <a:buNone/>
            </a:pPr>
            <a:endParaRPr sz="1600" dirty="0">
              <a:solidFill>
                <a:srgbClr val="0070C0"/>
              </a:solidFill>
            </a:endParaRPr>
          </a:p>
          <a:p>
            <a:pPr marL="342900" lvl="1" indent="-215900">
              <a:spcBef>
                <a:spcPts val="200"/>
              </a:spcBef>
              <a:spcAft>
                <a:spcPts val="0"/>
              </a:spcAft>
              <a:buClr>
                <a:srgbClr val="0055B0"/>
              </a:buClr>
              <a:buNone/>
            </a:pPr>
            <a:endParaRPr sz="1600" dirty="0"/>
          </a:p>
          <a:p>
            <a:pPr marL="129541" indent="-2541">
              <a:spcBef>
                <a:spcPts val="200"/>
              </a:spcBef>
              <a:spcAft>
                <a:spcPts val="0"/>
              </a:spcAft>
              <a:buSzPct val="25000"/>
              <a:buNone/>
            </a:pPr>
            <a:endParaRPr dirty="0">
              <a:solidFill>
                <a:srgbClr val="0070C0"/>
              </a:solidFill>
            </a:endParaRPr>
          </a:p>
        </p:txBody>
      </p:sp>
      <p:sp>
        <p:nvSpPr>
          <p:cNvPr id="170" name="Shape 170"/>
          <p:cNvSpPr txBox="1">
            <a:spLocks noGrp="1"/>
          </p:cNvSpPr>
          <p:nvPr>
            <p:ph type="title"/>
          </p:nvPr>
        </p:nvSpPr>
        <p:spPr>
          <a:xfrm>
            <a:off x="1898572" y="572878"/>
            <a:ext cx="7370284" cy="649473"/>
          </a:xfrm>
          <a:prstGeom prst="rect">
            <a:avLst/>
          </a:prstGeom>
          <a:noFill/>
          <a:ln>
            <a:noFill/>
          </a:ln>
        </p:spPr>
        <p:txBody>
          <a:bodyPr vert="horz" lIns="91425" tIns="91425" rIns="91425" bIns="91425" rtlCol="0" anchor="ctr" anchorCtr="0">
            <a:noAutofit/>
          </a:bodyPr>
          <a:lstStyle/>
          <a:p>
            <a:pPr>
              <a:buSzPct val="25000"/>
            </a:pPr>
            <a:r>
              <a:rPr lang="en-US" sz="2400" dirty="0"/>
              <a:t>Clinical engagement goals/objectives to support SNOMED International strategic direction</a:t>
            </a:r>
          </a:p>
        </p:txBody>
      </p:sp>
    </p:spTree>
    <p:extLst>
      <p:ext uri="{BB962C8B-B14F-4D97-AF65-F5344CB8AC3E}">
        <p14:creationId xmlns:p14="http://schemas.microsoft.com/office/powerpoint/2010/main" val="3692769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11</a:t>
            </a:fld>
            <a:endParaRPr lang="en-US" sz="1100">
              <a:solidFill>
                <a:srgbClr val="888888"/>
              </a:solidFill>
              <a:latin typeface="Arial"/>
              <a:ea typeface="Arial"/>
              <a:cs typeface="Arial"/>
              <a:sym typeface="Arial"/>
            </a:endParaRPr>
          </a:p>
        </p:txBody>
      </p:sp>
      <p:sp>
        <p:nvSpPr>
          <p:cNvPr id="177" name="Shape 177"/>
          <p:cNvSpPr txBox="1">
            <a:spLocks noGrp="1"/>
          </p:cNvSpPr>
          <p:nvPr>
            <p:ph type="body" idx="1"/>
          </p:nvPr>
        </p:nvSpPr>
        <p:spPr>
          <a:xfrm>
            <a:off x="528638" y="1485636"/>
            <a:ext cx="10787061" cy="4658007"/>
          </a:xfrm>
          <a:prstGeom prst="rect">
            <a:avLst/>
          </a:prstGeom>
          <a:noFill/>
          <a:ln>
            <a:noFill/>
          </a:ln>
        </p:spPr>
        <p:txBody>
          <a:bodyPr vert="horz" lIns="91425" tIns="91425" rIns="91425" bIns="91425" rtlCol="0" anchor="t" anchorCtr="0">
            <a:noAutofit/>
          </a:bodyPr>
          <a:lstStyle/>
          <a:p>
            <a:pPr indent="-215900">
              <a:spcBef>
                <a:spcPts val="0"/>
              </a:spcBef>
              <a:spcAft>
                <a:spcPts val="0"/>
              </a:spcAft>
            </a:pPr>
            <a:r>
              <a:rPr lang="en-US" sz="1800" dirty="0">
                <a:solidFill>
                  <a:srgbClr val="0070C0"/>
                </a:solidFill>
              </a:rPr>
              <a:t>The annual work plan will include global clinical engagement activities</a:t>
            </a:r>
          </a:p>
          <a:p>
            <a:pPr indent="-215900">
              <a:spcBef>
                <a:spcPts val="200"/>
              </a:spcBef>
              <a:spcAft>
                <a:spcPts val="0"/>
              </a:spcAft>
            </a:pPr>
            <a:r>
              <a:rPr lang="en-US" sz="1800" dirty="0">
                <a:solidFill>
                  <a:srgbClr val="0070C0"/>
                </a:solidFill>
              </a:rPr>
              <a:t>The clinical engagement plan will deliver on the strategic direction for the SNOMED International</a:t>
            </a:r>
          </a:p>
          <a:p>
            <a:pPr indent="-215900">
              <a:spcBef>
                <a:spcPts val="200"/>
              </a:spcBef>
              <a:spcAft>
                <a:spcPts val="0"/>
              </a:spcAft>
            </a:pPr>
            <a:r>
              <a:rPr lang="en-US" sz="1800" dirty="0">
                <a:solidFill>
                  <a:srgbClr val="0070C0"/>
                </a:solidFill>
              </a:rPr>
              <a:t>The annual work plan will be developed in collaboration with the leads of the clinical groups (reference and project groups) and clearly identify deliverables, with an implementation plan and measure of success</a:t>
            </a:r>
          </a:p>
          <a:p>
            <a:pPr indent="-215900">
              <a:spcBef>
                <a:spcPts val="200"/>
              </a:spcBef>
              <a:spcAft>
                <a:spcPts val="0"/>
              </a:spcAft>
            </a:pPr>
            <a:r>
              <a:rPr lang="en-US" sz="1800" dirty="0">
                <a:solidFill>
                  <a:srgbClr val="0070C0"/>
                </a:solidFill>
              </a:rPr>
              <a:t>All clinical engagement activities will coordinate with the relevant SNOMED International lines of business in order to ensure appropriate and timely delivery</a:t>
            </a:r>
          </a:p>
          <a:p>
            <a:pPr indent="-215900">
              <a:spcBef>
                <a:spcPts val="200"/>
              </a:spcBef>
              <a:spcAft>
                <a:spcPts val="0"/>
              </a:spcAft>
            </a:pPr>
            <a:r>
              <a:rPr lang="en-US" sz="1800" dirty="0">
                <a:solidFill>
                  <a:srgbClr val="0070C0"/>
                </a:solidFill>
              </a:rPr>
              <a:t>All clinical engagement activities within Member countries will be undertaken only following consultation with the relevant national authority</a:t>
            </a:r>
          </a:p>
          <a:p>
            <a:pPr indent="-215900">
              <a:spcBef>
                <a:spcPts val="200"/>
              </a:spcBef>
              <a:spcAft>
                <a:spcPts val="0"/>
              </a:spcAft>
            </a:pPr>
            <a:r>
              <a:rPr lang="en-US" sz="1800" dirty="0">
                <a:solidFill>
                  <a:srgbClr val="0070C0"/>
                </a:solidFill>
              </a:rPr>
              <a:t>Outreach to clinical registries to support interoperability and data exchange</a:t>
            </a:r>
          </a:p>
          <a:p>
            <a:pPr indent="-215900">
              <a:spcBef>
                <a:spcPts val="200"/>
              </a:spcBef>
              <a:spcAft>
                <a:spcPts val="0"/>
              </a:spcAft>
            </a:pPr>
            <a:r>
              <a:rPr lang="en-US" sz="1800" dirty="0">
                <a:solidFill>
                  <a:srgbClr val="0070C0"/>
                </a:solidFill>
              </a:rPr>
              <a:t>Focus on content – logical definitions to support future analytics and measurement specification (QA measures)</a:t>
            </a:r>
          </a:p>
          <a:p>
            <a:pPr indent="-215900">
              <a:spcBef>
                <a:spcPts val="200"/>
              </a:spcBef>
              <a:spcAft>
                <a:spcPts val="0"/>
              </a:spcAft>
            </a:pPr>
            <a:r>
              <a:rPr lang="en-US" sz="1800" dirty="0">
                <a:solidFill>
                  <a:srgbClr val="0070C0"/>
                </a:solidFill>
              </a:rPr>
              <a:t>Developing tools to support content review by CRGs</a:t>
            </a:r>
          </a:p>
          <a:p>
            <a:pPr indent="-215900">
              <a:spcBef>
                <a:spcPts val="200"/>
              </a:spcBef>
              <a:spcAft>
                <a:spcPts val="0"/>
              </a:spcAft>
            </a:pPr>
            <a:r>
              <a:rPr lang="en-US" sz="1800" dirty="0">
                <a:solidFill>
                  <a:srgbClr val="0070C0"/>
                </a:solidFill>
              </a:rPr>
              <a:t>Outreach to clinical training schools</a:t>
            </a:r>
          </a:p>
          <a:p>
            <a:pPr indent="-215900">
              <a:spcBef>
                <a:spcPts val="200"/>
              </a:spcBef>
              <a:spcAft>
                <a:spcPts val="0"/>
              </a:spcAft>
            </a:pPr>
            <a:r>
              <a:rPr lang="en-US" sz="1800" dirty="0">
                <a:solidFill>
                  <a:srgbClr val="0070C0"/>
                </a:solidFill>
              </a:rPr>
              <a:t>Identification of clinical champions who support and endorse the implementation of SNOMED CT and related products and services</a:t>
            </a:r>
          </a:p>
          <a:p>
            <a:pPr indent="-215900">
              <a:spcBef>
                <a:spcPts val="200"/>
              </a:spcBef>
              <a:spcAft>
                <a:spcPts val="0"/>
              </a:spcAft>
            </a:pPr>
            <a:r>
              <a:rPr lang="en-US" sz="1800" dirty="0">
                <a:solidFill>
                  <a:srgbClr val="0070C0"/>
                </a:solidFill>
              </a:rPr>
              <a:t>Development of clinical value statement</a:t>
            </a:r>
          </a:p>
          <a:p>
            <a:pPr indent="-215900">
              <a:spcBef>
                <a:spcPts val="200"/>
              </a:spcBef>
              <a:spcAft>
                <a:spcPts val="0"/>
              </a:spcAft>
            </a:pPr>
            <a:endParaRPr lang="en-US" sz="1800" dirty="0">
              <a:solidFill>
                <a:srgbClr val="0070C0"/>
              </a:solidFill>
            </a:endParaRPr>
          </a:p>
          <a:p>
            <a:pPr indent="-215900">
              <a:spcBef>
                <a:spcPts val="200"/>
              </a:spcBef>
              <a:spcAft>
                <a:spcPts val="0"/>
              </a:spcAft>
            </a:pPr>
            <a:endParaRPr lang="en-US" sz="1800" dirty="0">
              <a:solidFill>
                <a:srgbClr val="0070C0"/>
              </a:solidFill>
            </a:endParaRPr>
          </a:p>
          <a:p>
            <a:pPr marL="127000" indent="0">
              <a:spcBef>
                <a:spcPts val="200"/>
              </a:spcBef>
              <a:spcAft>
                <a:spcPts val="0"/>
              </a:spcAft>
              <a:buNone/>
            </a:pPr>
            <a:endParaRPr lang="en-US" sz="1800" dirty="0"/>
          </a:p>
          <a:p>
            <a:pPr indent="-215900">
              <a:spcBef>
                <a:spcPts val="200"/>
              </a:spcBef>
              <a:spcAft>
                <a:spcPts val="0"/>
              </a:spcAft>
              <a:buNone/>
            </a:pPr>
            <a:endParaRPr dirty="0"/>
          </a:p>
        </p:txBody>
      </p:sp>
      <p:sp>
        <p:nvSpPr>
          <p:cNvPr id="178" name="Shape 178"/>
          <p:cNvSpPr txBox="1">
            <a:spLocks noGrp="1"/>
          </p:cNvSpPr>
          <p:nvPr>
            <p:ph type="title"/>
          </p:nvPr>
        </p:nvSpPr>
        <p:spPr>
          <a:xfrm>
            <a:off x="1981200" y="714357"/>
            <a:ext cx="7203688" cy="507995"/>
          </a:xfrm>
          <a:prstGeom prst="rect">
            <a:avLst/>
          </a:prstGeom>
          <a:noFill/>
          <a:ln>
            <a:noFill/>
          </a:ln>
        </p:spPr>
        <p:txBody>
          <a:bodyPr vert="horz" lIns="91425" tIns="91425" rIns="91425" bIns="91425" rtlCol="0" anchor="ctr" anchorCtr="0">
            <a:noAutofit/>
          </a:bodyPr>
          <a:lstStyle/>
          <a:p>
            <a:pPr>
              <a:buSzPct val="25000"/>
            </a:pPr>
            <a:r>
              <a:rPr lang="en-US" dirty="0"/>
              <a:t>Clinical Engagement work plan approach</a:t>
            </a:r>
          </a:p>
        </p:txBody>
      </p:sp>
    </p:spTree>
    <p:extLst>
      <p:ext uri="{BB962C8B-B14F-4D97-AF65-F5344CB8AC3E}">
        <p14:creationId xmlns:p14="http://schemas.microsoft.com/office/powerpoint/2010/main" val="662138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5C8290-247A-9B43-B8BC-91065CAE0631}"/>
              </a:ext>
            </a:extLst>
          </p:cNvPr>
          <p:cNvSpPr>
            <a:spLocks noGrp="1"/>
          </p:cNvSpPr>
          <p:nvPr>
            <p:ph type="body" idx="1"/>
          </p:nvPr>
        </p:nvSpPr>
        <p:spPr>
          <a:xfrm>
            <a:off x="2209800" y="1540195"/>
            <a:ext cx="7772400" cy="1500187"/>
          </a:xfrm>
        </p:spPr>
        <p:txBody>
          <a:bodyPr/>
          <a:lstStyle/>
          <a:p>
            <a:pPr algn="ctr"/>
            <a:r>
              <a:rPr lang="en-US" sz="2800" dirty="0"/>
              <a:t>Clinical Engagement Work plan</a:t>
            </a:r>
          </a:p>
          <a:p>
            <a:pPr algn="ctr"/>
            <a:r>
              <a:rPr lang="en-US" sz="2800" dirty="0"/>
              <a:t> 2021-25</a:t>
            </a:r>
          </a:p>
        </p:txBody>
      </p:sp>
      <p:sp>
        <p:nvSpPr>
          <p:cNvPr id="4" name="Slide Number Placeholder 3">
            <a:extLst>
              <a:ext uri="{FF2B5EF4-FFF2-40B4-BE49-F238E27FC236}">
                <a16:creationId xmlns:a16="http://schemas.microsoft.com/office/drawing/2014/main" id="{FA3147D1-E08E-8F40-9C36-DB06456A333F}"/>
              </a:ext>
            </a:extLst>
          </p:cNvPr>
          <p:cNvSpPr>
            <a:spLocks noGrp="1"/>
          </p:cNvSpPr>
          <p:nvPr>
            <p:ph type="sldNum" idx="12"/>
          </p:nvPr>
        </p:nvSpPr>
        <p:spPr/>
        <p:txBody>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12</a:t>
            </a:fld>
            <a:endParaRPr lang="en-US" sz="1100">
              <a:solidFill>
                <a:srgbClr val="888888"/>
              </a:solidFill>
              <a:latin typeface="Arial"/>
              <a:ea typeface="Arial"/>
              <a:cs typeface="Arial"/>
              <a:sym typeface="Arial"/>
            </a:endParaRPr>
          </a:p>
        </p:txBody>
      </p:sp>
      <p:grpSp>
        <p:nvGrpSpPr>
          <p:cNvPr id="5" name="Shape 47">
            <a:extLst>
              <a:ext uri="{FF2B5EF4-FFF2-40B4-BE49-F238E27FC236}">
                <a16:creationId xmlns:a16="http://schemas.microsoft.com/office/drawing/2014/main" id="{10312E8C-D267-854C-B9EA-131757D8AAB4}"/>
              </a:ext>
            </a:extLst>
          </p:cNvPr>
          <p:cNvGrpSpPr/>
          <p:nvPr/>
        </p:nvGrpSpPr>
        <p:grpSpPr>
          <a:xfrm>
            <a:off x="1521724" y="3786506"/>
            <a:ext cx="9161396" cy="1728787"/>
            <a:chOff x="-1588" y="4221162"/>
            <a:chExt cx="9145587" cy="1728787"/>
          </a:xfrm>
        </p:grpSpPr>
        <p:pic>
          <p:nvPicPr>
            <p:cNvPr id="6" name="Shape 48" descr="MPj04388700000[1]">
              <a:extLst>
                <a:ext uri="{FF2B5EF4-FFF2-40B4-BE49-F238E27FC236}">
                  <a16:creationId xmlns:a16="http://schemas.microsoft.com/office/drawing/2014/main" id="{D5758946-150C-DA4A-9ED2-95AE7C3ED69F}"/>
                </a:ext>
              </a:extLst>
            </p:cNvPr>
            <p:cNvPicPr preferRelativeResize="0"/>
            <p:nvPr/>
          </p:nvPicPr>
          <p:blipFill rotWithShape="1">
            <a:blip r:embed="rId2">
              <a:alphaModFix/>
            </a:blip>
            <a:srcRect/>
            <a:stretch/>
          </p:blipFill>
          <p:spPr>
            <a:xfrm>
              <a:off x="1692275" y="4229100"/>
              <a:ext cx="2555875" cy="1720850"/>
            </a:xfrm>
            <a:prstGeom prst="rect">
              <a:avLst/>
            </a:prstGeom>
            <a:noFill/>
            <a:ln>
              <a:noFill/>
            </a:ln>
          </p:spPr>
        </p:pic>
        <p:pic>
          <p:nvPicPr>
            <p:cNvPr id="7" name="Shape 49" descr="MPj04222600000[1]">
              <a:extLst>
                <a:ext uri="{FF2B5EF4-FFF2-40B4-BE49-F238E27FC236}">
                  <a16:creationId xmlns:a16="http://schemas.microsoft.com/office/drawing/2014/main" id="{688C120F-6504-A840-B771-C4CFA61D5166}"/>
                </a:ext>
              </a:extLst>
            </p:cNvPr>
            <p:cNvPicPr preferRelativeResize="0"/>
            <p:nvPr/>
          </p:nvPicPr>
          <p:blipFill rotWithShape="1">
            <a:blip r:embed="rId3">
              <a:alphaModFix/>
            </a:blip>
            <a:srcRect/>
            <a:stretch/>
          </p:blipFill>
          <p:spPr>
            <a:xfrm>
              <a:off x="4211637" y="4221162"/>
              <a:ext cx="2593975" cy="1728787"/>
            </a:xfrm>
            <a:prstGeom prst="rect">
              <a:avLst/>
            </a:prstGeom>
            <a:noFill/>
            <a:ln>
              <a:noFill/>
            </a:ln>
          </p:spPr>
        </p:pic>
        <p:pic>
          <p:nvPicPr>
            <p:cNvPr id="8" name="Shape 50" descr="MPj04424370000[1]">
              <a:extLst>
                <a:ext uri="{FF2B5EF4-FFF2-40B4-BE49-F238E27FC236}">
                  <a16:creationId xmlns:a16="http://schemas.microsoft.com/office/drawing/2014/main" id="{1838E274-108C-B748-AF9B-9479D3988543}"/>
                </a:ext>
              </a:extLst>
            </p:cNvPr>
            <p:cNvPicPr preferRelativeResize="0"/>
            <p:nvPr/>
          </p:nvPicPr>
          <p:blipFill rotWithShape="1">
            <a:blip r:embed="rId4">
              <a:alphaModFix/>
            </a:blip>
            <a:srcRect/>
            <a:stretch/>
          </p:blipFill>
          <p:spPr>
            <a:xfrm>
              <a:off x="6551612" y="4221162"/>
              <a:ext cx="2592387" cy="1728787"/>
            </a:xfrm>
            <a:prstGeom prst="rect">
              <a:avLst/>
            </a:prstGeom>
            <a:noFill/>
            <a:ln>
              <a:noFill/>
            </a:ln>
          </p:spPr>
        </p:pic>
        <p:pic>
          <p:nvPicPr>
            <p:cNvPr id="9" name="Shape 51" descr="MPj04265570000[1]">
              <a:extLst>
                <a:ext uri="{FF2B5EF4-FFF2-40B4-BE49-F238E27FC236}">
                  <a16:creationId xmlns:a16="http://schemas.microsoft.com/office/drawing/2014/main" id="{B31579D8-BB34-1D49-B5F8-C1414CF9B921}"/>
                </a:ext>
              </a:extLst>
            </p:cNvPr>
            <p:cNvPicPr preferRelativeResize="0"/>
            <p:nvPr/>
          </p:nvPicPr>
          <p:blipFill rotWithShape="1">
            <a:blip r:embed="rId5">
              <a:alphaModFix/>
            </a:blip>
            <a:srcRect/>
            <a:stretch/>
          </p:blipFill>
          <p:spPr>
            <a:xfrm>
              <a:off x="-1588" y="4221162"/>
              <a:ext cx="1728787" cy="1728787"/>
            </a:xfrm>
            <a:prstGeom prst="rect">
              <a:avLst/>
            </a:prstGeom>
            <a:noFill/>
            <a:ln>
              <a:noFill/>
            </a:ln>
          </p:spPr>
        </p:pic>
      </p:grpSp>
    </p:spTree>
    <p:extLst>
      <p:ext uri="{BB962C8B-B14F-4D97-AF65-F5344CB8AC3E}">
        <p14:creationId xmlns:p14="http://schemas.microsoft.com/office/powerpoint/2010/main" val="1973023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13</a:t>
            </a:fld>
            <a:endParaRPr lang="en-US" sz="1100">
              <a:solidFill>
                <a:srgbClr val="888888"/>
              </a:solidFill>
              <a:latin typeface="Arial"/>
              <a:ea typeface="Arial"/>
              <a:cs typeface="Arial"/>
              <a:sym typeface="Arial"/>
            </a:endParaRPr>
          </a:p>
        </p:txBody>
      </p:sp>
      <p:sp>
        <p:nvSpPr>
          <p:cNvPr id="194" name="Shape 194"/>
          <p:cNvSpPr txBox="1">
            <a:spLocks noGrp="1"/>
          </p:cNvSpPr>
          <p:nvPr>
            <p:ph type="title"/>
          </p:nvPr>
        </p:nvSpPr>
        <p:spPr>
          <a:xfrm>
            <a:off x="1981200" y="714357"/>
            <a:ext cx="6592042" cy="507995"/>
          </a:xfrm>
          <a:prstGeom prst="rect">
            <a:avLst/>
          </a:prstGeom>
          <a:noFill/>
          <a:ln>
            <a:noFill/>
          </a:ln>
        </p:spPr>
        <p:txBody>
          <a:bodyPr vert="horz" lIns="91425" tIns="91425" rIns="91425" bIns="91425" rtlCol="0" anchor="ctr" anchorCtr="0">
            <a:noAutofit/>
          </a:bodyPr>
          <a:lstStyle/>
          <a:p>
            <a:pPr>
              <a:buSzPct val="25000"/>
            </a:pPr>
            <a:r>
              <a:rPr lang="en-US" sz="3200" dirty="0">
                <a:latin typeface="Trebuchet MS"/>
                <a:ea typeface="Trebuchet MS"/>
                <a:cs typeface="Trebuchet MS"/>
                <a:sym typeface="Trebuchet MS"/>
              </a:rPr>
              <a:t>Work plan 2021-25</a:t>
            </a:r>
          </a:p>
        </p:txBody>
      </p:sp>
      <p:graphicFrame>
        <p:nvGraphicFramePr>
          <p:cNvPr id="195" name="Shape 195"/>
          <p:cNvGraphicFramePr/>
          <p:nvPr>
            <p:extLst>
              <p:ext uri="{D42A27DB-BD31-4B8C-83A1-F6EECF244321}">
                <p14:modId xmlns:p14="http://schemas.microsoft.com/office/powerpoint/2010/main" val="2948630305"/>
              </p:ext>
            </p:extLst>
          </p:nvPr>
        </p:nvGraphicFramePr>
        <p:xfrm>
          <a:off x="659816" y="1654347"/>
          <a:ext cx="10299067" cy="2735870"/>
        </p:xfrm>
        <a:graphic>
          <a:graphicData uri="http://schemas.openxmlformats.org/drawingml/2006/table">
            <a:tbl>
              <a:tblPr>
                <a:noFill/>
              </a:tblPr>
              <a:tblGrid>
                <a:gridCol w="2362878">
                  <a:extLst>
                    <a:ext uri="{9D8B030D-6E8A-4147-A177-3AD203B41FA5}">
                      <a16:colId xmlns:a16="http://schemas.microsoft.com/office/drawing/2014/main" val="20000"/>
                    </a:ext>
                  </a:extLst>
                </a:gridCol>
                <a:gridCol w="2395789">
                  <a:extLst>
                    <a:ext uri="{9D8B030D-6E8A-4147-A177-3AD203B41FA5}">
                      <a16:colId xmlns:a16="http://schemas.microsoft.com/office/drawing/2014/main" val="20001"/>
                    </a:ext>
                  </a:extLst>
                </a:gridCol>
                <a:gridCol w="3359476">
                  <a:extLst>
                    <a:ext uri="{9D8B030D-6E8A-4147-A177-3AD203B41FA5}">
                      <a16:colId xmlns:a16="http://schemas.microsoft.com/office/drawing/2014/main" val="20002"/>
                    </a:ext>
                  </a:extLst>
                </a:gridCol>
                <a:gridCol w="2180924">
                  <a:extLst>
                    <a:ext uri="{9D8B030D-6E8A-4147-A177-3AD203B41FA5}">
                      <a16:colId xmlns:a16="http://schemas.microsoft.com/office/drawing/2014/main" val="20003"/>
                    </a:ext>
                  </a:extLst>
                </a:gridCol>
              </a:tblGrid>
              <a:tr h="465100">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Strategic Objective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Deliverable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dirty="0">
                          <a:latin typeface="+mn-lt"/>
                        </a:rPr>
                        <a:t>Mechanisms/Action Plans</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Measures of Success</a:t>
                      </a:r>
                    </a:p>
                  </a:txBody>
                  <a:tcPr marL="91450" marR="91450" marT="45725" marB="45725"/>
                </a:tc>
                <a:extLst>
                  <a:ext uri="{0D108BD9-81ED-4DB2-BD59-A6C34878D82A}">
                    <a16:rowId xmlns:a16="http://schemas.microsoft.com/office/drawing/2014/main" val="10000"/>
                  </a:ext>
                </a:extLst>
              </a:tr>
              <a:tr h="903650">
                <a:tc>
                  <a:txBody>
                    <a:bodyPr/>
                    <a:lstStyle/>
                    <a:p>
                      <a:pPr marL="0" marR="0" lvl="0" indent="0" algn="l" rtl="0">
                        <a:lnSpc>
                          <a:spcPct val="100000"/>
                        </a:lnSpc>
                        <a:spcBef>
                          <a:spcPts val="0"/>
                        </a:spcBef>
                        <a:spcAft>
                          <a:spcPts val="0"/>
                        </a:spcAft>
                        <a:buClr>
                          <a:srgbClr val="000000"/>
                        </a:buClr>
                        <a:buSzPct val="25000"/>
                        <a:buFont typeface="Trebuchet MS"/>
                        <a:buNone/>
                      </a:pPr>
                      <a:r>
                        <a:rPr lang="en-US" sz="1100" u="none" strike="noStrike" cap="none" dirty="0">
                          <a:latin typeface="+mn-lt"/>
                          <a:ea typeface="Trebuchet MS"/>
                          <a:cs typeface="Trebuchet MS"/>
                          <a:sym typeface="Trebuchet MS"/>
                        </a:rPr>
                        <a:t>Raise the profile of SNOMED CT for clinicians locally/nationally/ globally</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Clinical engagement web interface</a:t>
                      </a:r>
                      <a:r>
                        <a:rPr lang="en-US" sz="1100" u="none" strike="noStrike" cap="none" baseline="0" dirty="0">
                          <a:latin typeface="+mn-lt"/>
                          <a:ea typeface="Trebuchet MS"/>
                          <a:cs typeface="Trebuchet MS"/>
                          <a:sym typeface="Trebuchet MS"/>
                        </a:rPr>
                        <a:t> and forum</a:t>
                      </a:r>
                      <a:r>
                        <a:rPr lang="en-US" sz="1100" u="none" strike="noStrike" cap="none" dirty="0">
                          <a:latin typeface="+mn-lt"/>
                          <a:ea typeface="Trebuchet MS"/>
                          <a:cs typeface="Trebuchet MS"/>
                          <a:sym typeface="Trebuchet MS"/>
                        </a:rPr>
                        <a:t>, to provide information, documentation and educational materials</a:t>
                      </a:r>
                    </a:p>
                    <a:p>
                      <a:pPr marL="171450" marR="0" lvl="1"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Annual calendar identifying key opportunities for clinical engagement leads to promote SNOMED CT globally</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dirty="0">
                          <a:solidFill>
                            <a:schemeClr val="dk1"/>
                          </a:solidFill>
                          <a:latin typeface="+mn-lt"/>
                          <a:ea typeface="Trebuchet MS"/>
                          <a:cs typeface="Trebuchet MS"/>
                          <a:sym typeface="Trebuchet MS"/>
                        </a:rPr>
                        <a:t>Member countries will be consulted to agree engagement activities within their borders</a:t>
                      </a:r>
                    </a:p>
                    <a:p>
                      <a:pPr marL="171450" marR="0" lvl="0" indent="-171450" algn="l" rtl="0">
                        <a:lnSpc>
                          <a:spcPct val="100000"/>
                        </a:lnSpc>
                        <a:spcBef>
                          <a:spcPts val="0"/>
                        </a:spcBef>
                        <a:spcAft>
                          <a:spcPts val="0"/>
                        </a:spcAft>
                        <a:buClr>
                          <a:srgbClr val="000000"/>
                        </a:buClr>
                        <a:buSzPct val="100000"/>
                        <a:buFont typeface="Arial"/>
                        <a:buChar char="•"/>
                      </a:pPr>
                      <a:r>
                        <a:rPr lang="en-US" sz="1100" b="0" u="none" strike="noStrike" cap="none" dirty="0">
                          <a:latin typeface="+mn-lt"/>
                          <a:ea typeface="Trebuchet MS"/>
                          <a:cs typeface="Trebuchet MS"/>
                          <a:sym typeface="Trebuchet MS"/>
                        </a:rPr>
                        <a:t>Gather requirements from clinicians/clinical groups globally on what information, documentation and educational materials are required to increase the implementation of SNOMED CT</a:t>
                      </a:r>
                      <a:r>
                        <a:rPr lang="en-US" sz="1100" b="0" u="none" strike="noStrike" cap="none" baseline="0" dirty="0">
                          <a:latin typeface="+mn-lt"/>
                          <a:ea typeface="Trebuchet MS"/>
                          <a:cs typeface="Trebuchet MS"/>
                          <a:sym typeface="Trebuchet MS"/>
                        </a:rPr>
                        <a:t> (</a:t>
                      </a:r>
                      <a:r>
                        <a:rPr lang="en-US" sz="1100" u="none" strike="noStrike" cap="none" dirty="0">
                          <a:latin typeface="+mn-lt"/>
                          <a:ea typeface="Trebuchet MS"/>
                          <a:cs typeface="Trebuchet MS"/>
                          <a:sym typeface="Trebuchet MS"/>
                        </a:rPr>
                        <a:t>Design, develop and implement a web interface based on requirements).</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Identify key areas of focus for  opportunities for clinical engagement e.g. Genomics and “Big data”</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Support the prescience of SNOMED International at international/national clinical conferences to raise awareness of SNOMED CT - the product and functionality</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Number of clinicians accessing Clinical portal and partaking in clinical groups</a:t>
                      </a:r>
                    </a:p>
                    <a:p>
                      <a:pPr marL="171450" marR="0" lvl="0" indent="-171450" algn="l" rtl="0">
                        <a:lnSpc>
                          <a:spcPct val="100000"/>
                        </a:lnSpc>
                        <a:spcBef>
                          <a:spcPts val="0"/>
                        </a:spcBef>
                        <a:spcAft>
                          <a:spcPts val="0"/>
                        </a:spcAft>
                        <a:buClr>
                          <a:srgbClr val="000000"/>
                        </a:buClr>
                        <a:buSzPct val="100000"/>
                        <a:buFont typeface="Arial"/>
                        <a:buChar char="•"/>
                      </a:pPr>
                      <a:endParaRPr lang="en-US" sz="1100" u="none" strike="noStrike" cap="none" dirty="0">
                        <a:latin typeface="+mn-lt"/>
                        <a:ea typeface="Trebuchet MS"/>
                        <a:cs typeface="Trebuchet MS"/>
                        <a:sym typeface="Trebuchet MS"/>
                      </a:endParaRPr>
                    </a:p>
                  </a:txBody>
                  <a:tcPr marL="91450" marR="91450" marT="45725" marB="45725"/>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47837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14</a:t>
            </a:fld>
            <a:endParaRPr lang="en-US" sz="1100">
              <a:solidFill>
                <a:srgbClr val="888888"/>
              </a:solidFill>
              <a:latin typeface="Arial"/>
              <a:ea typeface="Arial"/>
              <a:cs typeface="Arial"/>
              <a:sym typeface="Arial"/>
            </a:endParaRPr>
          </a:p>
        </p:txBody>
      </p:sp>
      <p:sp>
        <p:nvSpPr>
          <p:cNvPr id="202" name="Shape 202"/>
          <p:cNvSpPr txBox="1">
            <a:spLocks noGrp="1"/>
          </p:cNvSpPr>
          <p:nvPr>
            <p:ph type="body" idx="1"/>
          </p:nvPr>
        </p:nvSpPr>
        <p:spPr>
          <a:xfrm>
            <a:off x="1981200" y="1452309"/>
            <a:ext cx="8229600" cy="4658007"/>
          </a:xfrm>
          <a:prstGeom prst="rect">
            <a:avLst/>
          </a:prstGeom>
          <a:noFill/>
          <a:ln>
            <a:noFill/>
          </a:ln>
        </p:spPr>
        <p:txBody>
          <a:bodyPr vert="horz" lIns="91425" tIns="91425" rIns="91425" bIns="91425" rtlCol="0" anchor="t" anchorCtr="0">
            <a:noAutofit/>
          </a:bodyPr>
          <a:lstStyle/>
          <a:p>
            <a:pPr indent="-215900">
              <a:spcBef>
                <a:spcPts val="0"/>
              </a:spcBef>
              <a:spcAft>
                <a:spcPts val="0"/>
              </a:spcAft>
              <a:buSzPct val="25000"/>
              <a:buNone/>
            </a:pPr>
            <a:endParaRPr/>
          </a:p>
          <a:p>
            <a:pPr indent="-215900">
              <a:spcBef>
                <a:spcPts val="200"/>
              </a:spcBef>
              <a:spcAft>
                <a:spcPts val="0"/>
              </a:spcAft>
              <a:buSzPct val="25000"/>
              <a:buNone/>
            </a:pPr>
            <a:endParaRPr/>
          </a:p>
          <a:p>
            <a:pPr marL="173038" indent="-46037">
              <a:spcBef>
                <a:spcPts val="200"/>
              </a:spcBef>
              <a:spcAft>
                <a:spcPts val="0"/>
              </a:spcAft>
              <a:buSzPct val="25000"/>
              <a:buNone/>
            </a:pPr>
            <a:endParaRPr>
              <a:latin typeface="Trebuchet MS"/>
              <a:ea typeface="Trebuchet MS"/>
              <a:cs typeface="Trebuchet MS"/>
              <a:sym typeface="Trebuchet MS"/>
            </a:endParaRPr>
          </a:p>
          <a:p>
            <a:pPr marL="173038" indent="-46037">
              <a:spcBef>
                <a:spcPts val="200"/>
              </a:spcBef>
              <a:spcAft>
                <a:spcPts val="0"/>
              </a:spcAft>
              <a:buSzPct val="25000"/>
              <a:buNone/>
            </a:pPr>
            <a:endParaRPr>
              <a:latin typeface="Trebuchet MS"/>
              <a:ea typeface="Trebuchet MS"/>
              <a:cs typeface="Trebuchet MS"/>
              <a:sym typeface="Trebuchet MS"/>
            </a:endParaRPr>
          </a:p>
        </p:txBody>
      </p:sp>
      <p:sp>
        <p:nvSpPr>
          <p:cNvPr id="203" name="Shape 203"/>
          <p:cNvSpPr txBox="1">
            <a:spLocks noGrp="1"/>
          </p:cNvSpPr>
          <p:nvPr>
            <p:ph type="title"/>
          </p:nvPr>
        </p:nvSpPr>
        <p:spPr>
          <a:xfrm>
            <a:off x="1981200" y="714357"/>
            <a:ext cx="6592042" cy="507995"/>
          </a:xfrm>
          <a:prstGeom prst="rect">
            <a:avLst/>
          </a:prstGeom>
          <a:noFill/>
          <a:ln>
            <a:noFill/>
          </a:ln>
        </p:spPr>
        <p:txBody>
          <a:bodyPr vert="horz" lIns="91425" tIns="91425" rIns="91425" bIns="91425" rtlCol="0" anchor="ctr" anchorCtr="0">
            <a:noAutofit/>
          </a:bodyPr>
          <a:lstStyle/>
          <a:p>
            <a:pPr lvl="0">
              <a:buSzPct val="25000"/>
            </a:pPr>
            <a:r>
              <a:rPr lang="en-US" sz="3200" dirty="0">
                <a:latin typeface="Trebuchet MS"/>
                <a:ea typeface="Trebuchet MS"/>
                <a:cs typeface="Trebuchet MS"/>
                <a:sym typeface="Trebuchet MS"/>
              </a:rPr>
              <a:t>Work plan 2021-25</a:t>
            </a:r>
          </a:p>
        </p:txBody>
      </p:sp>
      <p:graphicFrame>
        <p:nvGraphicFramePr>
          <p:cNvPr id="204" name="Shape 204"/>
          <p:cNvGraphicFramePr/>
          <p:nvPr>
            <p:extLst>
              <p:ext uri="{D42A27DB-BD31-4B8C-83A1-F6EECF244321}">
                <p14:modId xmlns:p14="http://schemas.microsoft.com/office/powerpoint/2010/main" val="3434402941"/>
              </p:ext>
            </p:extLst>
          </p:nvPr>
        </p:nvGraphicFramePr>
        <p:xfrm>
          <a:off x="800099" y="1538035"/>
          <a:ext cx="10201275" cy="3406430"/>
        </p:xfrm>
        <a:graphic>
          <a:graphicData uri="http://schemas.openxmlformats.org/drawingml/2006/table">
            <a:tbl>
              <a:tblPr>
                <a:noFill/>
              </a:tblPr>
              <a:tblGrid>
                <a:gridCol w="2336352">
                  <a:extLst>
                    <a:ext uri="{9D8B030D-6E8A-4147-A177-3AD203B41FA5}">
                      <a16:colId xmlns:a16="http://schemas.microsoft.com/office/drawing/2014/main" val="20000"/>
                    </a:ext>
                  </a:extLst>
                </a:gridCol>
                <a:gridCol w="2364237">
                  <a:extLst>
                    <a:ext uri="{9D8B030D-6E8A-4147-A177-3AD203B41FA5}">
                      <a16:colId xmlns:a16="http://schemas.microsoft.com/office/drawing/2014/main" val="20001"/>
                    </a:ext>
                  </a:extLst>
                </a:gridCol>
                <a:gridCol w="3314700">
                  <a:extLst>
                    <a:ext uri="{9D8B030D-6E8A-4147-A177-3AD203B41FA5}">
                      <a16:colId xmlns:a16="http://schemas.microsoft.com/office/drawing/2014/main" val="20002"/>
                    </a:ext>
                  </a:extLst>
                </a:gridCol>
                <a:gridCol w="2185986">
                  <a:extLst>
                    <a:ext uri="{9D8B030D-6E8A-4147-A177-3AD203B41FA5}">
                      <a16:colId xmlns:a16="http://schemas.microsoft.com/office/drawing/2014/main" val="20003"/>
                    </a:ext>
                  </a:extLst>
                </a:gridCol>
              </a:tblGrid>
              <a:tr h="465100">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dirty="0">
                          <a:latin typeface="+mn-lt"/>
                        </a:rPr>
                        <a:t>Strategic Objective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Deliverable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Mechanisms/Action Plans</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Measures of Success</a:t>
                      </a:r>
                    </a:p>
                  </a:txBody>
                  <a:tcPr marL="91450" marR="91450" marT="45725" marB="45725"/>
                </a:tc>
                <a:extLst>
                  <a:ext uri="{0D108BD9-81ED-4DB2-BD59-A6C34878D82A}">
                    <a16:rowId xmlns:a16="http://schemas.microsoft.com/office/drawing/2014/main" val="10000"/>
                  </a:ext>
                </a:extLst>
              </a:tr>
              <a:tr h="903650">
                <a:tc>
                  <a:txBody>
                    <a:bodyPr/>
                    <a:lstStyle/>
                    <a:p>
                      <a:pPr marL="0" marR="0" lvl="0" indent="0" algn="l" rtl="0">
                        <a:lnSpc>
                          <a:spcPct val="100000"/>
                        </a:lnSpc>
                        <a:spcBef>
                          <a:spcPts val="0"/>
                        </a:spcBef>
                        <a:spcAft>
                          <a:spcPts val="0"/>
                        </a:spcAft>
                        <a:buClr>
                          <a:srgbClr val="000000"/>
                        </a:buClr>
                        <a:buSzPct val="25000"/>
                        <a:buFont typeface="Trebuchet MS"/>
                        <a:buNone/>
                      </a:pPr>
                      <a:r>
                        <a:rPr lang="en-US" sz="1100" b="0" u="none" strike="noStrike" cap="none" dirty="0">
                          <a:latin typeface="+mn-lt"/>
                          <a:ea typeface="Trebuchet MS"/>
                          <a:cs typeface="Trebuchet MS"/>
                          <a:sym typeface="Trebuchet MS"/>
                        </a:rPr>
                        <a:t>Identify and support local/regional/national/ global health care professional ambassadors/subject matter experts for SNOMED CT</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To develop an identified group of global clinician ambassadors/SMEs</a:t>
                      </a:r>
                    </a:p>
                    <a:p>
                      <a:pPr marL="171450" marR="0" lvl="0" indent="-171450" algn="l" rtl="0">
                        <a:lnSpc>
                          <a:spcPct val="100000"/>
                        </a:lnSpc>
                        <a:spcBef>
                          <a:spcPts val="0"/>
                        </a:spcBef>
                        <a:spcAft>
                          <a:spcPts val="0"/>
                        </a:spcAft>
                        <a:buClr>
                          <a:schemeClr val="dk1"/>
                        </a:buClr>
                        <a:buSzPct val="100000"/>
                        <a:buFont typeface="Arial"/>
                        <a:buChar char="•"/>
                      </a:pPr>
                      <a:r>
                        <a:rPr lang="en-US" sz="1100" u="none" strike="noStrike" cap="none" dirty="0">
                          <a:solidFill>
                            <a:schemeClr val="dk1"/>
                          </a:solidFill>
                          <a:latin typeface="+mn-lt"/>
                          <a:ea typeface="Trebuchet MS"/>
                          <a:cs typeface="Trebuchet MS"/>
                          <a:sym typeface="Trebuchet MS"/>
                        </a:rPr>
                        <a:t>Develop a sustainable clinically focused community within SNOMED International</a:t>
                      </a:r>
                    </a:p>
                    <a:p>
                      <a:pPr marL="171450" marR="0" lvl="0" indent="-171450" algn="l" rtl="0">
                        <a:lnSpc>
                          <a:spcPct val="100000"/>
                        </a:lnSpc>
                        <a:spcBef>
                          <a:spcPts val="0"/>
                        </a:spcBef>
                        <a:spcAft>
                          <a:spcPts val="0"/>
                        </a:spcAft>
                        <a:buClr>
                          <a:schemeClr val="dk1"/>
                        </a:buClr>
                        <a:buSzPct val="100000"/>
                        <a:buFont typeface="Arial"/>
                        <a:buChar char="•"/>
                      </a:pPr>
                      <a:r>
                        <a:rPr lang="en-US" sz="1100" u="none" strike="noStrike" cap="none" dirty="0">
                          <a:solidFill>
                            <a:schemeClr val="dk1"/>
                          </a:solidFill>
                          <a:latin typeface="+mn-lt"/>
                          <a:ea typeface="Trebuchet MS"/>
                          <a:cs typeface="Trebuchet MS"/>
                          <a:sym typeface="Trebuchet MS"/>
                        </a:rPr>
                        <a:t>Provide access to clinical validation resources for SNOMED CT content</a:t>
                      </a:r>
                    </a:p>
                    <a:p>
                      <a:pPr marL="171450" marR="0" lvl="0" indent="-171450" algn="l" rtl="0">
                        <a:lnSpc>
                          <a:spcPct val="100000"/>
                        </a:lnSpc>
                        <a:spcBef>
                          <a:spcPts val="0"/>
                        </a:spcBef>
                        <a:spcAft>
                          <a:spcPts val="0"/>
                        </a:spcAft>
                        <a:buClr>
                          <a:srgbClr val="000000"/>
                        </a:buClr>
                        <a:buSzPct val="100000"/>
                        <a:buFont typeface="Arial"/>
                        <a:buNone/>
                      </a:pPr>
                      <a:endParaRPr sz="1100" u="none" strike="noStrike" cap="none" dirty="0">
                        <a:latin typeface="+mn-lt"/>
                        <a:ea typeface="Trebuchet MS"/>
                        <a:cs typeface="Trebuchet MS"/>
                        <a:sym typeface="Trebuchet MS"/>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Identification of global ambassadors /SMEs</a:t>
                      </a:r>
                      <a:r>
                        <a:rPr lang="en-US" sz="1100" u="none" strike="noStrike" cap="none" baseline="0" dirty="0">
                          <a:latin typeface="+mn-lt"/>
                          <a:ea typeface="Trebuchet MS"/>
                          <a:cs typeface="Trebuchet MS"/>
                          <a:sym typeface="Trebuchet MS"/>
                        </a:rPr>
                        <a:t> -  </a:t>
                      </a:r>
                      <a:r>
                        <a:rPr lang="en-US" sz="1100" u="none" strike="noStrike" cap="none" dirty="0">
                          <a:latin typeface="+mn-lt"/>
                          <a:ea typeface="Trebuchet MS"/>
                          <a:cs typeface="Trebuchet MS"/>
                          <a:sym typeface="Trebuchet MS"/>
                        </a:rPr>
                        <a:t>through the delivery of clinical sessions by the clinical leads, and by supporting clinician interest in advanced functionality within SNOMED CT</a:t>
                      </a:r>
                    </a:p>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Develop and maintain a group of SMEs to advise on the development of SNOMED Ct and derivatives and support outreach to EHR/NLP vendors</a:t>
                      </a:r>
                    </a:p>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ea typeface="Trebuchet MS"/>
                          <a:cs typeface="Trebuchet MS"/>
                          <a:sym typeface="Trebuchet MS"/>
                        </a:rPr>
                        <a:t>Develop a description of the role of</a:t>
                      </a:r>
                      <a:r>
                        <a:rPr lang="en-US" sz="1100" b="0" u="none" strike="noStrike" cap="none" dirty="0">
                          <a:latin typeface="+mn-lt"/>
                          <a:ea typeface="Trebuchet MS"/>
                          <a:cs typeface="Trebuchet MS"/>
                          <a:sym typeface="Trebuchet MS"/>
                        </a:rPr>
                        <a:t> professional  ambassadors/SMEs</a:t>
                      </a:r>
                    </a:p>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cs typeface="Trebuchet MS"/>
                        </a:rPr>
                        <a:t>Develop a quality assurance process for clinicians/clinical groups, including standardization</a:t>
                      </a:r>
                      <a:r>
                        <a:rPr lang="en-US" sz="1100" u="none" strike="noStrike" cap="none" baseline="0" dirty="0">
                          <a:latin typeface="+mn-lt"/>
                          <a:cs typeface="Trebuchet MS"/>
                        </a:rPr>
                        <a:t> of </a:t>
                      </a:r>
                      <a:r>
                        <a:rPr lang="en-US" sz="1100" u="none" strike="noStrike" cap="none" dirty="0">
                          <a:latin typeface="+mn-lt"/>
                          <a:cs typeface="Trebuchet MS"/>
                        </a:rPr>
                        <a:t>feedback methodology, and leveraging of existing SNOMED International tooling (or identification of new requirements)</a:t>
                      </a:r>
                    </a:p>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cs typeface="Trebuchet MS"/>
                        </a:rPr>
                        <a:t>Identify International clinical Groups e.g.</a:t>
                      </a:r>
                      <a:r>
                        <a:rPr lang="en-US" sz="1100" u="none" strike="noStrike" cap="none" baseline="0" dirty="0">
                          <a:latin typeface="+mn-lt"/>
                          <a:cs typeface="Trebuchet MS"/>
                        </a:rPr>
                        <a:t> </a:t>
                      </a:r>
                      <a:r>
                        <a:rPr lang="en-US" sz="1100" u="none" strike="noStrike" cap="none" dirty="0">
                          <a:latin typeface="+mn-lt"/>
                          <a:cs typeface="Trebuchet MS"/>
                        </a:rPr>
                        <a:t>CMSS (Council of Medical Specialty</a:t>
                      </a:r>
                      <a:r>
                        <a:rPr lang="en-US" sz="1100" u="none" strike="noStrike" cap="none" baseline="0" dirty="0">
                          <a:latin typeface="+mn-lt"/>
                          <a:cs typeface="Trebuchet MS"/>
                        </a:rPr>
                        <a:t> Societies)</a:t>
                      </a:r>
                      <a:endParaRPr sz="1100" u="none" strike="noStrike" cap="none" dirty="0">
                        <a:latin typeface="+mn-lt"/>
                        <a:ea typeface="Trebuchet MS"/>
                        <a:cs typeface="Trebuchet MS"/>
                        <a:sym typeface="Trebuchet MS"/>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List of clinician ambassadors/SMEs providing global coverage</a:t>
                      </a:r>
                    </a:p>
                    <a:p>
                      <a:pPr marL="285750" marR="0" lvl="0" indent="-2857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Number of clinicians involved with SNOMED International (baseline)</a:t>
                      </a:r>
                    </a:p>
                    <a:p>
                      <a:pPr marL="285750" marR="0" lvl="0" indent="-285750" algn="l" rtl="0">
                        <a:lnSpc>
                          <a:spcPct val="100000"/>
                        </a:lnSpc>
                        <a:spcBef>
                          <a:spcPts val="0"/>
                        </a:spcBef>
                        <a:spcAft>
                          <a:spcPts val="0"/>
                        </a:spcAft>
                        <a:buClr>
                          <a:srgbClr val="000000"/>
                        </a:buClr>
                        <a:buSzPct val="100000"/>
                        <a:buFont typeface="Arial"/>
                        <a:buNone/>
                      </a:pPr>
                      <a:endParaRPr sz="1100" u="none" strike="noStrike" cap="none" dirty="0">
                        <a:latin typeface="+mn-lt"/>
                      </a:endParaRPr>
                    </a:p>
                  </a:txBody>
                  <a:tcPr marL="91450" marR="91450" marT="45725" marB="45725"/>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81222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15</a:t>
            </a:fld>
            <a:endParaRPr lang="en-US" sz="1100">
              <a:solidFill>
                <a:srgbClr val="888888"/>
              </a:solidFill>
              <a:latin typeface="Arial"/>
              <a:ea typeface="Arial"/>
              <a:cs typeface="Arial"/>
              <a:sym typeface="Arial"/>
            </a:endParaRPr>
          </a:p>
        </p:txBody>
      </p:sp>
      <p:sp>
        <p:nvSpPr>
          <p:cNvPr id="211" name="Shape 211"/>
          <p:cNvSpPr txBox="1">
            <a:spLocks noGrp="1"/>
          </p:cNvSpPr>
          <p:nvPr>
            <p:ph type="title"/>
          </p:nvPr>
        </p:nvSpPr>
        <p:spPr>
          <a:xfrm>
            <a:off x="1981200" y="714357"/>
            <a:ext cx="6592042" cy="507995"/>
          </a:xfrm>
          <a:prstGeom prst="rect">
            <a:avLst/>
          </a:prstGeom>
          <a:noFill/>
          <a:ln>
            <a:noFill/>
          </a:ln>
        </p:spPr>
        <p:txBody>
          <a:bodyPr vert="horz" lIns="91425" tIns="91425" rIns="91425" bIns="91425" rtlCol="0" anchor="ctr" anchorCtr="0">
            <a:noAutofit/>
          </a:bodyPr>
          <a:lstStyle/>
          <a:p>
            <a:pPr lvl="0">
              <a:buSzPct val="25000"/>
            </a:pPr>
            <a:r>
              <a:rPr lang="en-US" sz="3200" dirty="0">
                <a:latin typeface="Trebuchet MS"/>
                <a:ea typeface="Trebuchet MS"/>
                <a:cs typeface="Trebuchet MS"/>
                <a:sym typeface="Trebuchet MS"/>
              </a:rPr>
              <a:t>Work plan 2021-25</a:t>
            </a:r>
          </a:p>
        </p:txBody>
      </p:sp>
      <p:graphicFrame>
        <p:nvGraphicFramePr>
          <p:cNvPr id="212" name="Shape 212"/>
          <p:cNvGraphicFramePr/>
          <p:nvPr>
            <p:extLst>
              <p:ext uri="{D42A27DB-BD31-4B8C-83A1-F6EECF244321}">
                <p14:modId xmlns:p14="http://schemas.microsoft.com/office/powerpoint/2010/main" val="1880551696"/>
              </p:ext>
            </p:extLst>
          </p:nvPr>
        </p:nvGraphicFramePr>
        <p:xfrm>
          <a:off x="800102" y="1696125"/>
          <a:ext cx="10096499" cy="3589330"/>
        </p:xfrm>
        <a:graphic>
          <a:graphicData uri="http://schemas.openxmlformats.org/drawingml/2006/table">
            <a:tbl>
              <a:tblPr>
                <a:noFill/>
              </a:tblPr>
              <a:tblGrid>
                <a:gridCol w="2334287">
                  <a:extLst>
                    <a:ext uri="{9D8B030D-6E8A-4147-A177-3AD203B41FA5}">
                      <a16:colId xmlns:a16="http://schemas.microsoft.com/office/drawing/2014/main" val="20000"/>
                    </a:ext>
                  </a:extLst>
                </a:gridCol>
                <a:gridCol w="2306164">
                  <a:extLst>
                    <a:ext uri="{9D8B030D-6E8A-4147-A177-3AD203B41FA5}">
                      <a16:colId xmlns:a16="http://schemas.microsoft.com/office/drawing/2014/main" val="20001"/>
                    </a:ext>
                  </a:extLst>
                </a:gridCol>
                <a:gridCol w="3274822">
                  <a:extLst>
                    <a:ext uri="{9D8B030D-6E8A-4147-A177-3AD203B41FA5}">
                      <a16:colId xmlns:a16="http://schemas.microsoft.com/office/drawing/2014/main" val="20002"/>
                    </a:ext>
                  </a:extLst>
                </a:gridCol>
                <a:gridCol w="2181226">
                  <a:extLst>
                    <a:ext uri="{9D8B030D-6E8A-4147-A177-3AD203B41FA5}">
                      <a16:colId xmlns:a16="http://schemas.microsoft.com/office/drawing/2014/main" val="20003"/>
                    </a:ext>
                  </a:extLst>
                </a:gridCol>
              </a:tblGrid>
              <a:tr h="465100">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dirty="0">
                          <a:latin typeface="+mn-lt"/>
                        </a:rPr>
                        <a:t>Strategic Objective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Deliverable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Mechanisms/Action Plans</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Measures of Success</a:t>
                      </a:r>
                    </a:p>
                  </a:txBody>
                  <a:tcPr marL="91450" marR="91450" marT="45725" marB="45725"/>
                </a:tc>
                <a:extLst>
                  <a:ext uri="{0D108BD9-81ED-4DB2-BD59-A6C34878D82A}">
                    <a16:rowId xmlns:a16="http://schemas.microsoft.com/office/drawing/2014/main" val="10000"/>
                  </a:ext>
                </a:extLst>
              </a:tr>
              <a:tr h="903650">
                <a:tc>
                  <a:txBody>
                    <a:bodyPr/>
                    <a:lstStyle/>
                    <a:p>
                      <a:pPr marL="0" marR="0" lvl="0" indent="0" algn="l" rtl="0">
                        <a:lnSpc>
                          <a:spcPct val="100000"/>
                        </a:lnSpc>
                        <a:spcBef>
                          <a:spcPts val="0"/>
                        </a:spcBef>
                        <a:spcAft>
                          <a:spcPts val="0"/>
                        </a:spcAft>
                        <a:buClr>
                          <a:schemeClr val="dk1"/>
                        </a:buClr>
                        <a:buSzPct val="25000"/>
                        <a:buFont typeface="Arial"/>
                        <a:buNone/>
                      </a:pPr>
                      <a:r>
                        <a:rPr lang="en-US" sz="1100" b="0" i="0" u="none" strike="noStrike" cap="none" dirty="0">
                          <a:solidFill>
                            <a:schemeClr val="dk1"/>
                          </a:solidFill>
                          <a:latin typeface="+mn-lt"/>
                          <a:ea typeface="Arial"/>
                          <a:cs typeface="Arial"/>
                          <a:sym typeface="Arial"/>
                        </a:rPr>
                        <a:t>Identify and gather use case examples from clinical and research perspectives to demonstrate benefits of using SNOMED CT </a:t>
                      </a:r>
                    </a:p>
                    <a:p>
                      <a:pPr marL="0" marR="0" lvl="0" indent="0" algn="l" rtl="0">
                        <a:lnSpc>
                          <a:spcPct val="100000"/>
                        </a:lnSpc>
                        <a:spcBef>
                          <a:spcPts val="0"/>
                        </a:spcBef>
                        <a:spcAft>
                          <a:spcPts val="0"/>
                        </a:spcAft>
                        <a:buClr>
                          <a:srgbClr val="000000"/>
                        </a:buClr>
                        <a:buSzPct val="25000"/>
                        <a:buFont typeface="Arial"/>
                        <a:buNone/>
                      </a:pPr>
                      <a:endParaRPr sz="1100" u="none" strike="noStrike" cap="none" dirty="0">
                        <a:latin typeface="+mn-lt"/>
                      </a:endParaRP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Central list of documented use cases</a:t>
                      </a:r>
                    </a:p>
                  </a:txBody>
                  <a:tcPr marL="91450" marR="91450" marT="45725" marB="45725"/>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Pct val="100000"/>
                        <a:buFont typeface="Arial"/>
                        <a:buChar char="•"/>
                        <a:tabLst/>
                        <a:defRPr/>
                      </a:pPr>
                      <a:r>
                        <a:rPr lang="en-US" sz="1100" u="none" strike="noStrike" cap="none" dirty="0">
                          <a:solidFill>
                            <a:schemeClr val="tx1"/>
                          </a:solidFill>
                          <a:latin typeface="+mn-lt"/>
                        </a:rPr>
                        <a:t>Work with clinicians and clinical groups to document clinical use case requirements </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solidFill>
                            <a:schemeClr val="tx1"/>
                          </a:solidFill>
                          <a:latin typeface="+mn-lt"/>
                        </a:rPr>
                        <a:t>Publish clinical use cases via the clinical portal</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Number of use cases documented and published</a:t>
                      </a:r>
                    </a:p>
                  </a:txBody>
                  <a:tcPr marL="91450" marR="91450" marT="45725" marB="45725"/>
                </a:tc>
                <a:extLst>
                  <a:ext uri="{0D108BD9-81ED-4DB2-BD59-A6C34878D82A}">
                    <a16:rowId xmlns:a16="http://schemas.microsoft.com/office/drawing/2014/main" val="10001"/>
                  </a:ext>
                </a:extLst>
              </a:tr>
              <a:tr h="903650">
                <a:tc>
                  <a:txBody>
                    <a:bodyPr/>
                    <a:lstStyle/>
                    <a:p>
                      <a:pPr marL="0" marR="0" lvl="0" indent="0" algn="l" rtl="0">
                        <a:lnSpc>
                          <a:spcPct val="100000"/>
                        </a:lnSpc>
                        <a:spcBef>
                          <a:spcPts val="0"/>
                        </a:spcBef>
                        <a:spcAft>
                          <a:spcPts val="0"/>
                        </a:spcAft>
                        <a:buClr>
                          <a:srgbClr val="000000"/>
                        </a:buClr>
                        <a:buSzPct val="25000"/>
                        <a:buFont typeface="Trebuchet MS"/>
                        <a:buNone/>
                      </a:pPr>
                      <a:r>
                        <a:rPr lang="en-US" sz="1100" u="none" strike="noStrike" cap="none" dirty="0">
                          <a:latin typeface="+mn-lt"/>
                          <a:ea typeface="Trebuchet MS"/>
                          <a:cs typeface="Trebuchet MS"/>
                          <a:sym typeface="Trebuchet MS"/>
                        </a:rPr>
                        <a:t>Increase the access to relevant SNOMED CT  educational materials for healthcare professionals</a:t>
                      </a:r>
                    </a:p>
                  </a:txBody>
                  <a:tcPr marL="91450" marR="91450" marT="45725" marB="45725"/>
                </a:tc>
                <a:tc>
                  <a:txBody>
                    <a:bodyPr/>
                    <a:lstStyle/>
                    <a:p>
                      <a:pPr marL="171450" marR="0" lvl="1"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Provision</a:t>
                      </a:r>
                      <a:r>
                        <a:rPr lang="en-US" sz="1100" u="none" strike="noStrike" cap="none" baseline="0" dirty="0">
                          <a:latin typeface="+mn-lt"/>
                        </a:rPr>
                        <a:t> of a c</a:t>
                      </a:r>
                      <a:r>
                        <a:rPr lang="en-US" sz="1100" u="none" strike="noStrike" cap="none" dirty="0">
                          <a:latin typeface="+mn-lt"/>
                        </a:rPr>
                        <a:t>entral source of educational materials </a:t>
                      </a:r>
                    </a:p>
                    <a:p>
                      <a:pPr marL="171450" marR="0" lvl="1"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Development and documentation</a:t>
                      </a:r>
                      <a:r>
                        <a:rPr lang="en-US" sz="1100" u="none" strike="noStrike" cap="none" baseline="0" dirty="0">
                          <a:latin typeface="+mn-lt"/>
                        </a:rPr>
                        <a:t> </a:t>
                      </a:r>
                      <a:r>
                        <a:rPr lang="en-US" sz="1100" u="none" strike="noStrike" cap="none" dirty="0">
                          <a:latin typeface="+mn-lt"/>
                        </a:rPr>
                        <a:t>of clinician focused education requirements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Develop new/revised clinically focused education materials/module based on stated requirements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Inventory of clinical</a:t>
                      </a:r>
                      <a:r>
                        <a:rPr lang="en-US" sz="1100" u="none" strike="noStrike" cap="none" baseline="0" dirty="0">
                          <a:latin typeface="+mn-lt"/>
                        </a:rPr>
                        <a:t> </a:t>
                      </a:r>
                      <a:r>
                        <a:rPr lang="en-US" sz="1100" u="none" strike="noStrike" cap="none" dirty="0">
                          <a:latin typeface="+mn-lt"/>
                        </a:rPr>
                        <a:t>educational materials available, and under development</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Publication of clinical educational materials available through a central point</a:t>
                      </a:r>
                    </a:p>
                  </a:txBody>
                  <a:tcPr marL="91450" marR="91450" marT="45725" marB="45725"/>
                </a:tc>
                <a:extLst>
                  <a:ext uri="{0D108BD9-81ED-4DB2-BD59-A6C34878D82A}">
                    <a16:rowId xmlns:a16="http://schemas.microsoft.com/office/drawing/2014/main" val="10002"/>
                  </a:ext>
                </a:extLst>
              </a:tr>
              <a:tr h="903650">
                <a:tc>
                  <a:txBody>
                    <a:bodyPr/>
                    <a:lstStyle/>
                    <a:p>
                      <a:pPr marL="0" marR="0" lvl="0" indent="0" algn="l" rtl="0">
                        <a:lnSpc>
                          <a:spcPct val="100000"/>
                        </a:lnSpc>
                        <a:spcBef>
                          <a:spcPts val="0"/>
                        </a:spcBef>
                        <a:spcAft>
                          <a:spcPts val="0"/>
                        </a:spcAft>
                        <a:buClr>
                          <a:schemeClr val="dk1"/>
                        </a:buClr>
                        <a:buSzPct val="25000"/>
                        <a:buFont typeface="Arial"/>
                        <a:buNone/>
                      </a:pPr>
                      <a:r>
                        <a:rPr lang="en-US" sz="1100" b="0" i="0" u="none" strike="noStrike" cap="none" dirty="0">
                          <a:solidFill>
                            <a:schemeClr val="dk1"/>
                          </a:solidFill>
                          <a:latin typeface="+mn-lt"/>
                          <a:ea typeface="Arial"/>
                          <a:cs typeface="Arial"/>
                          <a:sym typeface="Arial"/>
                        </a:rPr>
                        <a:t>Identify key clinical requirements/priorities/trends to inform SNOMED International products and services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Structured methodology for identifying clinical requirements/priorities/trends to inform SNOMED International products and services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Roadmap for Genomics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Develop and agree  methodology/template for gathering requirements/ priorities/ trends and developing subsets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Develop strategy</a:t>
                      </a:r>
                      <a:r>
                        <a:rPr lang="en-US" sz="1100" baseline="0" dirty="0">
                          <a:latin typeface="+mn-lt"/>
                        </a:rPr>
                        <a:t> and </a:t>
                      </a:r>
                      <a:r>
                        <a:rPr lang="en-US" sz="1100" dirty="0">
                          <a:latin typeface="+mn-lt"/>
                        </a:rPr>
                        <a:t>roadmap for supporting genomics </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Methodology developed and implemented</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Genomics</a:t>
                      </a:r>
                      <a:r>
                        <a:rPr lang="en-US" sz="1100" baseline="0" dirty="0">
                          <a:latin typeface="+mn-lt"/>
                        </a:rPr>
                        <a:t> strategy published</a:t>
                      </a:r>
                      <a:endParaRPr lang="en-US" sz="1100" dirty="0">
                        <a:latin typeface="+mn-lt"/>
                      </a:endParaRP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Genomics roadmap developed</a:t>
                      </a:r>
                    </a:p>
                  </a:txBody>
                  <a:tcPr marL="91450" marR="91450" marT="45725" marB="45725"/>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98645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16</a:t>
            </a:fld>
            <a:endParaRPr lang="en-US" sz="1100">
              <a:solidFill>
                <a:srgbClr val="888888"/>
              </a:solidFill>
              <a:latin typeface="Arial"/>
              <a:ea typeface="Arial"/>
              <a:cs typeface="Arial"/>
              <a:sym typeface="Arial"/>
            </a:endParaRPr>
          </a:p>
        </p:txBody>
      </p:sp>
      <p:sp>
        <p:nvSpPr>
          <p:cNvPr id="219" name="Shape 219"/>
          <p:cNvSpPr txBox="1">
            <a:spLocks noGrp="1"/>
          </p:cNvSpPr>
          <p:nvPr>
            <p:ph type="title"/>
          </p:nvPr>
        </p:nvSpPr>
        <p:spPr>
          <a:xfrm>
            <a:off x="1981200" y="714357"/>
            <a:ext cx="6592042" cy="507995"/>
          </a:xfrm>
          <a:prstGeom prst="rect">
            <a:avLst/>
          </a:prstGeom>
          <a:noFill/>
          <a:ln>
            <a:noFill/>
          </a:ln>
        </p:spPr>
        <p:txBody>
          <a:bodyPr vert="horz" lIns="91425" tIns="91425" rIns="91425" bIns="91425" rtlCol="0" anchor="ctr" anchorCtr="0">
            <a:noAutofit/>
          </a:bodyPr>
          <a:lstStyle/>
          <a:p>
            <a:pPr lvl="0">
              <a:buSzPct val="25000"/>
            </a:pPr>
            <a:r>
              <a:rPr lang="en-US" sz="3200" dirty="0">
                <a:latin typeface="Trebuchet MS"/>
                <a:ea typeface="Trebuchet MS"/>
                <a:cs typeface="Trebuchet MS"/>
                <a:sym typeface="Trebuchet MS"/>
              </a:rPr>
              <a:t>Work plan 2021-25</a:t>
            </a:r>
          </a:p>
        </p:txBody>
      </p:sp>
      <p:graphicFrame>
        <p:nvGraphicFramePr>
          <p:cNvPr id="220" name="Shape 220"/>
          <p:cNvGraphicFramePr/>
          <p:nvPr>
            <p:extLst>
              <p:ext uri="{D42A27DB-BD31-4B8C-83A1-F6EECF244321}">
                <p14:modId xmlns:p14="http://schemas.microsoft.com/office/powerpoint/2010/main" val="4009298197"/>
              </p:ext>
            </p:extLst>
          </p:nvPr>
        </p:nvGraphicFramePr>
        <p:xfrm>
          <a:off x="871538" y="1653262"/>
          <a:ext cx="10115552" cy="4092250"/>
        </p:xfrm>
        <a:graphic>
          <a:graphicData uri="http://schemas.openxmlformats.org/drawingml/2006/table">
            <a:tbl>
              <a:tblPr>
                <a:noFill/>
              </a:tblPr>
              <a:tblGrid>
                <a:gridCol w="2300287">
                  <a:extLst>
                    <a:ext uri="{9D8B030D-6E8A-4147-A177-3AD203B41FA5}">
                      <a16:colId xmlns:a16="http://schemas.microsoft.com/office/drawing/2014/main" val="20000"/>
                    </a:ext>
                  </a:extLst>
                </a:gridCol>
                <a:gridCol w="2400300">
                  <a:extLst>
                    <a:ext uri="{9D8B030D-6E8A-4147-A177-3AD203B41FA5}">
                      <a16:colId xmlns:a16="http://schemas.microsoft.com/office/drawing/2014/main" val="20001"/>
                    </a:ext>
                  </a:extLst>
                </a:gridCol>
                <a:gridCol w="3328988">
                  <a:extLst>
                    <a:ext uri="{9D8B030D-6E8A-4147-A177-3AD203B41FA5}">
                      <a16:colId xmlns:a16="http://schemas.microsoft.com/office/drawing/2014/main" val="20002"/>
                    </a:ext>
                  </a:extLst>
                </a:gridCol>
                <a:gridCol w="2085977">
                  <a:extLst>
                    <a:ext uri="{9D8B030D-6E8A-4147-A177-3AD203B41FA5}">
                      <a16:colId xmlns:a16="http://schemas.microsoft.com/office/drawing/2014/main" val="20003"/>
                    </a:ext>
                  </a:extLst>
                </a:gridCol>
              </a:tblGrid>
              <a:tr h="465100">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Strategic Objective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Deliverable</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Mechanisms/Action Plans</a:t>
                      </a:r>
                    </a:p>
                  </a:txBody>
                  <a:tcPr marL="91450" marR="91450" marT="45725" marB="45725"/>
                </a:tc>
                <a:tc>
                  <a:txBody>
                    <a:bodyPr/>
                    <a:lstStyle/>
                    <a:p>
                      <a:pPr marL="0" marR="0" lvl="0" indent="0" algn="ctr" rtl="0">
                        <a:lnSpc>
                          <a:spcPct val="100000"/>
                        </a:lnSpc>
                        <a:spcBef>
                          <a:spcPts val="0"/>
                        </a:spcBef>
                        <a:spcAft>
                          <a:spcPts val="0"/>
                        </a:spcAft>
                        <a:buClr>
                          <a:srgbClr val="000000"/>
                        </a:buClr>
                        <a:buSzPct val="25000"/>
                        <a:buFont typeface="Arial"/>
                        <a:buNone/>
                      </a:pPr>
                      <a:r>
                        <a:rPr lang="en-US" sz="1100" b="1" u="none" strike="noStrike" cap="none">
                          <a:latin typeface="+mn-lt"/>
                        </a:rPr>
                        <a:t>Measures of Success</a:t>
                      </a:r>
                    </a:p>
                  </a:txBody>
                  <a:tcPr marL="91450" marR="91450" marT="45725" marB="45725"/>
                </a:tc>
                <a:extLst>
                  <a:ext uri="{0D108BD9-81ED-4DB2-BD59-A6C34878D82A}">
                    <a16:rowId xmlns:a16="http://schemas.microsoft.com/office/drawing/2014/main" val="10000"/>
                  </a:ext>
                </a:extLst>
              </a:tr>
              <a:tr h="903650">
                <a:tc>
                  <a:txBody>
                    <a:bodyPr/>
                    <a:lstStyle/>
                    <a:p>
                      <a:pPr marL="0" marR="0" lvl="0" indent="0" algn="l" rtl="0">
                        <a:lnSpc>
                          <a:spcPct val="100000"/>
                        </a:lnSpc>
                        <a:spcBef>
                          <a:spcPts val="0"/>
                        </a:spcBef>
                        <a:spcAft>
                          <a:spcPts val="0"/>
                        </a:spcAft>
                        <a:buClr>
                          <a:schemeClr val="dk1"/>
                        </a:buClr>
                        <a:buSzPct val="25000"/>
                        <a:buFont typeface="Arial"/>
                        <a:buNone/>
                      </a:pPr>
                      <a:r>
                        <a:rPr lang="en-US" sz="1100" b="0" i="0" u="none" strike="noStrike" cap="none" dirty="0">
                          <a:solidFill>
                            <a:schemeClr val="dk1"/>
                          </a:solidFill>
                          <a:latin typeface="+mn-lt"/>
                          <a:ea typeface="Arial"/>
                          <a:cs typeface="Arial"/>
                          <a:sym typeface="Arial"/>
                        </a:rPr>
                        <a:t>Demonstrate high value clinical decision support capabilities of SNOMED CT</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Provision of a tool that demonstrates high value decision support and analytic capability for clinicians</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Plan for ongoing engagement with key high value users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Build/enhance tooling to demonstrate decision support and analytic capability</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Identify users of SNOMED CT that are interested, and capable of moving to a high value implementation</a:t>
                      </a:r>
                    </a:p>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Develop plan for long term engagement with high value users</a:t>
                      </a:r>
                    </a:p>
                  </a:txBody>
                  <a:tcPr marL="91450" marR="91450" marT="45725" marB="45725"/>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Pct val="100000"/>
                        <a:buFont typeface="Arial"/>
                        <a:buChar char="•"/>
                        <a:tabLst/>
                        <a:defRPr/>
                      </a:pPr>
                      <a:r>
                        <a:rPr lang="en-US" sz="1100" u="none" strike="noStrike" cap="none" dirty="0">
                          <a:latin typeface="+mn-lt"/>
                        </a:rPr>
                        <a:t>Tool that is operational and accessible to demonstrate advanced decision support and analytic capabilities</a:t>
                      </a:r>
                    </a:p>
                    <a:p>
                      <a:pPr marL="171450" marR="0" lvl="0" indent="-171450" algn="l" rtl="0">
                        <a:lnSpc>
                          <a:spcPct val="100000"/>
                        </a:lnSpc>
                        <a:spcBef>
                          <a:spcPts val="0"/>
                        </a:spcBef>
                        <a:spcAft>
                          <a:spcPts val="0"/>
                        </a:spcAft>
                        <a:buClr>
                          <a:srgbClr val="000000"/>
                        </a:buClr>
                        <a:buSzPct val="100000"/>
                        <a:buFont typeface="Arial"/>
                        <a:buChar char="•"/>
                      </a:pPr>
                      <a:endParaRPr lang="en-US" sz="1100" u="none" strike="noStrike" cap="none" dirty="0">
                        <a:latin typeface="+mn-lt"/>
                      </a:endParaRPr>
                    </a:p>
                  </a:txBody>
                  <a:tcPr marL="91450" marR="91450" marT="45725" marB="45725"/>
                </a:tc>
                <a:extLst>
                  <a:ext uri="{0D108BD9-81ED-4DB2-BD59-A6C34878D82A}">
                    <a16:rowId xmlns:a16="http://schemas.microsoft.com/office/drawing/2014/main" val="10001"/>
                  </a:ext>
                </a:extLst>
              </a:tr>
              <a:tr h="903650">
                <a:tc>
                  <a:txBody>
                    <a:bodyPr/>
                    <a:lstStyle/>
                    <a:p>
                      <a:pPr marL="0" marR="0" lvl="0" indent="0" algn="l" rtl="0">
                        <a:lnSpc>
                          <a:spcPct val="100000"/>
                        </a:lnSpc>
                        <a:spcBef>
                          <a:spcPts val="0"/>
                        </a:spcBef>
                        <a:spcAft>
                          <a:spcPts val="0"/>
                        </a:spcAft>
                        <a:buClr>
                          <a:schemeClr val="dk1"/>
                        </a:buClr>
                        <a:buSzPct val="25000"/>
                        <a:buFont typeface="Arial"/>
                        <a:buNone/>
                      </a:pPr>
                      <a:r>
                        <a:rPr lang="en-US" sz="1100" b="0" i="0" u="none" strike="noStrike" cap="none" dirty="0">
                          <a:solidFill>
                            <a:schemeClr val="dk1"/>
                          </a:solidFill>
                          <a:latin typeface="+mn-lt"/>
                          <a:ea typeface="Arial"/>
                          <a:cs typeface="Arial"/>
                          <a:sym typeface="Arial"/>
                        </a:rPr>
                        <a:t>Identify clinically focused interoperability opportunities to enhance SNOMED CT through collaboration</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Provide recommendations to Collaboration Lead on global collaboration opportunities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Recommend potential future derivatives based on clinical feedback, in conjunction with discussion with vendors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Identification of interoperability/collaboration</a:t>
                      </a:r>
                      <a:r>
                        <a:rPr lang="en-US" sz="1100" u="none" strike="noStrike" cap="none" baseline="0" dirty="0">
                          <a:latin typeface="+mn-lt"/>
                        </a:rPr>
                        <a:t> </a:t>
                      </a:r>
                      <a:r>
                        <a:rPr lang="en-US" sz="1100" u="none" strike="noStrike" cap="none" dirty="0">
                          <a:latin typeface="+mn-lt"/>
                        </a:rPr>
                        <a:t>requirements through clinical contacts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Document future potential derivatives for discussion with Collaboration lead, and Release team</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u="none" strike="noStrike" cap="none" dirty="0">
                          <a:latin typeface="+mn-lt"/>
                        </a:rPr>
                        <a:t>Number of additional collaboration activities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List of future potential derivative products, with documented justification</a:t>
                      </a:r>
                    </a:p>
                  </a:txBody>
                  <a:tcPr marL="91450" marR="91450" marT="45725" marB="45725"/>
                </a:tc>
                <a:extLst>
                  <a:ext uri="{0D108BD9-81ED-4DB2-BD59-A6C34878D82A}">
                    <a16:rowId xmlns:a16="http://schemas.microsoft.com/office/drawing/2014/main" val="10002"/>
                  </a:ext>
                </a:extLst>
              </a:tr>
              <a:tr h="903650">
                <a:tc>
                  <a:txBody>
                    <a:bodyPr/>
                    <a:lstStyle/>
                    <a:p>
                      <a:pPr marL="0" marR="0" lvl="0" indent="0" algn="l" rtl="0">
                        <a:lnSpc>
                          <a:spcPct val="100000"/>
                        </a:lnSpc>
                        <a:spcBef>
                          <a:spcPts val="0"/>
                        </a:spcBef>
                        <a:spcAft>
                          <a:spcPts val="0"/>
                        </a:spcAft>
                        <a:buClr>
                          <a:schemeClr val="dk1"/>
                        </a:buClr>
                        <a:buSzPct val="25000"/>
                        <a:buFont typeface="Arial"/>
                        <a:buNone/>
                      </a:pPr>
                      <a:r>
                        <a:rPr lang="en-US" sz="1100" b="0" i="0" u="none" strike="noStrike" cap="none" dirty="0">
                          <a:solidFill>
                            <a:schemeClr val="dk1"/>
                          </a:solidFill>
                          <a:latin typeface="+mn-lt"/>
                          <a:ea typeface="Arial"/>
                          <a:cs typeface="Arial"/>
                          <a:sym typeface="Arial"/>
                        </a:rPr>
                        <a:t>Identify and work with EHR and NLP vendors to gather use case requirements to inform SNOMED CT developments</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Documented EHR and NLP vendor use case requirements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Professional relationships with EHR and NLP vendors</a:t>
                      </a:r>
                    </a:p>
                  </a:txBody>
                  <a:tcPr marL="91450" marR="91450" marT="45725" marB="45725"/>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Pct val="100000"/>
                        <a:buFont typeface="Arial"/>
                        <a:buChar char="•"/>
                        <a:tabLst/>
                        <a:defRPr/>
                      </a:pPr>
                      <a:r>
                        <a:rPr lang="en-US" sz="1100" dirty="0">
                          <a:latin typeface="+mn-lt"/>
                        </a:rPr>
                        <a:t>Develop professional relationships with EHR and NLP vendors</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Provision of standardized use case requirements template</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Publication of use case requirements via clinical portal</a:t>
                      </a:r>
                    </a:p>
                  </a:txBody>
                  <a:tcPr marL="91450" marR="91450" marT="45725" marB="45725"/>
                </a:tc>
                <a:tc>
                  <a:txBody>
                    <a:bodyPr/>
                    <a:lstStyle/>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Number of published use case requirements documentation</a:t>
                      </a:r>
                    </a:p>
                    <a:p>
                      <a:pPr marL="171450" marR="0" lvl="0" indent="-171450" algn="l" rtl="0">
                        <a:lnSpc>
                          <a:spcPct val="100000"/>
                        </a:lnSpc>
                        <a:spcBef>
                          <a:spcPts val="0"/>
                        </a:spcBef>
                        <a:spcAft>
                          <a:spcPts val="0"/>
                        </a:spcAft>
                        <a:buClr>
                          <a:srgbClr val="000000"/>
                        </a:buClr>
                        <a:buSzPct val="100000"/>
                        <a:buFont typeface="Arial"/>
                        <a:buChar char="•"/>
                      </a:pPr>
                      <a:r>
                        <a:rPr lang="en-US" sz="1100" dirty="0">
                          <a:latin typeface="+mn-lt"/>
                        </a:rPr>
                        <a:t>Number of vendor contacts in active discussions</a:t>
                      </a:r>
                    </a:p>
                  </a:txBody>
                  <a:tcPr marL="91450" marR="91450" marT="45725" marB="45725"/>
                </a:tc>
                <a:extLst>
                  <a:ext uri="{0D108BD9-81ED-4DB2-BD59-A6C34878D82A}">
                    <a16:rowId xmlns:a16="http://schemas.microsoft.com/office/drawing/2014/main" val="3609458114"/>
                  </a:ext>
                </a:extLst>
              </a:tr>
            </a:tbl>
          </a:graphicData>
        </a:graphic>
      </p:graphicFrame>
    </p:spTree>
    <p:extLst>
      <p:ext uri="{BB962C8B-B14F-4D97-AF65-F5344CB8AC3E}">
        <p14:creationId xmlns:p14="http://schemas.microsoft.com/office/powerpoint/2010/main" val="3496961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Shape 57"/>
          <p:cNvSpPr/>
          <p:nvPr/>
        </p:nvSpPr>
        <p:spPr>
          <a:xfrm>
            <a:off x="2282282" y="1706137"/>
            <a:ext cx="7627437" cy="4025590"/>
          </a:xfrm>
          <a:prstGeom prst="roundRect">
            <a:avLst>
              <a:gd name="adj" fmla="val 16667"/>
            </a:avLst>
          </a:prstGeom>
          <a:solidFill>
            <a:schemeClr val="tx2"/>
          </a:solidFill>
          <a:ln w="9525" cap="flat" cmpd="sng">
            <a:noFill/>
            <a:prstDash val="solid"/>
            <a:round/>
            <a:headEnd type="none" w="med" len="med"/>
            <a:tailEnd type="none" w="med" len="med"/>
          </a:ln>
          <a:effectLst>
            <a:outerShdw blurRad="39999" dist="23000" dir="5400000" rotWithShape="0">
              <a:srgbClr val="000000">
                <a:alpha val="34901"/>
              </a:srgbClr>
            </a:outerShdw>
          </a:effectLst>
        </p:spPr>
        <p:txBody>
          <a:bodyPr lIns="91425" tIns="45700" rIns="91425" bIns="45700" anchor="ctr" anchorCtr="0">
            <a:noAutofit/>
          </a:bodyPr>
          <a:lstStyle/>
          <a:p>
            <a:pPr algn="ctr">
              <a:buClr>
                <a:srgbClr val="000000"/>
              </a:buClr>
            </a:pPr>
            <a:endParaRPr sz="1400">
              <a:solidFill>
                <a:schemeClr val="bg1"/>
              </a:solidFill>
              <a:latin typeface="Arial"/>
              <a:ea typeface="Arial"/>
              <a:cs typeface="Arial"/>
              <a:sym typeface="Arial"/>
            </a:endParaRPr>
          </a:p>
        </p:txBody>
      </p:sp>
      <p:sp>
        <p:nvSpPr>
          <p:cNvPr id="58" name="Shape 58"/>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2</a:t>
            </a:fld>
            <a:endParaRPr lang="en-US" sz="1100">
              <a:solidFill>
                <a:srgbClr val="888888"/>
              </a:solidFill>
              <a:latin typeface="Arial"/>
              <a:ea typeface="Arial"/>
              <a:cs typeface="Arial"/>
              <a:sym typeface="Arial"/>
            </a:endParaRPr>
          </a:p>
        </p:txBody>
      </p:sp>
      <p:sp>
        <p:nvSpPr>
          <p:cNvPr id="59" name="Shape 59"/>
          <p:cNvSpPr txBox="1">
            <a:spLocks noGrp="1"/>
          </p:cNvSpPr>
          <p:nvPr>
            <p:ph type="body" idx="1"/>
          </p:nvPr>
        </p:nvSpPr>
        <p:spPr>
          <a:xfrm>
            <a:off x="2327253" y="1842595"/>
            <a:ext cx="7449015" cy="3889133"/>
          </a:xfrm>
          <a:prstGeom prst="rect">
            <a:avLst/>
          </a:prstGeom>
          <a:noFill/>
          <a:ln>
            <a:noFill/>
          </a:ln>
        </p:spPr>
        <p:txBody>
          <a:bodyPr vert="horz" lIns="91425" tIns="91425" rIns="91425" bIns="91425" rtlCol="0" anchor="t" anchorCtr="0">
            <a:noAutofit/>
          </a:bodyPr>
          <a:lstStyle/>
          <a:p>
            <a:pPr marL="129541" indent="-2541">
              <a:spcBef>
                <a:spcPts val="0"/>
              </a:spcBef>
              <a:spcAft>
                <a:spcPts val="0"/>
              </a:spcAft>
              <a:buSzPct val="25000"/>
              <a:buNone/>
            </a:pPr>
            <a:r>
              <a:rPr lang="en-US" sz="2000" dirty="0">
                <a:solidFill>
                  <a:schemeClr val="bg1"/>
                </a:solidFill>
              </a:rPr>
              <a:t>“Clinicians are frequently the first to hear, see and identify patient conditions and findings that need documentation.  Further, clinicians are in a unique position to see correlations between the items that need documentation.  Being able to contribute to terms, definitions, and the valuable relationships available within SNOMED CT improves usability.  Working with the entire design team for an EHR allows for better presentation, and proper representation that may significantly contribute to timeliness, efficiency, and most important, improved care outcomes”.</a:t>
            </a:r>
          </a:p>
          <a:p>
            <a:pPr marL="129541" indent="-2541" algn="r">
              <a:spcBef>
                <a:spcPts val="200"/>
              </a:spcBef>
              <a:spcAft>
                <a:spcPts val="0"/>
              </a:spcAft>
              <a:buSzPct val="25000"/>
              <a:buNone/>
            </a:pPr>
            <a:r>
              <a:rPr lang="en-US" sz="1600" dirty="0">
                <a:solidFill>
                  <a:schemeClr val="bg1"/>
                </a:solidFill>
              </a:rPr>
              <a:t>Mark </a:t>
            </a:r>
            <a:r>
              <a:rPr lang="en-US" sz="1600" dirty="0" err="1">
                <a:solidFill>
                  <a:schemeClr val="bg1"/>
                </a:solidFill>
              </a:rPr>
              <a:t>Jurkovitch</a:t>
            </a:r>
            <a:r>
              <a:rPr lang="en-US" sz="1600" dirty="0">
                <a:solidFill>
                  <a:schemeClr val="bg1"/>
                </a:solidFill>
              </a:rPr>
              <a:t>, </a:t>
            </a:r>
          </a:p>
          <a:p>
            <a:pPr marL="129541" indent="-2541" algn="r">
              <a:spcBef>
                <a:spcPts val="200"/>
              </a:spcBef>
              <a:spcAft>
                <a:spcPts val="0"/>
              </a:spcAft>
              <a:buSzPct val="25000"/>
              <a:buNone/>
            </a:pPr>
            <a:r>
              <a:rPr lang="en-US" sz="1600" dirty="0">
                <a:solidFill>
                  <a:schemeClr val="bg1"/>
                </a:solidFill>
              </a:rPr>
              <a:t>Chair, SNOMED International Dentistry Clinical Reference Group</a:t>
            </a:r>
          </a:p>
        </p:txBody>
      </p:sp>
      <p:sp>
        <p:nvSpPr>
          <p:cNvPr id="60" name="Shape 60"/>
          <p:cNvSpPr txBox="1">
            <a:spLocks noGrp="1"/>
          </p:cNvSpPr>
          <p:nvPr>
            <p:ph type="title"/>
          </p:nvPr>
        </p:nvSpPr>
        <p:spPr>
          <a:xfrm>
            <a:off x="1981200" y="569393"/>
            <a:ext cx="6592042" cy="507995"/>
          </a:xfrm>
          <a:prstGeom prst="rect">
            <a:avLst/>
          </a:prstGeom>
          <a:noFill/>
          <a:ln>
            <a:noFill/>
          </a:ln>
        </p:spPr>
        <p:txBody>
          <a:bodyPr vert="horz" lIns="91425" tIns="91425" rIns="91425" bIns="91425" rtlCol="0" anchor="ctr" anchorCtr="0">
            <a:noAutofit/>
          </a:bodyPr>
          <a:lstStyle/>
          <a:p>
            <a:pPr>
              <a:buSzPct val="25000"/>
            </a:pPr>
            <a:r>
              <a:rPr lang="en-US" dirty="0"/>
              <a:t>Why clinical engagement ?</a:t>
            </a:r>
          </a:p>
        </p:txBody>
      </p:sp>
    </p:spTree>
    <p:extLst>
      <p:ext uri="{BB962C8B-B14F-4D97-AF65-F5344CB8AC3E}">
        <p14:creationId xmlns:p14="http://schemas.microsoft.com/office/powerpoint/2010/main" val="772780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3</a:t>
            </a:fld>
            <a:endParaRPr lang="en-US" sz="1100">
              <a:solidFill>
                <a:srgbClr val="888888"/>
              </a:solidFill>
              <a:latin typeface="Arial"/>
              <a:ea typeface="Arial"/>
              <a:cs typeface="Arial"/>
              <a:sym typeface="Arial"/>
            </a:endParaRPr>
          </a:p>
        </p:txBody>
      </p:sp>
      <p:sp>
        <p:nvSpPr>
          <p:cNvPr id="67" name="Shape 67"/>
          <p:cNvSpPr txBox="1">
            <a:spLocks noGrp="1"/>
          </p:cNvSpPr>
          <p:nvPr>
            <p:ph type="body" idx="1"/>
          </p:nvPr>
        </p:nvSpPr>
        <p:spPr>
          <a:xfrm>
            <a:off x="784167" y="1485636"/>
            <a:ext cx="10404763" cy="4658007"/>
          </a:xfrm>
          <a:prstGeom prst="rect">
            <a:avLst/>
          </a:prstGeom>
          <a:noFill/>
          <a:ln>
            <a:noFill/>
          </a:ln>
        </p:spPr>
        <p:txBody>
          <a:bodyPr vert="horz" lIns="91425" tIns="91425" rIns="91425" bIns="91425" rtlCol="0" anchor="t" anchorCtr="0">
            <a:noAutofit/>
          </a:bodyPr>
          <a:lstStyle/>
          <a:p>
            <a:pPr indent="-215900">
              <a:spcBef>
                <a:spcPts val="200"/>
              </a:spcBef>
              <a:spcAft>
                <a:spcPts val="0"/>
              </a:spcAft>
            </a:pPr>
            <a:r>
              <a:rPr lang="en-US" sz="1800" dirty="0">
                <a:solidFill>
                  <a:srgbClr val="0070C0"/>
                </a:solidFill>
              </a:rPr>
              <a:t>Promote collaboration between international healthcare professional groups that improve SNOMED International products and services by improving knowledge and demonstrating value</a:t>
            </a:r>
          </a:p>
          <a:p>
            <a:pPr indent="-215900">
              <a:spcBef>
                <a:spcPts val="200"/>
              </a:spcBef>
              <a:spcAft>
                <a:spcPts val="0"/>
              </a:spcAft>
            </a:pPr>
            <a:r>
              <a:rPr lang="en-US" sz="1800" dirty="0">
                <a:solidFill>
                  <a:srgbClr val="0070C0"/>
                </a:solidFill>
              </a:rPr>
              <a:t>Identification of clinical relevance to clinicians of using SNOMED CT to ensure benefits realization</a:t>
            </a:r>
          </a:p>
          <a:p>
            <a:pPr indent="-215900">
              <a:spcBef>
                <a:spcPts val="200"/>
              </a:spcBef>
              <a:spcAft>
                <a:spcPts val="0"/>
              </a:spcAft>
            </a:pPr>
            <a:r>
              <a:rPr lang="en-US" sz="1800" dirty="0">
                <a:solidFill>
                  <a:srgbClr val="0070C0"/>
                </a:solidFill>
              </a:rPr>
              <a:t>Ensuring clinical input into SNOMED CT implementation developments and development of clinical analytics functionality using SNOMED CT</a:t>
            </a:r>
          </a:p>
          <a:p>
            <a:pPr indent="-215900">
              <a:spcBef>
                <a:spcPts val="200"/>
              </a:spcBef>
              <a:spcAft>
                <a:spcPts val="0"/>
              </a:spcAft>
            </a:pPr>
            <a:r>
              <a:rPr lang="en-US" sz="1800" dirty="0">
                <a:solidFill>
                  <a:srgbClr val="0070C0"/>
                </a:solidFill>
              </a:rPr>
              <a:t>Clinical engagement of EHR vendors and NLP vendors will ensure SNOMED CT meets current and future requirements</a:t>
            </a:r>
          </a:p>
          <a:p>
            <a:pPr indent="-215900">
              <a:spcBef>
                <a:spcPts val="200"/>
              </a:spcBef>
              <a:spcAft>
                <a:spcPts val="0"/>
              </a:spcAft>
            </a:pPr>
            <a:r>
              <a:rPr lang="en-US" sz="1800" dirty="0">
                <a:solidFill>
                  <a:srgbClr val="0070C0"/>
                </a:solidFill>
              </a:rPr>
              <a:t>SNOMED CT is used as the basis for delivering clinical care and improving care quality</a:t>
            </a:r>
          </a:p>
          <a:p>
            <a:pPr indent="-215900">
              <a:spcBef>
                <a:spcPts val="0"/>
              </a:spcBef>
              <a:spcAft>
                <a:spcPts val="0"/>
              </a:spcAft>
            </a:pPr>
            <a:r>
              <a:rPr lang="en-US" sz="1800" dirty="0">
                <a:solidFill>
                  <a:srgbClr val="0070C0"/>
                </a:solidFill>
              </a:rPr>
              <a:t>Informing direction of SNOMED International products and services to meet current and emerging global clinical requirements</a:t>
            </a:r>
          </a:p>
          <a:p>
            <a:pPr indent="-215900">
              <a:spcBef>
                <a:spcPts val="200"/>
              </a:spcBef>
              <a:spcAft>
                <a:spcPts val="0"/>
              </a:spcAft>
            </a:pPr>
            <a:r>
              <a:rPr lang="en-US" sz="1800" dirty="0">
                <a:solidFill>
                  <a:srgbClr val="0070C0"/>
                </a:solidFill>
              </a:rPr>
              <a:t>Improving the quality, and thus clinical usability and acceptability, of SNOMED International products and services, based on clinical knowledge and expertise</a:t>
            </a:r>
          </a:p>
          <a:p>
            <a:pPr indent="-215900">
              <a:spcBef>
                <a:spcPts val="200"/>
              </a:spcBef>
              <a:spcAft>
                <a:spcPts val="0"/>
              </a:spcAft>
            </a:pPr>
            <a:endParaRPr lang="en-US" sz="1800" dirty="0">
              <a:solidFill>
                <a:srgbClr val="0070C0"/>
              </a:solidFill>
            </a:endParaRPr>
          </a:p>
          <a:p>
            <a:pPr indent="-215900">
              <a:spcBef>
                <a:spcPts val="200"/>
              </a:spcBef>
              <a:spcAft>
                <a:spcPts val="0"/>
              </a:spcAft>
              <a:buNone/>
            </a:pPr>
            <a:endParaRPr sz="1800" dirty="0">
              <a:solidFill>
                <a:srgbClr val="0070C0"/>
              </a:solidFill>
            </a:endParaRPr>
          </a:p>
        </p:txBody>
      </p:sp>
      <p:sp>
        <p:nvSpPr>
          <p:cNvPr id="68" name="Shape 68"/>
          <p:cNvSpPr txBox="1">
            <a:spLocks noGrp="1"/>
          </p:cNvSpPr>
          <p:nvPr>
            <p:ph type="title"/>
          </p:nvPr>
        </p:nvSpPr>
        <p:spPr>
          <a:xfrm>
            <a:off x="1981200" y="714357"/>
            <a:ext cx="6592042" cy="507995"/>
          </a:xfrm>
          <a:prstGeom prst="rect">
            <a:avLst/>
          </a:prstGeom>
          <a:noFill/>
          <a:ln>
            <a:noFill/>
          </a:ln>
        </p:spPr>
        <p:txBody>
          <a:bodyPr vert="horz" lIns="91425" tIns="91425" rIns="91425" bIns="91425" rtlCol="0" anchor="ctr" anchorCtr="0">
            <a:noAutofit/>
          </a:bodyPr>
          <a:lstStyle/>
          <a:p>
            <a:pPr>
              <a:buSzPct val="25000"/>
            </a:pPr>
            <a:r>
              <a:rPr lang="en-US"/>
              <a:t>Benefits of clinical engagement</a:t>
            </a:r>
          </a:p>
        </p:txBody>
      </p:sp>
    </p:spTree>
    <p:extLst>
      <p:ext uri="{BB962C8B-B14F-4D97-AF65-F5344CB8AC3E}">
        <p14:creationId xmlns:p14="http://schemas.microsoft.com/office/powerpoint/2010/main" val="2265527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3B029D-1116-8C45-BDE7-8B32137486CF}"/>
              </a:ext>
            </a:extLst>
          </p:cNvPr>
          <p:cNvSpPr>
            <a:spLocks noGrp="1"/>
          </p:cNvSpPr>
          <p:nvPr>
            <p:ph type="sldNum" idx="12"/>
          </p:nvPr>
        </p:nvSpPr>
        <p:spPr>
          <a:noFill/>
        </p:spPr>
        <p:txBody>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4</a:t>
            </a:fld>
            <a:endParaRPr lang="en-US" sz="1100">
              <a:solidFill>
                <a:srgbClr val="888888"/>
              </a:solidFill>
              <a:latin typeface="Arial"/>
              <a:ea typeface="Arial"/>
              <a:cs typeface="Arial"/>
              <a:sym typeface="Arial"/>
            </a:endParaRPr>
          </a:p>
        </p:txBody>
      </p:sp>
      <p:sp>
        <p:nvSpPr>
          <p:cNvPr id="4" name="Title 3">
            <a:extLst>
              <a:ext uri="{FF2B5EF4-FFF2-40B4-BE49-F238E27FC236}">
                <a16:creationId xmlns:a16="http://schemas.microsoft.com/office/drawing/2014/main" id="{9B9ED1B8-ED87-844E-B75C-9EC468B08A04}"/>
              </a:ext>
            </a:extLst>
          </p:cNvPr>
          <p:cNvSpPr>
            <a:spLocks noGrp="1"/>
          </p:cNvSpPr>
          <p:nvPr>
            <p:ph type="title"/>
          </p:nvPr>
        </p:nvSpPr>
        <p:spPr>
          <a:xfrm>
            <a:off x="1981200" y="491333"/>
            <a:ext cx="6592042" cy="507995"/>
          </a:xfrm>
        </p:spPr>
        <p:txBody>
          <a:bodyPr>
            <a:normAutofit fontScale="90000"/>
          </a:bodyPr>
          <a:lstStyle/>
          <a:p>
            <a:r>
              <a:rPr lang="en-US" dirty="0"/>
              <a:t>SNOMED CT with clinical engagement</a:t>
            </a:r>
          </a:p>
        </p:txBody>
      </p:sp>
      <p:grpSp>
        <p:nvGrpSpPr>
          <p:cNvPr id="11" name="Group 10">
            <a:extLst>
              <a:ext uri="{FF2B5EF4-FFF2-40B4-BE49-F238E27FC236}">
                <a16:creationId xmlns:a16="http://schemas.microsoft.com/office/drawing/2014/main" id="{AC7847B7-C199-B243-9957-2144EDF4C8AD}"/>
              </a:ext>
            </a:extLst>
          </p:cNvPr>
          <p:cNvGrpSpPr/>
          <p:nvPr/>
        </p:nvGrpSpPr>
        <p:grpSpPr>
          <a:xfrm>
            <a:off x="4905005" y="3395709"/>
            <a:ext cx="2246995" cy="1322502"/>
            <a:chOff x="2914376" y="3280290"/>
            <a:chExt cx="2817351" cy="1688661"/>
          </a:xfrm>
        </p:grpSpPr>
        <p:grpSp>
          <p:nvGrpSpPr>
            <p:cNvPr id="7" name="Group 6">
              <a:extLst>
                <a:ext uri="{FF2B5EF4-FFF2-40B4-BE49-F238E27FC236}">
                  <a16:creationId xmlns:a16="http://schemas.microsoft.com/office/drawing/2014/main" id="{995AA37B-485B-FE46-B088-12B7730D5A02}"/>
                </a:ext>
              </a:extLst>
            </p:cNvPr>
            <p:cNvGrpSpPr/>
            <p:nvPr/>
          </p:nvGrpSpPr>
          <p:grpSpPr>
            <a:xfrm>
              <a:off x="2916044" y="3280290"/>
              <a:ext cx="2815683" cy="1688661"/>
              <a:chOff x="2141034" y="2198539"/>
              <a:chExt cx="5564459" cy="2959983"/>
            </a:xfrm>
          </p:grpSpPr>
          <p:pic>
            <p:nvPicPr>
              <p:cNvPr id="1026" name="Picture 2" descr="A picture containing game&#10;&#10;Description automatically generated">
                <a:extLst>
                  <a:ext uri="{FF2B5EF4-FFF2-40B4-BE49-F238E27FC236}">
                    <a16:creationId xmlns:a16="http://schemas.microsoft.com/office/drawing/2014/main" id="{3691DD57-03DE-2A48-B31A-424BAD1622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1034" y="2198539"/>
                <a:ext cx="5564459" cy="295998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25167E9-5767-DD4E-BA19-02B0A4D0470C}"/>
                  </a:ext>
                </a:extLst>
              </p:cNvPr>
              <p:cNvPicPr>
                <a:picLocks noChangeAspect="1"/>
              </p:cNvPicPr>
              <p:nvPr/>
            </p:nvPicPr>
            <p:blipFill>
              <a:blip r:embed="rId3"/>
              <a:stretch>
                <a:fillRect/>
              </a:stretch>
            </p:blipFill>
            <p:spPr>
              <a:xfrm>
                <a:off x="2141034" y="4503880"/>
                <a:ext cx="5564459" cy="654642"/>
              </a:xfrm>
              <a:prstGeom prst="rect">
                <a:avLst/>
              </a:prstGeom>
            </p:spPr>
          </p:pic>
        </p:grpSp>
        <p:sp>
          <p:nvSpPr>
            <p:cNvPr id="10" name="Rectangle 9">
              <a:extLst>
                <a:ext uri="{FF2B5EF4-FFF2-40B4-BE49-F238E27FC236}">
                  <a16:creationId xmlns:a16="http://schemas.microsoft.com/office/drawing/2014/main" id="{79F9C3A2-8275-B24D-A3A4-C71B0D935F07}"/>
                </a:ext>
              </a:extLst>
            </p:cNvPr>
            <p:cNvSpPr/>
            <p:nvPr/>
          </p:nvSpPr>
          <p:spPr>
            <a:xfrm>
              <a:off x="2916044" y="3280290"/>
              <a:ext cx="1120697" cy="624468"/>
            </a:xfrm>
            <a:prstGeom prst="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E94C7A6-CCAC-2E48-A9A8-E316B4398884}"/>
                </a:ext>
              </a:extLst>
            </p:cNvPr>
            <p:cNvSpPr txBox="1"/>
            <p:nvPr/>
          </p:nvSpPr>
          <p:spPr>
            <a:xfrm>
              <a:off x="2914376" y="3369131"/>
              <a:ext cx="1103833" cy="471588"/>
            </a:xfrm>
            <a:prstGeom prst="rect">
              <a:avLst/>
            </a:prstGeom>
            <a:noFill/>
          </p:spPr>
          <p:txBody>
            <a:bodyPr wrap="none" rtlCol="0">
              <a:spAutoFit/>
            </a:bodyPr>
            <a:lstStyle/>
            <a:p>
              <a:pPr algn="ctr"/>
              <a:r>
                <a:rPr lang="en-US" sz="900" b="1" dirty="0">
                  <a:solidFill>
                    <a:srgbClr val="00B0F0"/>
                  </a:solidFill>
                </a:rPr>
                <a:t>CLINICAL </a:t>
              </a:r>
            </a:p>
            <a:p>
              <a:pPr algn="ctr"/>
              <a:r>
                <a:rPr lang="en-US" sz="900" b="1" dirty="0">
                  <a:solidFill>
                    <a:srgbClr val="00B0F0"/>
                  </a:solidFill>
                </a:rPr>
                <a:t>ENGAGEMENT</a:t>
              </a:r>
            </a:p>
          </p:txBody>
        </p:sp>
      </p:grpSp>
      <p:sp>
        <p:nvSpPr>
          <p:cNvPr id="12" name="Rounded Rectangle 11">
            <a:extLst>
              <a:ext uri="{FF2B5EF4-FFF2-40B4-BE49-F238E27FC236}">
                <a16:creationId xmlns:a16="http://schemas.microsoft.com/office/drawing/2014/main" id="{40BDD171-CA2E-8543-93D3-9316FF59194A}"/>
              </a:ext>
            </a:extLst>
          </p:cNvPr>
          <p:cNvSpPr/>
          <p:nvPr/>
        </p:nvSpPr>
        <p:spPr>
          <a:xfrm>
            <a:off x="2009760" y="2398651"/>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Clinically assured SNOMED CT content</a:t>
            </a:r>
          </a:p>
        </p:txBody>
      </p:sp>
      <p:sp>
        <p:nvSpPr>
          <p:cNvPr id="14" name="Rounded Rectangle 13">
            <a:extLst>
              <a:ext uri="{FF2B5EF4-FFF2-40B4-BE49-F238E27FC236}">
                <a16:creationId xmlns:a16="http://schemas.microsoft.com/office/drawing/2014/main" id="{C91B388B-39C1-B64E-8C54-CEDB281CFC30}"/>
              </a:ext>
            </a:extLst>
          </p:cNvPr>
          <p:cNvSpPr/>
          <p:nvPr/>
        </p:nvSpPr>
        <p:spPr>
          <a:xfrm>
            <a:off x="2009760" y="3656003"/>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Clinical input into future developments</a:t>
            </a:r>
          </a:p>
        </p:txBody>
      </p:sp>
      <p:sp>
        <p:nvSpPr>
          <p:cNvPr id="15" name="Rounded Rectangle 14">
            <a:extLst>
              <a:ext uri="{FF2B5EF4-FFF2-40B4-BE49-F238E27FC236}">
                <a16:creationId xmlns:a16="http://schemas.microsoft.com/office/drawing/2014/main" id="{099CFC47-C41E-824E-8236-0FEFF6AEB9E0}"/>
              </a:ext>
            </a:extLst>
          </p:cNvPr>
          <p:cNvSpPr/>
          <p:nvPr/>
        </p:nvSpPr>
        <p:spPr>
          <a:xfrm>
            <a:off x="2009760" y="4974686"/>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Corporate culture driving clinically assured product development</a:t>
            </a:r>
          </a:p>
        </p:txBody>
      </p:sp>
      <p:sp>
        <p:nvSpPr>
          <p:cNvPr id="16" name="Rounded Rectangle 15">
            <a:extLst>
              <a:ext uri="{FF2B5EF4-FFF2-40B4-BE49-F238E27FC236}">
                <a16:creationId xmlns:a16="http://schemas.microsoft.com/office/drawing/2014/main" id="{4B2ADA04-CCB3-2741-A9F7-FBEF2ACAF635}"/>
              </a:ext>
            </a:extLst>
          </p:cNvPr>
          <p:cNvSpPr/>
          <p:nvPr/>
        </p:nvSpPr>
        <p:spPr>
          <a:xfrm>
            <a:off x="7820724" y="5523620"/>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Clinically driven implementation support</a:t>
            </a:r>
          </a:p>
        </p:txBody>
      </p:sp>
      <p:sp>
        <p:nvSpPr>
          <p:cNvPr id="17" name="Rounded Rectangle 16">
            <a:extLst>
              <a:ext uri="{FF2B5EF4-FFF2-40B4-BE49-F238E27FC236}">
                <a16:creationId xmlns:a16="http://schemas.microsoft.com/office/drawing/2014/main" id="{9DA56202-B1EA-A543-8E50-83516F1EE9BD}"/>
              </a:ext>
            </a:extLst>
          </p:cNvPr>
          <p:cNvSpPr/>
          <p:nvPr/>
        </p:nvSpPr>
        <p:spPr>
          <a:xfrm>
            <a:off x="7820725" y="4305613"/>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Development of clinically responsive educational materials</a:t>
            </a:r>
          </a:p>
        </p:txBody>
      </p:sp>
      <p:sp>
        <p:nvSpPr>
          <p:cNvPr id="18" name="Rounded Rectangle 17">
            <a:extLst>
              <a:ext uri="{FF2B5EF4-FFF2-40B4-BE49-F238E27FC236}">
                <a16:creationId xmlns:a16="http://schemas.microsoft.com/office/drawing/2014/main" id="{40931C5E-658D-BA41-9BBD-58682D98A1EF}"/>
              </a:ext>
            </a:extLst>
          </p:cNvPr>
          <p:cNvSpPr/>
          <p:nvPr/>
        </p:nvSpPr>
        <p:spPr>
          <a:xfrm>
            <a:off x="7820723" y="3118416"/>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Development of clinically supportive derivatives</a:t>
            </a:r>
          </a:p>
        </p:txBody>
      </p:sp>
      <p:sp>
        <p:nvSpPr>
          <p:cNvPr id="19" name="Rounded Rectangle 18">
            <a:extLst>
              <a:ext uri="{FF2B5EF4-FFF2-40B4-BE49-F238E27FC236}">
                <a16:creationId xmlns:a16="http://schemas.microsoft.com/office/drawing/2014/main" id="{971270CB-46AE-BB44-AE8E-D2DC47D8ED7F}"/>
              </a:ext>
            </a:extLst>
          </p:cNvPr>
          <p:cNvSpPr/>
          <p:nvPr/>
        </p:nvSpPr>
        <p:spPr>
          <a:xfrm>
            <a:off x="7820723" y="1931220"/>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Timely responses to clinical advances</a:t>
            </a:r>
          </a:p>
        </p:txBody>
      </p:sp>
      <p:sp>
        <p:nvSpPr>
          <p:cNvPr id="13" name="Down Arrow 12">
            <a:extLst>
              <a:ext uri="{FF2B5EF4-FFF2-40B4-BE49-F238E27FC236}">
                <a16:creationId xmlns:a16="http://schemas.microsoft.com/office/drawing/2014/main" id="{51F38329-938D-454D-BCF9-EF3288D4232C}"/>
              </a:ext>
            </a:extLst>
          </p:cNvPr>
          <p:cNvSpPr/>
          <p:nvPr/>
        </p:nvSpPr>
        <p:spPr>
          <a:xfrm rot="2306005">
            <a:off x="7292901" y="2424866"/>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a:extLst>
              <a:ext uri="{FF2B5EF4-FFF2-40B4-BE49-F238E27FC236}">
                <a16:creationId xmlns:a16="http://schemas.microsoft.com/office/drawing/2014/main" id="{3FAB0082-D1AE-9548-A698-7A9A4865D608}"/>
              </a:ext>
            </a:extLst>
          </p:cNvPr>
          <p:cNvSpPr/>
          <p:nvPr/>
        </p:nvSpPr>
        <p:spPr>
          <a:xfrm rot="4842788">
            <a:off x="7358586" y="3346942"/>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a:extLst>
              <a:ext uri="{FF2B5EF4-FFF2-40B4-BE49-F238E27FC236}">
                <a16:creationId xmlns:a16="http://schemas.microsoft.com/office/drawing/2014/main" id="{86E6039B-A563-3049-BF12-8ABA434EBC5B}"/>
              </a:ext>
            </a:extLst>
          </p:cNvPr>
          <p:cNvSpPr/>
          <p:nvPr/>
        </p:nvSpPr>
        <p:spPr>
          <a:xfrm rot="6003673">
            <a:off x="7380702" y="4366683"/>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a:extLst>
              <a:ext uri="{FF2B5EF4-FFF2-40B4-BE49-F238E27FC236}">
                <a16:creationId xmlns:a16="http://schemas.microsoft.com/office/drawing/2014/main" id="{C4A07B53-69CC-D442-B004-1FF383515936}"/>
              </a:ext>
            </a:extLst>
          </p:cNvPr>
          <p:cNvSpPr/>
          <p:nvPr/>
        </p:nvSpPr>
        <p:spPr>
          <a:xfrm rot="7887801">
            <a:off x="7279579" y="5052614"/>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a:extLst>
              <a:ext uri="{FF2B5EF4-FFF2-40B4-BE49-F238E27FC236}">
                <a16:creationId xmlns:a16="http://schemas.microsoft.com/office/drawing/2014/main" id="{CEF8FC9F-E2F2-F64A-9AAE-C0019D7EE926}"/>
              </a:ext>
            </a:extLst>
          </p:cNvPr>
          <p:cNvSpPr/>
          <p:nvPr/>
        </p:nvSpPr>
        <p:spPr>
          <a:xfrm rot="18235277">
            <a:off x="4406922" y="2773688"/>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a:extLst>
              <a:ext uri="{FF2B5EF4-FFF2-40B4-BE49-F238E27FC236}">
                <a16:creationId xmlns:a16="http://schemas.microsoft.com/office/drawing/2014/main" id="{91CFAAF1-CCFF-1244-8745-EB6830BC9EBF}"/>
              </a:ext>
            </a:extLst>
          </p:cNvPr>
          <p:cNvSpPr/>
          <p:nvPr/>
        </p:nvSpPr>
        <p:spPr>
          <a:xfrm rot="16200000">
            <a:off x="4405901" y="3801632"/>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wn Arrow 25">
            <a:extLst>
              <a:ext uri="{FF2B5EF4-FFF2-40B4-BE49-F238E27FC236}">
                <a16:creationId xmlns:a16="http://schemas.microsoft.com/office/drawing/2014/main" id="{267D7189-7442-6F45-A050-ABA2801131D5}"/>
              </a:ext>
            </a:extLst>
          </p:cNvPr>
          <p:cNvSpPr/>
          <p:nvPr/>
        </p:nvSpPr>
        <p:spPr>
          <a:xfrm rot="13939861">
            <a:off x="4504123" y="4871205"/>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loud Callout 19">
            <a:extLst>
              <a:ext uri="{FF2B5EF4-FFF2-40B4-BE49-F238E27FC236}">
                <a16:creationId xmlns:a16="http://schemas.microsoft.com/office/drawing/2014/main" id="{C3304DB2-DB77-7E4F-A644-A28449304C10}"/>
              </a:ext>
            </a:extLst>
          </p:cNvPr>
          <p:cNvSpPr/>
          <p:nvPr/>
        </p:nvSpPr>
        <p:spPr>
          <a:xfrm>
            <a:off x="4106189" y="1397965"/>
            <a:ext cx="3424090" cy="1428782"/>
          </a:xfrm>
          <a:prstGeom prst="cloudCallout">
            <a:avLst>
              <a:gd name="adj1" fmla="val -9487"/>
              <a:gd name="adj2" fmla="val 870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SNOMED CT, enhanced by clinicians to support current and future clinical practice</a:t>
            </a:r>
          </a:p>
        </p:txBody>
      </p:sp>
      <p:sp>
        <p:nvSpPr>
          <p:cNvPr id="27" name="Rounded Rectangle 26">
            <a:extLst>
              <a:ext uri="{FF2B5EF4-FFF2-40B4-BE49-F238E27FC236}">
                <a16:creationId xmlns:a16="http://schemas.microsoft.com/office/drawing/2014/main" id="{2AB03440-1800-9049-8361-01F80F010F5D}"/>
              </a:ext>
            </a:extLst>
          </p:cNvPr>
          <p:cNvSpPr/>
          <p:nvPr/>
        </p:nvSpPr>
        <p:spPr>
          <a:xfrm>
            <a:off x="4902706" y="5748223"/>
            <a:ext cx="2096429" cy="7248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EHR/NLP vendor engagement</a:t>
            </a:r>
          </a:p>
        </p:txBody>
      </p:sp>
      <p:sp>
        <p:nvSpPr>
          <p:cNvPr id="28" name="Down Arrow 27">
            <a:extLst>
              <a:ext uri="{FF2B5EF4-FFF2-40B4-BE49-F238E27FC236}">
                <a16:creationId xmlns:a16="http://schemas.microsoft.com/office/drawing/2014/main" id="{BA559F96-257F-8447-8EF8-03C9FECD6FC0}"/>
              </a:ext>
            </a:extLst>
          </p:cNvPr>
          <p:cNvSpPr/>
          <p:nvPr/>
        </p:nvSpPr>
        <p:spPr>
          <a:xfrm rot="10800000">
            <a:off x="5784310" y="5027978"/>
            <a:ext cx="267629" cy="46236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4294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5</a:t>
            </a:fld>
            <a:endParaRPr lang="en-US" sz="1100" dirty="0">
              <a:solidFill>
                <a:srgbClr val="888888"/>
              </a:solidFill>
              <a:latin typeface="Arial"/>
              <a:ea typeface="Arial"/>
              <a:cs typeface="Arial"/>
              <a:sym typeface="Arial"/>
            </a:endParaRPr>
          </a:p>
        </p:txBody>
      </p:sp>
      <p:pic>
        <p:nvPicPr>
          <p:cNvPr id="4" name="Picture 3">
            <a:extLst>
              <a:ext uri="{FF2B5EF4-FFF2-40B4-BE49-F238E27FC236}">
                <a16:creationId xmlns:a16="http://schemas.microsoft.com/office/drawing/2014/main" id="{11B3E0BF-1AE8-2E48-B97A-001948937AAC}"/>
              </a:ext>
            </a:extLst>
          </p:cNvPr>
          <p:cNvPicPr>
            <a:picLocks noChangeAspect="1"/>
          </p:cNvPicPr>
          <p:nvPr/>
        </p:nvPicPr>
        <p:blipFill>
          <a:blip r:embed="rId3"/>
          <a:stretch>
            <a:fillRect/>
          </a:stretch>
        </p:blipFill>
        <p:spPr>
          <a:xfrm>
            <a:off x="1200149" y="1341125"/>
            <a:ext cx="8748385" cy="5377554"/>
          </a:xfrm>
          <a:prstGeom prst="rect">
            <a:avLst/>
          </a:prstGeom>
        </p:spPr>
      </p:pic>
      <p:sp>
        <p:nvSpPr>
          <p:cNvPr id="93" name="Shape 93"/>
          <p:cNvSpPr txBox="1">
            <a:spLocks noGrp="1"/>
          </p:cNvSpPr>
          <p:nvPr>
            <p:ph type="title"/>
          </p:nvPr>
        </p:nvSpPr>
        <p:spPr>
          <a:xfrm>
            <a:off x="971549" y="539371"/>
            <a:ext cx="6500814" cy="507995"/>
          </a:xfrm>
          <a:prstGeom prst="rect">
            <a:avLst/>
          </a:prstGeom>
          <a:noFill/>
          <a:ln>
            <a:noFill/>
          </a:ln>
        </p:spPr>
        <p:txBody>
          <a:bodyPr vert="horz" lIns="91425" tIns="91425" rIns="91425" bIns="91425" rtlCol="0" anchor="ctr" anchorCtr="0">
            <a:noAutofit/>
          </a:bodyPr>
          <a:lstStyle/>
          <a:p>
            <a:pPr algn="ctr">
              <a:buSzPct val="25000"/>
            </a:pPr>
            <a:r>
              <a:rPr lang="en-US" sz="2400" dirty="0"/>
              <a:t>SNOMED International Strategy 2020 - 25</a:t>
            </a:r>
          </a:p>
        </p:txBody>
      </p:sp>
    </p:spTree>
    <p:extLst>
      <p:ext uri="{BB962C8B-B14F-4D97-AF65-F5344CB8AC3E}">
        <p14:creationId xmlns:p14="http://schemas.microsoft.com/office/powerpoint/2010/main" val="1160837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6</a:t>
            </a:fld>
            <a:endParaRPr lang="en-US" sz="1100">
              <a:solidFill>
                <a:srgbClr val="888888"/>
              </a:solidFill>
              <a:latin typeface="Arial"/>
              <a:ea typeface="Arial"/>
              <a:cs typeface="Arial"/>
              <a:sym typeface="Arial"/>
            </a:endParaRPr>
          </a:p>
        </p:txBody>
      </p:sp>
      <p:sp>
        <p:nvSpPr>
          <p:cNvPr id="150" name="Shape 150"/>
          <p:cNvSpPr txBox="1">
            <a:spLocks noGrp="1"/>
          </p:cNvSpPr>
          <p:nvPr>
            <p:ph type="title"/>
          </p:nvPr>
        </p:nvSpPr>
        <p:spPr>
          <a:xfrm>
            <a:off x="1981200" y="473478"/>
            <a:ext cx="6592042" cy="507995"/>
          </a:xfrm>
          <a:prstGeom prst="rect">
            <a:avLst/>
          </a:prstGeom>
          <a:noFill/>
          <a:ln>
            <a:noFill/>
          </a:ln>
        </p:spPr>
        <p:txBody>
          <a:bodyPr vert="horz" lIns="91425" tIns="91425" rIns="91425" bIns="91425" rtlCol="0" anchor="ctr" anchorCtr="0">
            <a:noAutofit/>
          </a:bodyPr>
          <a:lstStyle/>
          <a:p>
            <a:pPr>
              <a:buSzPct val="25000"/>
            </a:pPr>
            <a:r>
              <a:rPr lang="en-US" sz="3200" dirty="0">
                <a:latin typeface="Trebuchet MS"/>
                <a:ea typeface="Trebuchet MS"/>
                <a:cs typeface="Trebuchet MS"/>
                <a:sym typeface="Trebuchet MS"/>
              </a:rPr>
              <a:t>Vision of Clinical Engagement</a:t>
            </a:r>
          </a:p>
        </p:txBody>
      </p:sp>
      <p:sp>
        <p:nvSpPr>
          <p:cNvPr id="151" name="Shape 151"/>
          <p:cNvSpPr txBox="1">
            <a:spLocks noGrp="1"/>
          </p:cNvSpPr>
          <p:nvPr>
            <p:ph type="body" idx="1"/>
          </p:nvPr>
        </p:nvSpPr>
        <p:spPr>
          <a:xfrm>
            <a:off x="1105470" y="1652530"/>
            <a:ext cx="6110448" cy="2349860"/>
          </a:xfrm>
          <a:prstGeom prst="rect">
            <a:avLst/>
          </a:prstGeom>
          <a:solidFill>
            <a:srgbClr val="D0D0F4"/>
          </a:solidFill>
          <a:ln w="28575" cap="flat" cmpd="sng">
            <a:solidFill>
              <a:schemeClr val="accent2"/>
            </a:solidFill>
            <a:prstDash val="solid"/>
            <a:round/>
            <a:headEnd type="none" w="med" len="med"/>
            <a:tailEnd type="none" w="med" len="med"/>
          </a:ln>
        </p:spPr>
        <p:txBody>
          <a:bodyPr vert="horz" lIns="91425" tIns="91425" rIns="91425" bIns="91425" rtlCol="0" anchor="t" anchorCtr="0">
            <a:noAutofit/>
          </a:bodyPr>
          <a:lstStyle/>
          <a:p>
            <a:pPr marL="129541" indent="-2541">
              <a:spcBef>
                <a:spcPts val="0"/>
              </a:spcBef>
              <a:spcAft>
                <a:spcPts val="0"/>
              </a:spcAft>
              <a:buSzPct val="25000"/>
              <a:buNone/>
            </a:pPr>
            <a:r>
              <a:rPr lang="en-GB" dirty="0">
                <a:solidFill>
                  <a:schemeClr val="accent3">
                    <a:lumMod val="75000"/>
                  </a:schemeClr>
                </a:solidFill>
              </a:rPr>
              <a:t>SNOMED is well positioned to provide a set of tools (concepts, methodologies, and programs) that allow clinicians to readily work with EHRs, thereby increasing adoption, accuracy of information, and improvement in care outcomes</a:t>
            </a:r>
            <a:endParaRPr lang="en-US" dirty="0">
              <a:solidFill>
                <a:schemeClr val="accent3">
                  <a:lumMod val="75000"/>
                </a:schemeClr>
              </a:solidFill>
            </a:endParaRPr>
          </a:p>
        </p:txBody>
      </p:sp>
      <p:sp>
        <p:nvSpPr>
          <p:cNvPr id="152" name="Shape 152"/>
          <p:cNvSpPr txBox="1"/>
          <p:nvPr/>
        </p:nvSpPr>
        <p:spPr>
          <a:xfrm>
            <a:off x="4538856" y="4715220"/>
            <a:ext cx="6004058" cy="1595034"/>
          </a:xfrm>
          <a:prstGeom prst="rect">
            <a:avLst/>
          </a:prstGeom>
          <a:solidFill>
            <a:srgbClr val="D0D0F4"/>
          </a:solidFill>
          <a:ln w="28575" cap="flat" cmpd="sng">
            <a:solidFill>
              <a:schemeClr val="accent2"/>
            </a:solidFill>
            <a:prstDash val="solid"/>
            <a:round/>
            <a:headEnd type="none" w="med" len="med"/>
            <a:tailEnd type="none" w="med" len="med"/>
          </a:ln>
        </p:spPr>
        <p:txBody>
          <a:bodyPr lIns="91425" tIns="91425" rIns="91425" bIns="91425" anchor="t" anchorCtr="0">
            <a:noAutofit/>
          </a:bodyPr>
          <a:lstStyle/>
          <a:p>
            <a:pPr marL="129541" indent="-2541">
              <a:buClr>
                <a:srgbClr val="0055B0"/>
              </a:buClr>
              <a:buSzPct val="25000"/>
            </a:pPr>
            <a:r>
              <a:rPr lang="en-US" sz="2400" dirty="0">
                <a:solidFill>
                  <a:schemeClr val="accent3">
                    <a:lumMod val="75000"/>
                  </a:schemeClr>
                </a:solidFill>
                <a:latin typeface="Arial"/>
                <a:ea typeface="Arial"/>
                <a:cs typeface="Arial"/>
                <a:sym typeface="Arial"/>
              </a:rPr>
              <a:t>SNOMED International’s culture has a progressive and sustainable approach to engaging clinicians and clinically focused vendors</a:t>
            </a:r>
          </a:p>
        </p:txBody>
      </p:sp>
      <p:pic>
        <p:nvPicPr>
          <p:cNvPr id="153" name="Shape 153"/>
          <p:cNvPicPr preferRelativeResize="0"/>
          <p:nvPr/>
        </p:nvPicPr>
        <p:blipFill rotWithShape="1">
          <a:blip r:embed="rId3">
            <a:alphaModFix/>
          </a:blip>
          <a:srcRect/>
          <a:stretch/>
        </p:blipFill>
        <p:spPr>
          <a:xfrm>
            <a:off x="7509933" y="1634302"/>
            <a:ext cx="3032981" cy="2569114"/>
          </a:xfrm>
          <a:prstGeom prst="rect">
            <a:avLst/>
          </a:prstGeom>
          <a:noFill/>
          <a:ln>
            <a:noFill/>
          </a:ln>
        </p:spPr>
      </p:pic>
      <p:pic>
        <p:nvPicPr>
          <p:cNvPr id="154" name="Shape 154"/>
          <p:cNvPicPr preferRelativeResize="0"/>
          <p:nvPr/>
        </p:nvPicPr>
        <p:blipFill rotWithShape="1">
          <a:blip r:embed="rId4">
            <a:alphaModFix/>
          </a:blip>
          <a:srcRect/>
          <a:stretch/>
        </p:blipFill>
        <p:spPr>
          <a:xfrm>
            <a:off x="1105470" y="4121532"/>
            <a:ext cx="2909178" cy="2188722"/>
          </a:xfrm>
          <a:prstGeom prst="rect">
            <a:avLst/>
          </a:prstGeom>
          <a:noFill/>
          <a:ln>
            <a:noFill/>
          </a:ln>
        </p:spPr>
      </p:pic>
    </p:spTree>
    <p:extLst>
      <p:ext uri="{BB962C8B-B14F-4D97-AF65-F5344CB8AC3E}">
        <p14:creationId xmlns:p14="http://schemas.microsoft.com/office/powerpoint/2010/main" val="4246596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F3FF19-0D74-9946-8A9B-A28EB0C1C4CB}"/>
              </a:ext>
            </a:extLst>
          </p:cNvPr>
          <p:cNvSpPr>
            <a:spLocks noGrp="1"/>
          </p:cNvSpPr>
          <p:nvPr>
            <p:ph type="title"/>
          </p:nvPr>
        </p:nvSpPr>
        <p:spPr/>
        <p:txBody>
          <a:bodyPr/>
          <a:lstStyle/>
          <a:p>
            <a:r>
              <a:rPr lang="en-US" dirty="0"/>
              <a:t>Principles – stakeholder engagement</a:t>
            </a:r>
          </a:p>
        </p:txBody>
      </p:sp>
      <p:graphicFrame>
        <p:nvGraphicFramePr>
          <p:cNvPr id="15" name="Diagram 14">
            <a:extLst>
              <a:ext uri="{FF2B5EF4-FFF2-40B4-BE49-F238E27FC236}">
                <a16:creationId xmlns:a16="http://schemas.microsoft.com/office/drawing/2014/main" id="{E2F12441-FF1E-0446-BB23-DAFF71DA1EBC}"/>
              </a:ext>
            </a:extLst>
          </p:cNvPr>
          <p:cNvGraphicFramePr/>
          <p:nvPr>
            <p:extLst>
              <p:ext uri="{D42A27DB-BD31-4B8C-83A1-F6EECF244321}">
                <p14:modId xmlns:p14="http://schemas.microsoft.com/office/powerpoint/2010/main" val="858452710"/>
              </p:ext>
            </p:extLst>
          </p:nvPr>
        </p:nvGraphicFramePr>
        <p:xfrm>
          <a:off x="3695700" y="1222352"/>
          <a:ext cx="816292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Shape 101">
            <a:extLst>
              <a:ext uri="{FF2B5EF4-FFF2-40B4-BE49-F238E27FC236}">
                <a16:creationId xmlns:a16="http://schemas.microsoft.com/office/drawing/2014/main" id="{99FD257E-34FB-6C43-BB82-8E54F44F0414}"/>
              </a:ext>
            </a:extLst>
          </p:cNvPr>
          <p:cNvSpPr txBox="1"/>
          <p:nvPr/>
        </p:nvSpPr>
        <p:spPr>
          <a:xfrm>
            <a:off x="620564" y="5941146"/>
            <a:ext cx="1131670" cy="248211"/>
          </a:xfrm>
          <a:prstGeom prst="rect">
            <a:avLst/>
          </a:prstGeom>
          <a:noFill/>
          <a:ln>
            <a:noFill/>
          </a:ln>
        </p:spPr>
        <p:txBody>
          <a:bodyPr lIns="91425" tIns="45700" rIns="91425" bIns="45700" anchor="ctr" anchorCtr="0">
            <a:noAutofit/>
          </a:bodyPr>
          <a:lstStyle/>
          <a:p>
            <a:pPr algn="ctr">
              <a:buClr>
                <a:srgbClr val="000000"/>
              </a:buClr>
              <a:buSzPct val="25000"/>
            </a:pPr>
            <a:r>
              <a:rPr lang="en-US" sz="1400" dirty="0">
                <a:solidFill>
                  <a:srgbClr val="000000"/>
                </a:solidFill>
                <a:latin typeface="Arial"/>
                <a:ea typeface="Arial"/>
                <a:cs typeface="Arial"/>
                <a:sym typeface="Arial"/>
              </a:rPr>
              <a:t>Nurses</a:t>
            </a:r>
          </a:p>
        </p:txBody>
      </p:sp>
      <p:sp>
        <p:nvSpPr>
          <p:cNvPr id="18" name="Shape 102">
            <a:extLst>
              <a:ext uri="{FF2B5EF4-FFF2-40B4-BE49-F238E27FC236}">
                <a16:creationId xmlns:a16="http://schemas.microsoft.com/office/drawing/2014/main" id="{BCFA70E4-C089-BB4D-9C5A-E93425F0222A}"/>
              </a:ext>
            </a:extLst>
          </p:cNvPr>
          <p:cNvSpPr/>
          <p:nvPr/>
        </p:nvSpPr>
        <p:spPr>
          <a:xfrm>
            <a:off x="1647147" y="5171713"/>
            <a:ext cx="164648" cy="678758"/>
          </a:xfrm>
          <a:custGeom>
            <a:avLst/>
            <a:gdLst/>
            <a:ahLst/>
            <a:cxnLst/>
            <a:rect l="0" t="0" r="0" b="0"/>
            <a:pathLst>
              <a:path w="120000" h="120000" extrusionOk="0">
                <a:moveTo>
                  <a:pt x="120000" y="38775"/>
                </a:moveTo>
                <a:cubicBezTo>
                  <a:pt x="120000" y="38775"/>
                  <a:pt x="120000" y="37959"/>
                  <a:pt x="120000" y="37551"/>
                </a:cubicBezTo>
                <a:cubicBezTo>
                  <a:pt x="120000" y="36734"/>
                  <a:pt x="118666" y="36734"/>
                  <a:pt x="118666" y="36326"/>
                </a:cubicBezTo>
                <a:cubicBezTo>
                  <a:pt x="118666" y="35918"/>
                  <a:pt x="117333" y="34693"/>
                  <a:pt x="117333" y="34285"/>
                </a:cubicBezTo>
                <a:cubicBezTo>
                  <a:pt x="117333" y="33877"/>
                  <a:pt x="117333" y="33469"/>
                  <a:pt x="117333" y="33469"/>
                </a:cubicBezTo>
                <a:cubicBezTo>
                  <a:pt x="116000" y="33061"/>
                  <a:pt x="116000" y="31836"/>
                  <a:pt x="116000" y="31836"/>
                </a:cubicBezTo>
                <a:cubicBezTo>
                  <a:pt x="116000" y="31836"/>
                  <a:pt x="116000" y="31428"/>
                  <a:pt x="116000" y="31020"/>
                </a:cubicBezTo>
                <a:cubicBezTo>
                  <a:pt x="116000" y="31020"/>
                  <a:pt x="116000" y="30204"/>
                  <a:pt x="116000" y="29387"/>
                </a:cubicBezTo>
                <a:cubicBezTo>
                  <a:pt x="116000" y="28979"/>
                  <a:pt x="116000" y="28571"/>
                  <a:pt x="116000" y="28163"/>
                </a:cubicBezTo>
                <a:cubicBezTo>
                  <a:pt x="116000" y="27755"/>
                  <a:pt x="114666" y="26530"/>
                  <a:pt x="114666" y="26122"/>
                </a:cubicBezTo>
                <a:cubicBezTo>
                  <a:pt x="114666" y="25714"/>
                  <a:pt x="113333" y="25306"/>
                  <a:pt x="113333" y="25306"/>
                </a:cubicBezTo>
                <a:cubicBezTo>
                  <a:pt x="113333" y="24897"/>
                  <a:pt x="113333" y="24489"/>
                  <a:pt x="113333" y="24081"/>
                </a:cubicBezTo>
                <a:cubicBezTo>
                  <a:pt x="113333" y="24081"/>
                  <a:pt x="113333" y="23673"/>
                  <a:pt x="113333" y="23265"/>
                </a:cubicBezTo>
                <a:cubicBezTo>
                  <a:pt x="113333" y="23265"/>
                  <a:pt x="112000" y="23265"/>
                  <a:pt x="112000" y="22857"/>
                </a:cubicBezTo>
                <a:cubicBezTo>
                  <a:pt x="112000" y="22857"/>
                  <a:pt x="112000" y="22448"/>
                  <a:pt x="112000" y="22448"/>
                </a:cubicBezTo>
                <a:cubicBezTo>
                  <a:pt x="112000" y="22040"/>
                  <a:pt x="112000" y="22040"/>
                  <a:pt x="112000" y="22040"/>
                </a:cubicBezTo>
                <a:cubicBezTo>
                  <a:pt x="112000" y="22040"/>
                  <a:pt x="112000" y="21632"/>
                  <a:pt x="112000" y="21224"/>
                </a:cubicBezTo>
                <a:cubicBezTo>
                  <a:pt x="110666" y="20816"/>
                  <a:pt x="110666" y="20408"/>
                  <a:pt x="110666" y="20408"/>
                </a:cubicBezTo>
                <a:cubicBezTo>
                  <a:pt x="110666" y="20000"/>
                  <a:pt x="110666" y="20000"/>
                  <a:pt x="110666" y="19591"/>
                </a:cubicBezTo>
                <a:cubicBezTo>
                  <a:pt x="109333" y="19591"/>
                  <a:pt x="109333" y="19183"/>
                  <a:pt x="109333" y="19183"/>
                </a:cubicBezTo>
                <a:cubicBezTo>
                  <a:pt x="108000" y="18775"/>
                  <a:pt x="106666" y="18775"/>
                  <a:pt x="106666" y="18367"/>
                </a:cubicBezTo>
                <a:cubicBezTo>
                  <a:pt x="106666" y="18367"/>
                  <a:pt x="105333" y="18367"/>
                  <a:pt x="105333" y="18367"/>
                </a:cubicBezTo>
                <a:cubicBezTo>
                  <a:pt x="105333" y="18367"/>
                  <a:pt x="104000" y="18367"/>
                  <a:pt x="104000" y="17959"/>
                </a:cubicBezTo>
                <a:cubicBezTo>
                  <a:pt x="104000" y="17959"/>
                  <a:pt x="102666" y="17959"/>
                  <a:pt x="101333" y="17959"/>
                </a:cubicBezTo>
                <a:cubicBezTo>
                  <a:pt x="100000" y="17959"/>
                  <a:pt x="100000" y="17551"/>
                  <a:pt x="98666" y="17551"/>
                </a:cubicBezTo>
                <a:cubicBezTo>
                  <a:pt x="98666" y="17551"/>
                  <a:pt x="94666" y="17142"/>
                  <a:pt x="93333" y="16734"/>
                </a:cubicBezTo>
                <a:cubicBezTo>
                  <a:pt x="90666" y="16734"/>
                  <a:pt x="86666" y="16326"/>
                  <a:pt x="85333" y="15918"/>
                </a:cubicBezTo>
                <a:cubicBezTo>
                  <a:pt x="84000" y="15918"/>
                  <a:pt x="82666" y="15510"/>
                  <a:pt x="81333" y="15510"/>
                </a:cubicBezTo>
                <a:cubicBezTo>
                  <a:pt x="81333" y="15510"/>
                  <a:pt x="80000" y="15510"/>
                  <a:pt x="80000" y="15510"/>
                </a:cubicBezTo>
                <a:cubicBezTo>
                  <a:pt x="80000" y="15510"/>
                  <a:pt x="80000" y="15510"/>
                  <a:pt x="80000" y="15102"/>
                </a:cubicBezTo>
                <a:cubicBezTo>
                  <a:pt x="80000" y="15102"/>
                  <a:pt x="78666" y="15102"/>
                  <a:pt x="78666" y="15102"/>
                </a:cubicBezTo>
                <a:cubicBezTo>
                  <a:pt x="78666" y="15102"/>
                  <a:pt x="78666" y="15102"/>
                  <a:pt x="78666" y="15102"/>
                </a:cubicBezTo>
                <a:cubicBezTo>
                  <a:pt x="77333" y="15102"/>
                  <a:pt x="77333" y="14693"/>
                  <a:pt x="76000" y="14693"/>
                </a:cubicBezTo>
                <a:cubicBezTo>
                  <a:pt x="76000" y="14285"/>
                  <a:pt x="74666" y="13877"/>
                  <a:pt x="74666" y="13877"/>
                </a:cubicBezTo>
                <a:cubicBezTo>
                  <a:pt x="74666" y="13877"/>
                  <a:pt x="74666" y="13469"/>
                  <a:pt x="73333" y="13469"/>
                </a:cubicBezTo>
                <a:cubicBezTo>
                  <a:pt x="73333" y="13469"/>
                  <a:pt x="72000" y="13469"/>
                  <a:pt x="72000" y="13469"/>
                </a:cubicBezTo>
                <a:cubicBezTo>
                  <a:pt x="72000" y="13469"/>
                  <a:pt x="72000" y="13469"/>
                  <a:pt x="70666" y="13469"/>
                </a:cubicBezTo>
                <a:cubicBezTo>
                  <a:pt x="70666" y="13469"/>
                  <a:pt x="70666" y="13061"/>
                  <a:pt x="69333" y="12653"/>
                </a:cubicBezTo>
                <a:cubicBezTo>
                  <a:pt x="69333" y="12653"/>
                  <a:pt x="69333" y="12653"/>
                  <a:pt x="69333" y="12244"/>
                </a:cubicBezTo>
                <a:cubicBezTo>
                  <a:pt x="69333" y="12244"/>
                  <a:pt x="69333" y="12244"/>
                  <a:pt x="68000" y="12244"/>
                </a:cubicBezTo>
                <a:cubicBezTo>
                  <a:pt x="68000" y="12244"/>
                  <a:pt x="68000" y="12244"/>
                  <a:pt x="68000" y="11836"/>
                </a:cubicBezTo>
                <a:cubicBezTo>
                  <a:pt x="68000" y="11836"/>
                  <a:pt x="68000" y="10612"/>
                  <a:pt x="68000" y="10612"/>
                </a:cubicBezTo>
                <a:cubicBezTo>
                  <a:pt x="68000" y="10204"/>
                  <a:pt x="68000" y="10204"/>
                  <a:pt x="68000" y="10204"/>
                </a:cubicBezTo>
                <a:cubicBezTo>
                  <a:pt x="68000" y="10204"/>
                  <a:pt x="69333" y="10204"/>
                  <a:pt x="69333" y="9795"/>
                </a:cubicBezTo>
                <a:cubicBezTo>
                  <a:pt x="69333" y="9795"/>
                  <a:pt x="69333" y="9387"/>
                  <a:pt x="70666" y="9387"/>
                </a:cubicBezTo>
                <a:cubicBezTo>
                  <a:pt x="70666" y="8979"/>
                  <a:pt x="70666" y="8979"/>
                  <a:pt x="70666" y="8571"/>
                </a:cubicBezTo>
                <a:cubicBezTo>
                  <a:pt x="70666" y="8163"/>
                  <a:pt x="70666" y="7755"/>
                  <a:pt x="70666" y="7346"/>
                </a:cubicBezTo>
                <a:cubicBezTo>
                  <a:pt x="70666" y="7346"/>
                  <a:pt x="70666" y="6938"/>
                  <a:pt x="70666" y="6938"/>
                </a:cubicBezTo>
                <a:cubicBezTo>
                  <a:pt x="70666" y="6530"/>
                  <a:pt x="70666" y="6530"/>
                  <a:pt x="70666" y="6530"/>
                </a:cubicBezTo>
                <a:cubicBezTo>
                  <a:pt x="69333" y="6122"/>
                  <a:pt x="69333" y="6122"/>
                  <a:pt x="69333" y="6122"/>
                </a:cubicBezTo>
                <a:cubicBezTo>
                  <a:pt x="68000" y="6122"/>
                  <a:pt x="68000" y="6122"/>
                  <a:pt x="68000" y="6122"/>
                </a:cubicBezTo>
                <a:cubicBezTo>
                  <a:pt x="68000" y="5714"/>
                  <a:pt x="68000" y="4489"/>
                  <a:pt x="68000" y="4081"/>
                </a:cubicBezTo>
                <a:cubicBezTo>
                  <a:pt x="65333" y="2040"/>
                  <a:pt x="61333" y="1224"/>
                  <a:pt x="57333" y="408"/>
                </a:cubicBezTo>
                <a:cubicBezTo>
                  <a:pt x="52000" y="0"/>
                  <a:pt x="46666" y="408"/>
                  <a:pt x="44000" y="816"/>
                </a:cubicBezTo>
                <a:cubicBezTo>
                  <a:pt x="41333" y="1224"/>
                  <a:pt x="36000" y="2040"/>
                  <a:pt x="33333" y="3265"/>
                </a:cubicBezTo>
                <a:cubicBezTo>
                  <a:pt x="32000" y="4489"/>
                  <a:pt x="33333" y="6938"/>
                  <a:pt x="34666" y="6938"/>
                </a:cubicBezTo>
                <a:cubicBezTo>
                  <a:pt x="34666" y="7346"/>
                  <a:pt x="34666" y="7346"/>
                  <a:pt x="34666" y="7346"/>
                </a:cubicBezTo>
                <a:cubicBezTo>
                  <a:pt x="33333" y="7346"/>
                  <a:pt x="33333" y="7755"/>
                  <a:pt x="33333" y="7755"/>
                </a:cubicBezTo>
                <a:cubicBezTo>
                  <a:pt x="33333" y="7755"/>
                  <a:pt x="33333" y="8163"/>
                  <a:pt x="33333" y="8571"/>
                </a:cubicBezTo>
                <a:cubicBezTo>
                  <a:pt x="33333" y="8571"/>
                  <a:pt x="33333" y="9387"/>
                  <a:pt x="34666" y="9387"/>
                </a:cubicBezTo>
                <a:cubicBezTo>
                  <a:pt x="34666" y="9795"/>
                  <a:pt x="34666" y="10204"/>
                  <a:pt x="34666" y="10204"/>
                </a:cubicBezTo>
                <a:cubicBezTo>
                  <a:pt x="34666" y="10612"/>
                  <a:pt x="36000" y="10612"/>
                  <a:pt x="36000" y="11020"/>
                </a:cubicBezTo>
                <a:cubicBezTo>
                  <a:pt x="36000" y="11020"/>
                  <a:pt x="36000" y="11020"/>
                  <a:pt x="37333" y="11428"/>
                </a:cubicBezTo>
                <a:cubicBezTo>
                  <a:pt x="37333" y="11428"/>
                  <a:pt x="37333" y="11428"/>
                  <a:pt x="37333" y="11428"/>
                </a:cubicBezTo>
                <a:cubicBezTo>
                  <a:pt x="37333" y="11428"/>
                  <a:pt x="37333" y="12244"/>
                  <a:pt x="38666" y="12653"/>
                </a:cubicBezTo>
                <a:cubicBezTo>
                  <a:pt x="38666" y="13061"/>
                  <a:pt x="38666" y="13061"/>
                  <a:pt x="40000" y="13469"/>
                </a:cubicBezTo>
                <a:cubicBezTo>
                  <a:pt x="40000" y="13877"/>
                  <a:pt x="41333" y="13877"/>
                  <a:pt x="41333" y="14285"/>
                </a:cubicBezTo>
                <a:cubicBezTo>
                  <a:pt x="42666" y="14285"/>
                  <a:pt x="42666" y="14285"/>
                  <a:pt x="42666" y="14693"/>
                </a:cubicBezTo>
                <a:cubicBezTo>
                  <a:pt x="42666" y="14693"/>
                  <a:pt x="42666" y="15510"/>
                  <a:pt x="44000" y="15510"/>
                </a:cubicBezTo>
                <a:cubicBezTo>
                  <a:pt x="44000" y="15510"/>
                  <a:pt x="44000" y="15510"/>
                  <a:pt x="44000" y="15918"/>
                </a:cubicBezTo>
                <a:cubicBezTo>
                  <a:pt x="42666" y="15918"/>
                  <a:pt x="42666" y="16326"/>
                  <a:pt x="42666" y="16326"/>
                </a:cubicBezTo>
                <a:cubicBezTo>
                  <a:pt x="42666" y="16734"/>
                  <a:pt x="41333" y="17142"/>
                  <a:pt x="41333" y="17551"/>
                </a:cubicBezTo>
                <a:cubicBezTo>
                  <a:pt x="41333" y="17551"/>
                  <a:pt x="41333" y="17959"/>
                  <a:pt x="41333" y="17959"/>
                </a:cubicBezTo>
                <a:cubicBezTo>
                  <a:pt x="41333" y="17959"/>
                  <a:pt x="41333" y="17959"/>
                  <a:pt x="41333" y="17959"/>
                </a:cubicBezTo>
                <a:cubicBezTo>
                  <a:pt x="40000" y="18367"/>
                  <a:pt x="40000" y="18367"/>
                  <a:pt x="40000" y="18367"/>
                </a:cubicBezTo>
                <a:cubicBezTo>
                  <a:pt x="40000" y="18367"/>
                  <a:pt x="38666" y="18775"/>
                  <a:pt x="37333" y="18775"/>
                </a:cubicBezTo>
                <a:cubicBezTo>
                  <a:pt x="37333" y="19183"/>
                  <a:pt x="34666" y="20000"/>
                  <a:pt x="33333" y="20000"/>
                </a:cubicBezTo>
                <a:cubicBezTo>
                  <a:pt x="33333" y="20408"/>
                  <a:pt x="30666" y="21224"/>
                  <a:pt x="29333" y="21224"/>
                </a:cubicBezTo>
                <a:cubicBezTo>
                  <a:pt x="29333" y="21632"/>
                  <a:pt x="26666" y="22040"/>
                  <a:pt x="26666" y="22040"/>
                </a:cubicBezTo>
                <a:cubicBezTo>
                  <a:pt x="25333" y="22448"/>
                  <a:pt x="25333" y="22448"/>
                  <a:pt x="25333" y="22448"/>
                </a:cubicBezTo>
                <a:cubicBezTo>
                  <a:pt x="24000" y="22448"/>
                  <a:pt x="24000" y="22448"/>
                  <a:pt x="24000" y="22857"/>
                </a:cubicBezTo>
                <a:cubicBezTo>
                  <a:pt x="24000" y="22857"/>
                  <a:pt x="22666" y="22857"/>
                  <a:pt x="22666" y="23265"/>
                </a:cubicBezTo>
                <a:cubicBezTo>
                  <a:pt x="22666" y="23265"/>
                  <a:pt x="21333" y="23265"/>
                  <a:pt x="21333" y="23265"/>
                </a:cubicBezTo>
                <a:cubicBezTo>
                  <a:pt x="21333" y="23673"/>
                  <a:pt x="21333" y="23673"/>
                  <a:pt x="21333" y="23673"/>
                </a:cubicBezTo>
                <a:cubicBezTo>
                  <a:pt x="21333" y="24081"/>
                  <a:pt x="21333" y="24081"/>
                  <a:pt x="20000" y="24081"/>
                </a:cubicBezTo>
                <a:cubicBezTo>
                  <a:pt x="20000" y="24081"/>
                  <a:pt x="20000" y="24489"/>
                  <a:pt x="20000" y="24489"/>
                </a:cubicBezTo>
                <a:cubicBezTo>
                  <a:pt x="20000" y="24897"/>
                  <a:pt x="20000" y="24897"/>
                  <a:pt x="18666" y="25306"/>
                </a:cubicBezTo>
                <a:cubicBezTo>
                  <a:pt x="18666" y="25306"/>
                  <a:pt x="18666" y="25714"/>
                  <a:pt x="18666" y="26122"/>
                </a:cubicBezTo>
                <a:cubicBezTo>
                  <a:pt x="18666" y="26530"/>
                  <a:pt x="18666" y="26938"/>
                  <a:pt x="18666" y="27346"/>
                </a:cubicBezTo>
                <a:cubicBezTo>
                  <a:pt x="18666" y="27346"/>
                  <a:pt x="18666" y="28163"/>
                  <a:pt x="18666" y="28163"/>
                </a:cubicBezTo>
                <a:cubicBezTo>
                  <a:pt x="18666" y="28571"/>
                  <a:pt x="18666" y="28571"/>
                  <a:pt x="18666" y="28979"/>
                </a:cubicBezTo>
                <a:cubicBezTo>
                  <a:pt x="18666" y="28979"/>
                  <a:pt x="17333" y="29795"/>
                  <a:pt x="17333" y="30204"/>
                </a:cubicBezTo>
                <a:cubicBezTo>
                  <a:pt x="17333" y="30612"/>
                  <a:pt x="17333" y="31428"/>
                  <a:pt x="17333" y="31836"/>
                </a:cubicBezTo>
                <a:cubicBezTo>
                  <a:pt x="17333" y="32244"/>
                  <a:pt x="17333" y="32653"/>
                  <a:pt x="17333" y="33061"/>
                </a:cubicBezTo>
                <a:cubicBezTo>
                  <a:pt x="17333" y="33061"/>
                  <a:pt x="17333" y="33877"/>
                  <a:pt x="17333" y="34285"/>
                </a:cubicBezTo>
                <a:cubicBezTo>
                  <a:pt x="17333" y="35102"/>
                  <a:pt x="17333" y="35918"/>
                  <a:pt x="17333" y="35918"/>
                </a:cubicBezTo>
                <a:cubicBezTo>
                  <a:pt x="17333" y="36326"/>
                  <a:pt x="16000" y="37142"/>
                  <a:pt x="16000" y="37142"/>
                </a:cubicBezTo>
                <a:cubicBezTo>
                  <a:pt x="16000" y="37551"/>
                  <a:pt x="16000" y="37959"/>
                  <a:pt x="16000" y="37959"/>
                </a:cubicBezTo>
                <a:cubicBezTo>
                  <a:pt x="16000" y="38367"/>
                  <a:pt x="16000" y="38775"/>
                  <a:pt x="16000" y="38775"/>
                </a:cubicBezTo>
                <a:cubicBezTo>
                  <a:pt x="16000" y="39183"/>
                  <a:pt x="14666" y="39591"/>
                  <a:pt x="14666" y="39591"/>
                </a:cubicBezTo>
                <a:cubicBezTo>
                  <a:pt x="14666" y="40000"/>
                  <a:pt x="16000" y="40408"/>
                  <a:pt x="16000" y="40408"/>
                </a:cubicBezTo>
                <a:cubicBezTo>
                  <a:pt x="14666" y="40816"/>
                  <a:pt x="16000" y="40816"/>
                  <a:pt x="14666" y="40816"/>
                </a:cubicBezTo>
                <a:cubicBezTo>
                  <a:pt x="14666" y="40816"/>
                  <a:pt x="13333" y="41224"/>
                  <a:pt x="13333" y="41632"/>
                </a:cubicBezTo>
                <a:cubicBezTo>
                  <a:pt x="13333" y="41632"/>
                  <a:pt x="13333" y="42040"/>
                  <a:pt x="13333" y="42040"/>
                </a:cubicBezTo>
                <a:cubicBezTo>
                  <a:pt x="13333" y="42448"/>
                  <a:pt x="13333" y="42857"/>
                  <a:pt x="13333" y="42857"/>
                </a:cubicBezTo>
                <a:cubicBezTo>
                  <a:pt x="13333" y="43265"/>
                  <a:pt x="13333" y="43265"/>
                  <a:pt x="13333" y="43265"/>
                </a:cubicBezTo>
                <a:cubicBezTo>
                  <a:pt x="13333" y="43673"/>
                  <a:pt x="12000" y="44081"/>
                  <a:pt x="12000" y="44081"/>
                </a:cubicBezTo>
                <a:cubicBezTo>
                  <a:pt x="12000" y="44081"/>
                  <a:pt x="12000" y="44489"/>
                  <a:pt x="10666" y="44489"/>
                </a:cubicBezTo>
                <a:cubicBezTo>
                  <a:pt x="10666" y="44897"/>
                  <a:pt x="10666" y="44897"/>
                  <a:pt x="10666" y="45306"/>
                </a:cubicBezTo>
                <a:cubicBezTo>
                  <a:pt x="10666" y="45306"/>
                  <a:pt x="12000" y="46122"/>
                  <a:pt x="12000" y="46530"/>
                </a:cubicBezTo>
                <a:cubicBezTo>
                  <a:pt x="12000" y="46530"/>
                  <a:pt x="13333" y="47346"/>
                  <a:pt x="13333" y="47346"/>
                </a:cubicBezTo>
                <a:cubicBezTo>
                  <a:pt x="13333" y="47346"/>
                  <a:pt x="13333" y="47346"/>
                  <a:pt x="13333" y="47346"/>
                </a:cubicBezTo>
                <a:cubicBezTo>
                  <a:pt x="13333" y="47755"/>
                  <a:pt x="13333" y="47755"/>
                  <a:pt x="12000" y="47755"/>
                </a:cubicBezTo>
                <a:cubicBezTo>
                  <a:pt x="12000" y="48163"/>
                  <a:pt x="12000" y="48163"/>
                  <a:pt x="12000" y="48571"/>
                </a:cubicBezTo>
                <a:cubicBezTo>
                  <a:pt x="12000" y="48571"/>
                  <a:pt x="12000" y="48979"/>
                  <a:pt x="12000" y="48979"/>
                </a:cubicBezTo>
                <a:cubicBezTo>
                  <a:pt x="12000" y="49387"/>
                  <a:pt x="12000" y="49387"/>
                  <a:pt x="12000" y="49387"/>
                </a:cubicBezTo>
                <a:cubicBezTo>
                  <a:pt x="12000" y="49387"/>
                  <a:pt x="12000" y="49387"/>
                  <a:pt x="12000" y="49795"/>
                </a:cubicBezTo>
                <a:cubicBezTo>
                  <a:pt x="12000" y="49795"/>
                  <a:pt x="12000" y="49795"/>
                  <a:pt x="10666" y="49795"/>
                </a:cubicBezTo>
                <a:cubicBezTo>
                  <a:pt x="10666" y="50204"/>
                  <a:pt x="9333" y="50612"/>
                  <a:pt x="9333" y="51020"/>
                </a:cubicBezTo>
                <a:cubicBezTo>
                  <a:pt x="8000" y="51020"/>
                  <a:pt x="6666" y="51836"/>
                  <a:pt x="6666" y="52244"/>
                </a:cubicBezTo>
                <a:cubicBezTo>
                  <a:pt x="5333" y="52653"/>
                  <a:pt x="4000" y="53469"/>
                  <a:pt x="2666" y="53877"/>
                </a:cubicBezTo>
                <a:cubicBezTo>
                  <a:pt x="2666" y="53877"/>
                  <a:pt x="1333" y="55102"/>
                  <a:pt x="1333" y="55510"/>
                </a:cubicBezTo>
                <a:cubicBezTo>
                  <a:pt x="1333" y="55918"/>
                  <a:pt x="1333" y="56326"/>
                  <a:pt x="0" y="56734"/>
                </a:cubicBezTo>
                <a:cubicBezTo>
                  <a:pt x="0" y="56734"/>
                  <a:pt x="1333" y="57551"/>
                  <a:pt x="1333" y="57959"/>
                </a:cubicBezTo>
                <a:cubicBezTo>
                  <a:pt x="1333" y="57959"/>
                  <a:pt x="1333" y="57959"/>
                  <a:pt x="1333" y="58367"/>
                </a:cubicBezTo>
                <a:cubicBezTo>
                  <a:pt x="1333" y="58367"/>
                  <a:pt x="0" y="58367"/>
                  <a:pt x="0" y="58775"/>
                </a:cubicBezTo>
                <a:cubicBezTo>
                  <a:pt x="1333" y="58775"/>
                  <a:pt x="1333" y="58775"/>
                  <a:pt x="1333" y="59183"/>
                </a:cubicBezTo>
                <a:cubicBezTo>
                  <a:pt x="2666" y="59183"/>
                  <a:pt x="2666" y="59183"/>
                  <a:pt x="2666" y="59183"/>
                </a:cubicBezTo>
                <a:cubicBezTo>
                  <a:pt x="2666" y="59183"/>
                  <a:pt x="2666" y="59183"/>
                  <a:pt x="4000" y="59183"/>
                </a:cubicBezTo>
                <a:cubicBezTo>
                  <a:pt x="5333" y="59183"/>
                  <a:pt x="8000" y="59183"/>
                  <a:pt x="8000" y="59183"/>
                </a:cubicBezTo>
                <a:cubicBezTo>
                  <a:pt x="9333" y="58775"/>
                  <a:pt x="10666" y="58367"/>
                  <a:pt x="10666" y="58367"/>
                </a:cubicBezTo>
                <a:cubicBezTo>
                  <a:pt x="10666" y="58367"/>
                  <a:pt x="12000" y="58367"/>
                  <a:pt x="12000" y="58367"/>
                </a:cubicBezTo>
                <a:cubicBezTo>
                  <a:pt x="12000" y="58367"/>
                  <a:pt x="12000" y="58775"/>
                  <a:pt x="12000" y="58775"/>
                </a:cubicBezTo>
                <a:cubicBezTo>
                  <a:pt x="12000" y="59183"/>
                  <a:pt x="12000" y="59591"/>
                  <a:pt x="12000" y="60000"/>
                </a:cubicBezTo>
                <a:cubicBezTo>
                  <a:pt x="12000" y="60000"/>
                  <a:pt x="12000" y="60408"/>
                  <a:pt x="12000" y="60408"/>
                </a:cubicBezTo>
                <a:cubicBezTo>
                  <a:pt x="12000" y="60816"/>
                  <a:pt x="12000" y="60816"/>
                  <a:pt x="12000" y="61224"/>
                </a:cubicBezTo>
                <a:cubicBezTo>
                  <a:pt x="12000" y="61632"/>
                  <a:pt x="13333" y="62040"/>
                  <a:pt x="13333" y="62857"/>
                </a:cubicBezTo>
                <a:cubicBezTo>
                  <a:pt x="14666" y="63673"/>
                  <a:pt x="14666" y="64489"/>
                  <a:pt x="14666" y="65306"/>
                </a:cubicBezTo>
                <a:cubicBezTo>
                  <a:pt x="14666" y="66122"/>
                  <a:pt x="16000" y="67755"/>
                  <a:pt x="16000" y="68163"/>
                </a:cubicBezTo>
                <a:cubicBezTo>
                  <a:pt x="16000" y="68571"/>
                  <a:pt x="17333" y="72244"/>
                  <a:pt x="17333" y="72653"/>
                </a:cubicBezTo>
                <a:cubicBezTo>
                  <a:pt x="17333" y="73061"/>
                  <a:pt x="17333" y="74285"/>
                  <a:pt x="18666" y="75102"/>
                </a:cubicBezTo>
                <a:cubicBezTo>
                  <a:pt x="18666" y="75510"/>
                  <a:pt x="20000" y="78775"/>
                  <a:pt x="20000" y="79591"/>
                </a:cubicBezTo>
                <a:cubicBezTo>
                  <a:pt x="20000" y="80000"/>
                  <a:pt x="21333" y="82857"/>
                  <a:pt x="22666" y="83673"/>
                </a:cubicBezTo>
                <a:cubicBezTo>
                  <a:pt x="22666" y="84489"/>
                  <a:pt x="22666" y="85714"/>
                  <a:pt x="24000" y="86530"/>
                </a:cubicBezTo>
                <a:cubicBezTo>
                  <a:pt x="24000" y="86938"/>
                  <a:pt x="25333" y="88571"/>
                  <a:pt x="25333" y="88979"/>
                </a:cubicBezTo>
                <a:cubicBezTo>
                  <a:pt x="25333" y="89387"/>
                  <a:pt x="26666" y="90612"/>
                  <a:pt x="26666" y="91020"/>
                </a:cubicBezTo>
                <a:cubicBezTo>
                  <a:pt x="26666" y="91428"/>
                  <a:pt x="28000" y="92653"/>
                  <a:pt x="28000" y="93061"/>
                </a:cubicBezTo>
                <a:cubicBezTo>
                  <a:pt x="29333" y="93469"/>
                  <a:pt x="30666" y="94285"/>
                  <a:pt x="30666" y="94693"/>
                </a:cubicBezTo>
                <a:cubicBezTo>
                  <a:pt x="30666" y="95102"/>
                  <a:pt x="32000" y="95918"/>
                  <a:pt x="32000" y="96326"/>
                </a:cubicBezTo>
                <a:cubicBezTo>
                  <a:pt x="32000" y="96326"/>
                  <a:pt x="32000" y="96734"/>
                  <a:pt x="32000" y="96734"/>
                </a:cubicBezTo>
                <a:cubicBezTo>
                  <a:pt x="32000" y="97142"/>
                  <a:pt x="33333" y="98367"/>
                  <a:pt x="33333" y="98775"/>
                </a:cubicBezTo>
                <a:cubicBezTo>
                  <a:pt x="33333" y="99183"/>
                  <a:pt x="33333" y="100816"/>
                  <a:pt x="33333" y="101224"/>
                </a:cubicBezTo>
                <a:cubicBezTo>
                  <a:pt x="33333" y="101224"/>
                  <a:pt x="34666" y="102448"/>
                  <a:pt x="34666" y="102448"/>
                </a:cubicBezTo>
                <a:cubicBezTo>
                  <a:pt x="34666" y="102857"/>
                  <a:pt x="36000" y="103673"/>
                  <a:pt x="36000" y="104081"/>
                </a:cubicBezTo>
                <a:cubicBezTo>
                  <a:pt x="36000" y="104489"/>
                  <a:pt x="37333" y="105306"/>
                  <a:pt x="37333" y="105306"/>
                </a:cubicBezTo>
                <a:cubicBezTo>
                  <a:pt x="37333" y="105714"/>
                  <a:pt x="38666" y="106122"/>
                  <a:pt x="38666" y="106530"/>
                </a:cubicBezTo>
                <a:cubicBezTo>
                  <a:pt x="40000" y="106530"/>
                  <a:pt x="40000" y="106938"/>
                  <a:pt x="41333" y="106938"/>
                </a:cubicBezTo>
                <a:cubicBezTo>
                  <a:pt x="41333" y="107346"/>
                  <a:pt x="41333" y="107346"/>
                  <a:pt x="41333" y="107346"/>
                </a:cubicBezTo>
                <a:cubicBezTo>
                  <a:pt x="41333" y="107755"/>
                  <a:pt x="41333" y="107755"/>
                  <a:pt x="41333" y="108163"/>
                </a:cubicBezTo>
                <a:cubicBezTo>
                  <a:pt x="41333" y="108163"/>
                  <a:pt x="41333" y="108163"/>
                  <a:pt x="41333" y="108163"/>
                </a:cubicBezTo>
                <a:cubicBezTo>
                  <a:pt x="41333" y="108163"/>
                  <a:pt x="41333" y="108571"/>
                  <a:pt x="41333" y="108571"/>
                </a:cubicBezTo>
                <a:cubicBezTo>
                  <a:pt x="41333" y="108979"/>
                  <a:pt x="42666" y="109795"/>
                  <a:pt x="42666" y="109795"/>
                </a:cubicBezTo>
                <a:cubicBezTo>
                  <a:pt x="42666" y="109795"/>
                  <a:pt x="42666" y="110204"/>
                  <a:pt x="42666" y="110204"/>
                </a:cubicBezTo>
                <a:cubicBezTo>
                  <a:pt x="42666" y="110204"/>
                  <a:pt x="42666" y="110204"/>
                  <a:pt x="42666" y="110204"/>
                </a:cubicBezTo>
                <a:cubicBezTo>
                  <a:pt x="42666" y="110204"/>
                  <a:pt x="42666" y="110204"/>
                  <a:pt x="42666" y="110204"/>
                </a:cubicBezTo>
                <a:cubicBezTo>
                  <a:pt x="41333" y="110204"/>
                  <a:pt x="41333" y="110612"/>
                  <a:pt x="41333" y="110612"/>
                </a:cubicBezTo>
                <a:cubicBezTo>
                  <a:pt x="40000" y="110612"/>
                  <a:pt x="40000" y="110612"/>
                  <a:pt x="40000" y="110612"/>
                </a:cubicBezTo>
                <a:cubicBezTo>
                  <a:pt x="41333" y="111020"/>
                  <a:pt x="40000" y="111020"/>
                  <a:pt x="40000" y="111020"/>
                </a:cubicBezTo>
                <a:cubicBezTo>
                  <a:pt x="40000" y="111020"/>
                  <a:pt x="40000" y="111020"/>
                  <a:pt x="40000" y="111020"/>
                </a:cubicBezTo>
                <a:cubicBezTo>
                  <a:pt x="38666" y="111428"/>
                  <a:pt x="38666" y="111428"/>
                  <a:pt x="38666" y="111428"/>
                </a:cubicBezTo>
                <a:cubicBezTo>
                  <a:pt x="37333" y="111428"/>
                  <a:pt x="36000" y="111428"/>
                  <a:pt x="36000" y="111428"/>
                </a:cubicBezTo>
                <a:cubicBezTo>
                  <a:pt x="34666" y="111428"/>
                  <a:pt x="34666" y="111428"/>
                  <a:pt x="33333" y="111428"/>
                </a:cubicBezTo>
                <a:cubicBezTo>
                  <a:pt x="33333" y="111428"/>
                  <a:pt x="32000" y="111428"/>
                  <a:pt x="32000" y="111428"/>
                </a:cubicBezTo>
                <a:cubicBezTo>
                  <a:pt x="30666" y="111836"/>
                  <a:pt x="30666" y="111836"/>
                  <a:pt x="30666" y="111836"/>
                </a:cubicBezTo>
                <a:cubicBezTo>
                  <a:pt x="29333" y="111836"/>
                  <a:pt x="28000" y="111836"/>
                  <a:pt x="28000" y="111836"/>
                </a:cubicBezTo>
                <a:cubicBezTo>
                  <a:pt x="26666" y="111836"/>
                  <a:pt x="25333" y="111836"/>
                  <a:pt x="25333" y="111836"/>
                </a:cubicBezTo>
                <a:cubicBezTo>
                  <a:pt x="24000" y="111836"/>
                  <a:pt x="22666" y="111836"/>
                  <a:pt x="21333" y="112244"/>
                </a:cubicBezTo>
                <a:cubicBezTo>
                  <a:pt x="21333" y="112244"/>
                  <a:pt x="20000" y="112653"/>
                  <a:pt x="20000" y="112653"/>
                </a:cubicBezTo>
                <a:cubicBezTo>
                  <a:pt x="20000" y="112653"/>
                  <a:pt x="20000" y="113061"/>
                  <a:pt x="20000" y="113061"/>
                </a:cubicBezTo>
                <a:cubicBezTo>
                  <a:pt x="20000" y="113469"/>
                  <a:pt x="20000" y="113469"/>
                  <a:pt x="20000" y="113469"/>
                </a:cubicBezTo>
                <a:cubicBezTo>
                  <a:pt x="20000" y="113469"/>
                  <a:pt x="20000" y="113469"/>
                  <a:pt x="20000" y="113469"/>
                </a:cubicBezTo>
                <a:cubicBezTo>
                  <a:pt x="20000" y="113469"/>
                  <a:pt x="20000" y="113469"/>
                  <a:pt x="20000" y="113469"/>
                </a:cubicBezTo>
                <a:cubicBezTo>
                  <a:pt x="20000" y="113469"/>
                  <a:pt x="18666" y="113469"/>
                  <a:pt x="18666" y="113469"/>
                </a:cubicBezTo>
                <a:cubicBezTo>
                  <a:pt x="18666" y="113877"/>
                  <a:pt x="18666" y="113877"/>
                  <a:pt x="18666" y="113877"/>
                </a:cubicBezTo>
                <a:cubicBezTo>
                  <a:pt x="18666" y="113877"/>
                  <a:pt x="18666" y="114285"/>
                  <a:pt x="18666" y="114285"/>
                </a:cubicBezTo>
                <a:cubicBezTo>
                  <a:pt x="18666" y="114285"/>
                  <a:pt x="18666" y="114285"/>
                  <a:pt x="20000" y="114285"/>
                </a:cubicBezTo>
                <a:cubicBezTo>
                  <a:pt x="21333" y="114693"/>
                  <a:pt x="21333" y="114693"/>
                  <a:pt x="21333" y="114693"/>
                </a:cubicBezTo>
                <a:cubicBezTo>
                  <a:pt x="22666" y="114693"/>
                  <a:pt x="22666" y="114693"/>
                  <a:pt x="24000" y="114693"/>
                </a:cubicBezTo>
                <a:cubicBezTo>
                  <a:pt x="25333" y="114693"/>
                  <a:pt x="25333" y="115102"/>
                  <a:pt x="26666" y="115102"/>
                </a:cubicBezTo>
                <a:cubicBezTo>
                  <a:pt x="26666" y="115102"/>
                  <a:pt x="32000" y="115510"/>
                  <a:pt x="32000" y="115510"/>
                </a:cubicBezTo>
                <a:cubicBezTo>
                  <a:pt x="32000" y="115510"/>
                  <a:pt x="32000" y="115510"/>
                  <a:pt x="32000" y="115510"/>
                </a:cubicBezTo>
                <a:cubicBezTo>
                  <a:pt x="32000" y="115510"/>
                  <a:pt x="36000" y="115510"/>
                  <a:pt x="36000" y="115510"/>
                </a:cubicBezTo>
                <a:cubicBezTo>
                  <a:pt x="37333" y="115510"/>
                  <a:pt x="41333" y="115510"/>
                  <a:pt x="42666" y="115510"/>
                </a:cubicBezTo>
                <a:cubicBezTo>
                  <a:pt x="44000" y="115510"/>
                  <a:pt x="46666" y="115102"/>
                  <a:pt x="46666" y="115102"/>
                </a:cubicBezTo>
                <a:cubicBezTo>
                  <a:pt x="48000" y="115102"/>
                  <a:pt x="50666" y="115102"/>
                  <a:pt x="50666" y="114693"/>
                </a:cubicBezTo>
                <a:cubicBezTo>
                  <a:pt x="52000" y="114693"/>
                  <a:pt x="52000" y="114285"/>
                  <a:pt x="53333" y="114285"/>
                </a:cubicBezTo>
                <a:cubicBezTo>
                  <a:pt x="53333" y="114285"/>
                  <a:pt x="54666" y="113877"/>
                  <a:pt x="56000" y="113877"/>
                </a:cubicBezTo>
                <a:cubicBezTo>
                  <a:pt x="56000" y="113877"/>
                  <a:pt x="56000" y="113469"/>
                  <a:pt x="56000" y="113469"/>
                </a:cubicBezTo>
                <a:cubicBezTo>
                  <a:pt x="57333" y="113469"/>
                  <a:pt x="57333" y="113469"/>
                  <a:pt x="57333" y="113469"/>
                </a:cubicBezTo>
                <a:cubicBezTo>
                  <a:pt x="57333" y="113877"/>
                  <a:pt x="57333" y="113877"/>
                  <a:pt x="57333" y="113877"/>
                </a:cubicBezTo>
                <a:cubicBezTo>
                  <a:pt x="58666" y="113877"/>
                  <a:pt x="60000" y="113877"/>
                  <a:pt x="61333" y="113877"/>
                </a:cubicBezTo>
                <a:cubicBezTo>
                  <a:pt x="61333" y="114285"/>
                  <a:pt x="61333" y="114285"/>
                  <a:pt x="62666" y="114285"/>
                </a:cubicBezTo>
                <a:cubicBezTo>
                  <a:pt x="62666" y="114693"/>
                  <a:pt x="62666" y="114693"/>
                  <a:pt x="62666" y="114285"/>
                </a:cubicBezTo>
                <a:cubicBezTo>
                  <a:pt x="64000" y="114285"/>
                  <a:pt x="65333" y="114285"/>
                  <a:pt x="66666" y="114285"/>
                </a:cubicBezTo>
                <a:cubicBezTo>
                  <a:pt x="66666" y="114285"/>
                  <a:pt x="72000" y="114285"/>
                  <a:pt x="72000" y="114285"/>
                </a:cubicBezTo>
                <a:cubicBezTo>
                  <a:pt x="73333" y="114285"/>
                  <a:pt x="74666" y="114285"/>
                  <a:pt x="76000" y="114285"/>
                </a:cubicBezTo>
                <a:cubicBezTo>
                  <a:pt x="76000" y="114285"/>
                  <a:pt x="76000" y="114285"/>
                  <a:pt x="76000" y="114285"/>
                </a:cubicBezTo>
                <a:cubicBezTo>
                  <a:pt x="76000" y="113877"/>
                  <a:pt x="77333" y="113877"/>
                  <a:pt x="78666" y="113877"/>
                </a:cubicBezTo>
                <a:cubicBezTo>
                  <a:pt x="78666" y="113877"/>
                  <a:pt x="78666" y="113469"/>
                  <a:pt x="78666" y="113469"/>
                </a:cubicBezTo>
                <a:cubicBezTo>
                  <a:pt x="80000" y="113469"/>
                  <a:pt x="80000" y="113469"/>
                  <a:pt x="80000" y="113469"/>
                </a:cubicBezTo>
                <a:cubicBezTo>
                  <a:pt x="80000" y="113469"/>
                  <a:pt x="80000" y="113877"/>
                  <a:pt x="80000" y="113877"/>
                </a:cubicBezTo>
                <a:cubicBezTo>
                  <a:pt x="81333" y="113877"/>
                  <a:pt x="81333" y="113877"/>
                  <a:pt x="81333" y="113877"/>
                </a:cubicBezTo>
                <a:cubicBezTo>
                  <a:pt x="81333" y="113877"/>
                  <a:pt x="81333" y="113877"/>
                  <a:pt x="81333" y="113877"/>
                </a:cubicBezTo>
                <a:cubicBezTo>
                  <a:pt x="81333" y="113877"/>
                  <a:pt x="81333" y="113877"/>
                  <a:pt x="81333" y="114285"/>
                </a:cubicBezTo>
                <a:cubicBezTo>
                  <a:pt x="81333" y="114285"/>
                  <a:pt x="80000" y="114693"/>
                  <a:pt x="80000" y="114693"/>
                </a:cubicBezTo>
                <a:cubicBezTo>
                  <a:pt x="80000" y="114693"/>
                  <a:pt x="80000" y="114693"/>
                  <a:pt x="80000" y="114693"/>
                </a:cubicBezTo>
                <a:cubicBezTo>
                  <a:pt x="80000" y="114693"/>
                  <a:pt x="80000" y="115102"/>
                  <a:pt x="80000" y="115102"/>
                </a:cubicBezTo>
                <a:cubicBezTo>
                  <a:pt x="80000" y="115102"/>
                  <a:pt x="80000" y="115102"/>
                  <a:pt x="80000" y="115102"/>
                </a:cubicBezTo>
                <a:cubicBezTo>
                  <a:pt x="80000" y="115102"/>
                  <a:pt x="78666" y="115102"/>
                  <a:pt x="78666" y="115510"/>
                </a:cubicBezTo>
                <a:cubicBezTo>
                  <a:pt x="78666" y="115510"/>
                  <a:pt x="77333" y="115918"/>
                  <a:pt x="77333" y="115918"/>
                </a:cubicBezTo>
                <a:cubicBezTo>
                  <a:pt x="76000" y="116326"/>
                  <a:pt x="76000" y="116326"/>
                  <a:pt x="76000" y="116734"/>
                </a:cubicBezTo>
                <a:cubicBezTo>
                  <a:pt x="76000" y="116734"/>
                  <a:pt x="76000" y="116734"/>
                  <a:pt x="74666" y="116734"/>
                </a:cubicBezTo>
                <a:cubicBezTo>
                  <a:pt x="74666" y="116734"/>
                  <a:pt x="74666" y="116734"/>
                  <a:pt x="74666" y="117142"/>
                </a:cubicBezTo>
                <a:cubicBezTo>
                  <a:pt x="73333" y="117142"/>
                  <a:pt x="73333" y="117551"/>
                  <a:pt x="73333" y="117551"/>
                </a:cubicBezTo>
                <a:cubicBezTo>
                  <a:pt x="72000" y="117959"/>
                  <a:pt x="72000" y="118367"/>
                  <a:pt x="72000" y="118367"/>
                </a:cubicBezTo>
                <a:cubicBezTo>
                  <a:pt x="72000" y="118367"/>
                  <a:pt x="72000" y="118367"/>
                  <a:pt x="72000" y="118367"/>
                </a:cubicBezTo>
                <a:cubicBezTo>
                  <a:pt x="72000" y="118367"/>
                  <a:pt x="72000" y="118367"/>
                  <a:pt x="72000" y="118367"/>
                </a:cubicBezTo>
                <a:cubicBezTo>
                  <a:pt x="70666" y="118367"/>
                  <a:pt x="70666" y="118367"/>
                  <a:pt x="70666" y="118367"/>
                </a:cubicBezTo>
                <a:cubicBezTo>
                  <a:pt x="70666" y="118367"/>
                  <a:pt x="70666" y="118367"/>
                  <a:pt x="70666" y="118775"/>
                </a:cubicBezTo>
                <a:cubicBezTo>
                  <a:pt x="70666" y="118775"/>
                  <a:pt x="70666" y="119183"/>
                  <a:pt x="69333" y="119183"/>
                </a:cubicBezTo>
                <a:cubicBezTo>
                  <a:pt x="69333" y="119183"/>
                  <a:pt x="70666" y="119183"/>
                  <a:pt x="70666" y="119183"/>
                </a:cubicBezTo>
                <a:cubicBezTo>
                  <a:pt x="72000" y="119591"/>
                  <a:pt x="72000" y="119591"/>
                  <a:pt x="73333" y="119591"/>
                </a:cubicBezTo>
                <a:cubicBezTo>
                  <a:pt x="73333" y="119591"/>
                  <a:pt x="74666" y="119591"/>
                  <a:pt x="76000" y="119591"/>
                </a:cubicBezTo>
                <a:cubicBezTo>
                  <a:pt x="76000" y="119591"/>
                  <a:pt x="80000" y="120000"/>
                  <a:pt x="82666" y="120000"/>
                </a:cubicBezTo>
                <a:cubicBezTo>
                  <a:pt x="84000" y="120000"/>
                  <a:pt x="92000" y="120000"/>
                  <a:pt x="94666" y="120000"/>
                </a:cubicBezTo>
                <a:cubicBezTo>
                  <a:pt x="96000" y="120000"/>
                  <a:pt x="100000" y="120000"/>
                  <a:pt x="101333" y="119591"/>
                </a:cubicBezTo>
                <a:cubicBezTo>
                  <a:pt x="102666" y="119591"/>
                  <a:pt x="102666" y="119183"/>
                  <a:pt x="102666" y="119183"/>
                </a:cubicBezTo>
                <a:cubicBezTo>
                  <a:pt x="102666" y="118775"/>
                  <a:pt x="102666" y="118775"/>
                  <a:pt x="102666" y="118367"/>
                </a:cubicBezTo>
                <a:cubicBezTo>
                  <a:pt x="102666" y="118367"/>
                  <a:pt x="104000" y="118367"/>
                  <a:pt x="104000" y="118367"/>
                </a:cubicBezTo>
                <a:cubicBezTo>
                  <a:pt x="104000" y="118367"/>
                  <a:pt x="104000" y="118367"/>
                  <a:pt x="105333" y="117959"/>
                </a:cubicBezTo>
                <a:cubicBezTo>
                  <a:pt x="106666" y="117959"/>
                  <a:pt x="106666" y="117551"/>
                  <a:pt x="106666" y="117551"/>
                </a:cubicBezTo>
                <a:cubicBezTo>
                  <a:pt x="106666" y="117142"/>
                  <a:pt x="106666" y="117142"/>
                  <a:pt x="106666" y="117142"/>
                </a:cubicBezTo>
                <a:cubicBezTo>
                  <a:pt x="106666" y="116734"/>
                  <a:pt x="106666" y="116734"/>
                  <a:pt x="106666" y="116326"/>
                </a:cubicBezTo>
                <a:cubicBezTo>
                  <a:pt x="106666" y="116326"/>
                  <a:pt x="106666" y="115102"/>
                  <a:pt x="106666" y="115102"/>
                </a:cubicBezTo>
                <a:cubicBezTo>
                  <a:pt x="106666" y="114693"/>
                  <a:pt x="106666" y="114693"/>
                  <a:pt x="106666" y="114693"/>
                </a:cubicBezTo>
                <a:cubicBezTo>
                  <a:pt x="105333" y="114693"/>
                  <a:pt x="106666" y="114693"/>
                  <a:pt x="106666" y="114285"/>
                </a:cubicBezTo>
                <a:cubicBezTo>
                  <a:pt x="106666" y="114285"/>
                  <a:pt x="106666" y="114285"/>
                  <a:pt x="106666" y="114285"/>
                </a:cubicBezTo>
                <a:cubicBezTo>
                  <a:pt x="108000" y="114285"/>
                  <a:pt x="108000" y="114285"/>
                  <a:pt x="108000" y="114285"/>
                </a:cubicBezTo>
                <a:cubicBezTo>
                  <a:pt x="108000" y="114285"/>
                  <a:pt x="108000" y="114285"/>
                  <a:pt x="108000" y="113877"/>
                </a:cubicBezTo>
                <a:cubicBezTo>
                  <a:pt x="108000" y="113877"/>
                  <a:pt x="108000" y="113877"/>
                  <a:pt x="108000" y="113469"/>
                </a:cubicBezTo>
                <a:cubicBezTo>
                  <a:pt x="108000" y="113061"/>
                  <a:pt x="108000" y="112653"/>
                  <a:pt x="108000" y="112653"/>
                </a:cubicBezTo>
                <a:cubicBezTo>
                  <a:pt x="108000" y="112653"/>
                  <a:pt x="108000" y="112244"/>
                  <a:pt x="108000" y="111836"/>
                </a:cubicBezTo>
                <a:cubicBezTo>
                  <a:pt x="108000" y="111836"/>
                  <a:pt x="108000" y="111836"/>
                  <a:pt x="106666" y="111836"/>
                </a:cubicBezTo>
                <a:cubicBezTo>
                  <a:pt x="106666" y="111428"/>
                  <a:pt x="106666" y="111428"/>
                  <a:pt x="106666" y="111428"/>
                </a:cubicBezTo>
                <a:cubicBezTo>
                  <a:pt x="106666" y="111020"/>
                  <a:pt x="106666" y="110612"/>
                  <a:pt x="106666" y="110204"/>
                </a:cubicBezTo>
                <a:cubicBezTo>
                  <a:pt x="106666" y="109795"/>
                  <a:pt x="105333" y="108571"/>
                  <a:pt x="104000" y="108163"/>
                </a:cubicBezTo>
                <a:cubicBezTo>
                  <a:pt x="104000" y="108163"/>
                  <a:pt x="104000" y="107755"/>
                  <a:pt x="104000" y="107346"/>
                </a:cubicBezTo>
                <a:cubicBezTo>
                  <a:pt x="104000" y="106938"/>
                  <a:pt x="102666" y="106122"/>
                  <a:pt x="102666" y="105714"/>
                </a:cubicBezTo>
                <a:cubicBezTo>
                  <a:pt x="102666" y="105306"/>
                  <a:pt x="102666" y="104897"/>
                  <a:pt x="102666" y="104489"/>
                </a:cubicBezTo>
                <a:cubicBezTo>
                  <a:pt x="102666" y="104081"/>
                  <a:pt x="102666" y="102857"/>
                  <a:pt x="102666" y="102040"/>
                </a:cubicBezTo>
                <a:cubicBezTo>
                  <a:pt x="102666" y="101632"/>
                  <a:pt x="102666" y="100408"/>
                  <a:pt x="102666" y="100000"/>
                </a:cubicBezTo>
                <a:cubicBezTo>
                  <a:pt x="102666" y="99591"/>
                  <a:pt x="102666" y="99183"/>
                  <a:pt x="102666" y="98775"/>
                </a:cubicBezTo>
                <a:cubicBezTo>
                  <a:pt x="102666" y="98367"/>
                  <a:pt x="102666" y="97959"/>
                  <a:pt x="102666" y="97551"/>
                </a:cubicBezTo>
                <a:cubicBezTo>
                  <a:pt x="102666" y="97551"/>
                  <a:pt x="102666" y="96326"/>
                  <a:pt x="102666" y="95918"/>
                </a:cubicBezTo>
                <a:cubicBezTo>
                  <a:pt x="102666" y="95918"/>
                  <a:pt x="102666" y="95510"/>
                  <a:pt x="102666" y="95510"/>
                </a:cubicBezTo>
                <a:cubicBezTo>
                  <a:pt x="101333" y="95102"/>
                  <a:pt x="102666" y="94285"/>
                  <a:pt x="101333" y="93877"/>
                </a:cubicBezTo>
                <a:cubicBezTo>
                  <a:pt x="101333" y="93061"/>
                  <a:pt x="101333" y="91836"/>
                  <a:pt x="101333" y="91428"/>
                </a:cubicBezTo>
                <a:cubicBezTo>
                  <a:pt x="101333" y="91020"/>
                  <a:pt x="101333" y="89795"/>
                  <a:pt x="100000" y="89387"/>
                </a:cubicBezTo>
                <a:cubicBezTo>
                  <a:pt x="100000" y="88979"/>
                  <a:pt x="100000" y="87346"/>
                  <a:pt x="98666" y="86938"/>
                </a:cubicBezTo>
                <a:cubicBezTo>
                  <a:pt x="98666" y="86530"/>
                  <a:pt x="97333" y="84489"/>
                  <a:pt x="97333" y="83673"/>
                </a:cubicBezTo>
                <a:cubicBezTo>
                  <a:pt x="97333" y="83265"/>
                  <a:pt x="97333" y="80816"/>
                  <a:pt x="97333" y="80408"/>
                </a:cubicBezTo>
                <a:cubicBezTo>
                  <a:pt x="96000" y="80000"/>
                  <a:pt x="96000" y="77551"/>
                  <a:pt x="96000" y="76734"/>
                </a:cubicBezTo>
                <a:cubicBezTo>
                  <a:pt x="96000" y="75918"/>
                  <a:pt x="96000" y="73877"/>
                  <a:pt x="96000" y="73469"/>
                </a:cubicBezTo>
                <a:cubicBezTo>
                  <a:pt x="96000" y="72653"/>
                  <a:pt x="96000" y="71020"/>
                  <a:pt x="96000" y="70612"/>
                </a:cubicBezTo>
                <a:cubicBezTo>
                  <a:pt x="96000" y="70204"/>
                  <a:pt x="96000" y="68979"/>
                  <a:pt x="96000" y="68571"/>
                </a:cubicBezTo>
                <a:cubicBezTo>
                  <a:pt x="96000" y="68163"/>
                  <a:pt x="96000" y="67346"/>
                  <a:pt x="96000" y="66938"/>
                </a:cubicBezTo>
                <a:cubicBezTo>
                  <a:pt x="94666" y="66530"/>
                  <a:pt x="94666" y="65306"/>
                  <a:pt x="94666" y="64897"/>
                </a:cubicBezTo>
                <a:cubicBezTo>
                  <a:pt x="94666" y="64489"/>
                  <a:pt x="94666" y="63265"/>
                  <a:pt x="94666" y="62857"/>
                </a:cubicBezTo>
                <a:cubicBezTo>
                  <a:pt x="94666" y="62448"/>
                  <a:pt x="93333" y="61224"/>
                  <a:pt x="93333" y="60816"/>
                </a:cubicBezTo>
                <a:cubicBezTo>
                  <a:pt x="93333" y="60816"/>
                  <a:pt x="93333" y="60000"/>
                  <a:pt x="93333" y="60000"/>
                </a:cubicBezTo>
                <a:cubicBezTo>
                  <a:pt x="93333" y="59591"/>
                  <a:pt x="93333" y="59183"/>
                  <a:pt x="93333" y="59183"/>
                </a:cubicBezTo>
                <a:cubicBezTo>
                  <a:pt x="93333" y="58775"/>
                  <a:pt x="93333" y="58775"/>
                  <a:pt x="93333" y="58367"/>
                </a:cubicBezTo>
                <a:cubicBezTo>
                  <a:pt x="94666" y="58367"/>
                  <a:pt x="93333" y="58367"/>
                  <a:pt x="94666" y="58367"/>
                </a:cubicBezTo>
                <a:cubicBezTo>
                  <a:pt x="94666" y="58367"/>
                  <a:pt x="94666" y="58367"/>
                  <a:pt x="94666" y="58367"/>
                </a:cubicBezTo>
                <a:cubicBezTo>
                  <a:pt x="96000" y="58367"/>
                  <a:pt x="96000" y="57959"/>
                  <a:pt x="97333" y="57551"/>
                </a:cubicBezTo>
                <a:cubicBezTo>
                  <a:pt x="97333" y="57551"/>
                  <a:pt x="97333" y="57551"/>
                  <a:pt x="97333" y="57551"/>
                </a:cubicBezTo>
                <a:cubicBezTo>
                  <a:pt x="97333" y="57142"/>
                  <a:pt x="98666" y="57142"/>
                  <a:pt x="100000" y="56734"/>
                </a:cubicBezTo>
                <a:cubicBezTo>
                  <a:pt x="100000" y="56734"/>
                  <a:pt x="101333" y="56326"/>
                  <a:pt x="101333" y="55918"/>
                </a:cubicBezTo>
                <a:cubicBezTo>
                  <a:pt x="101333" y="55918"/>
                  <a:pt x="102666" y="55918"/>
                  <a:pt x="102666" y="55510"/>
                </a:cubicBezTo>
                <a:cubicBezTo>
                  <a:pt x="102666" y="55510"/>
                  <a:pt x="104000" y="55102"/>
                  <a:pt x="105333" y="55102"/>
                </a:cubicBezTo>
                <a:cubicBezTo>
                  <a:pt x="105333" y="54693"/>
                  <a:pt x="105333" y="54693"/>
                  <a:pt x="105333" y="54693"/>
                </a:cubicBezTo>
                <a:cubicBezTo>
                  <a:pt x="105333" y="54693"/>
                  <a:pt x="105333" y="54693"/>
                  <a:pt x="106666" y="54693"/>
                </a:cubicBezTo>
                <a:cubicBezTo>
                  <a:pt x="106666" y="54285"/>
                  <a:pt x="106666" y="53877"/>
                  <a:pt x="106666" y="53877"/>
                </a:cubicBezTo>
                <a:cubicBezTo>
                  <a:pt x="106666" y="53877"/>
                  <a:pt x="106666" y="53469"/>
                  <a:pt x="108000" y="53469"/>
                </a:cubicBezTo>
                <a:cubicBezTo>
                  <a:pt x="108000" y="53469"/>
                  <a:pt x="108000" y="53061"/>
                  <a:pt x="108000" y="53061"/>
                </a:cubicBezTo>
                <a:cubicBezTo>
                  <a:pt x="108000" y="52653"/>
                  <a:pt x="108000" y="52653"/>
                  <a:pt x="108000" y="53061"/>
                </a:cubicBezTo>
                <a:cubicBezTo>
                  <a:pt x="108000" y="53061"/>
                  <a:pt x="108000" y="53061"/>
                  <a:pt x="108000" y="52653"/>
                </a:cubicBezTo>
                <a:cubicBezTo>
                  <a:pt x="108000" y="52653"/>
                  <a:pt x="108000" y="52653"/>
                  <a:pt x="108000" y="52653"/>
                </a:cubicBezTo>
                <a:cubicBezTo>
                  <a:pt x="108000" y="52244"/>
                  <a:pt x="108000" y="51836"/>
                  <a:pt x="108000" y="51836"/>
                </a:cubicBezTo>
                <a:cubicBezTo>
                  <a:pt x="108000" y="51836"/>
                  <a:pt x="109333" y="51428"/>
                  <a:pt x="109333" y="51020"/>
                </a:cubicBezTo>
                <a:cubicBezTo>
                  <a:pt x="109333" y="51020"/>
                  <a:pt x="109333" y="50612"/>
                  <a:pt x="110666" y="50204"/>
                </a:cubicBezTo>
                <a:cubicBezTo>
                  <a:pt x="110666" y="49795"/>
                  <a:pt x="110666" y="49387"/>
                  <a:pt x="112000" y="48979"/>
                </a:cubicBezTo>
                <a:cubicBezTo>
                  <a:pt x="112000" y="48571"/>
                  <a:pt x="110666" y="47755"/>
                  <a:pt x="110666" y="47755"/>
                </a:cubicBezTo>
                <a:cubicBezTo>
                  <a:pt x="110666" y="46938"/>
                  <a:pt x="112000" y="46530"/>
                  <a:pt x="112000" y="46122"/>
                </a:cubicBezTo>
                <a:cubicBezTo>
                  <a:pt x="113333" y="45714"/>
                  <a:pt x="113333" y="45714"/>
                  <a:pt x="114666" y="45306"/>
                </a:cubicBezTo>
                <a:cubicBezTo>
                  <a:pt x="114666" y="44897"/>
                  <a:pt x="116000" y="44081"/>
                  <a:pt x="116000" y="44081"/>
                </a:cubicBezTo>
                <a:cubicBezTo>
                  <a:pt x="116000" y="43673"/>
                  <a:pt x="117333" y="43265"/>
                  <a:pt x="117333" y="42857"/>
                </a:cubicBezTo>
                <a:cubicBezTo>
                  <a:pt x="118666" y="42040"/>
                  <a:pt x="118666" y="40816"/>
                  <a:pt x="120000" y="40000"/>
                </a:cubicBezTo>
                <a:cubicBezTo>
                  <a:pt x="120000" y="39591"/>
                  <a:pt x="120000" y="39183"/>
                  <a:pt x="120000" y="38775"/>
                </a:cubicBezTo>
                <a:close/>
                <a:moveTo>
                  <a:pt x="70666" y="99591"/>
                </a:moveTo>
                <a:cubicBezTo>
                  <a:pt x="70666" y="99591"/>
                  <a:pt x="69333" y="99591"/>
                  <a:pt x="69333" y="99183"/>
                </a:cubicBezTo>
                <a:cubicBezTo>
                  <a:pt x="69333" y="99183"/>
                  <a:pt x="69333" y="98775"/>
                  <a:pt x="69333" y="98367"/>
                </a:cubicBezTo>
                <a:cubicBezTo>
                  <a:pt x="69333" y="97551"/>
                  <a:pt x="69333" y="96326"/>
                  <a:pt x="70666" y="95918"/>
                </a:cubicBezTo>
                <a:cubicBezTo>
                  <a:pt x="70666" y="95510"/>
                  <a:pt x="70666" y="94285"/>
                  <a:pt x="70666" y="93469"/>
                </a:cubicBezTo>
                <a:cubicBezTo>
                  <a:pt x="69333" y="93061"/>
                  <a:pt x="69333" y="91020"/>
                  <a:pt x="69333" y="91020"/>
                </a:cubicBezTo>
                <a:cubicBezTo>
                  <a:pt x="69333" y="90612"/>
                  <a:pt x="68000" y="89387"/>
                  <a:pt x="68000" y="88979"/>
                </a:cubicBezTo>
                <a:cubicBezTo>
                  <a:pt x="68000" y="88571"/>
                  <a:pt x="68000" y="88163"/>
                  <a:pt x="68000" y="87755"/>
                </a:cubicBezTo>
                <a:cubicBezTo>
                  <a:pt x="66666" y="87755"/>
                  <a:pt x="66666" y="86122"/>
                  <a:pt x="65333" y="86122"/>
                </a:cubicBezTo>
                <a:cubicBezTo>
                  <a:pt x="65333" y="85714"/>
                  <a:pt x="65333" y="85714"/>
                  <a:pt x="65333" y="85306"/>
                </a:cubicBezTo>
                <a:cubicBezTo>
                  <a:pt x="65333" y="85306"/>
                  <a:pt x="65333" y="84897"/>
                  <a:pt x="65333" y="84489"/>
                </a:cubicBezTo>
                <a:cubicBezTo>
                  <a:pt x="65333" y="84489"/>
                  <a:pt x="65333" y="83265"/>
                  <a:pt x="66666" y="82857"/>
                </a:cubicBezTo>
                <a:cubicBezTo>
                  <a:pt x="66666" y="82857"/>
                  <a:pt x="66666" y="82857"/>
                  <a:pt x="66666" y="82857"/>
                </a:cubicBezTo>
                <a:cubicBezTo>
                  <a:pt x="66666" y="82857"/>
                  <a:pt x="66666" y="83265"/>
                  <a:pt x="66666" y="83673"/>
                </a:cubicBezTo>
                <a:cubicBezTo>
                  <a:pt x="68000" y="84081"/>
                  <a:pt x="68000" y="84081"/>
                  <a:pt x="68000" y="84081"/>
                </a:cubicBezTo>
                <a:cubicBezTo>
                  <a:pt x="68000" y="84081"/>
                  <a:pt x="68000" y="84489"/>
                  <a:pt x="68000" y="84489"/>
                </a:cubicBezTo>
                <a:cubicBezTo>
                  <a:pt x="68000" y="84489"/>
                  <a:pt x="68000" y="84897"/>
                  <a:pt x="68000" y="85306"/>
                </a:cubicBezTo>
                <a:cubicBezTo>
                  <a:pt x="68000" y="85714"/>
                  <a:pt x="69333" y="86122"/>
                  <a:pt x="69333" y="86938"/>
                </a:cubicBezTo>
                <a:cubicBezTo>
                  <a:pt x="69333" y="87346"/>
                  <a:pt x="69333" y="87346"/>
                  <a:pt x="69333" y="87755"/>
                </a:cubicBezTo>
                <a:cubicBezTo>
                  <a:pt x="69333" y="88163"/>
                  <a:pt x="69333" y="88979"/>
                  <a:pt x="70666" y="89387"/>
                </a:cubicBezTo>
                <a:cubicBezTo>
                  <a:pt x="70666" y="90204"/>
                  <a:pt x="70666" y="91020"/>
                  <a:pt x="70666" y="91428"/>
                </a:cubicBezTo>
                <a:cubicBezTo>
                  <a:pt x="70666" y="91836"/>
                  <a:pt x="72000" y="93061"/>
                  <a:pt x="72000" y="93469"/>
                </a:cubicBezTo>
                <a:cubicBezTo>
                  <a:pt x="72000" y="93469"/>
                  <a:pt x="73333" y="93877"/>
                  <a:pt x="73333" y="93877"/>
                </a:cubicBezTo>
                <a:cubicBezTo>
                  <a:pt x="73333" y="94285"/>
                  <a:pt x="73333" y="95510"/>
                  <a:pt x="73333" y="96326"/>
                </a:cubicBezTo>
                <a:cubicBezTo>
                  <a:pt x="73333" y="96734"/>
                  <a:pt x="73333" y="98775"/>
                  <a:pt x="73333" y="98775"/>
                </a:cubicBezTo>
                <a:cubicBezTo>
                  <a:pt x="73333" y="99183"/>
                  <a:pt x="74666" y="100408"/>
                  <a:pt x="74666" y="100816"/>
                </a:cubicBezTo>
                <a:cubicBezTo>
                  <a:pt x="74666" y="101224"/>
                  <a:pt x="74666" y="101632"/>
                  <a:pt x="74666" y="102040"/>
                </a:cubicBezTo>
                <a:cubicBezTo>
                  <a:pt x="74666" y="102040"/>
                  <a:pt x="74666" y="102040"/>
                  <a:pt x="73333" y="102040"/>
                </a:cubicBezTo>
                <a:cubicBezTo>
                  <a:pt x="73333" y="102040"/>
                  <a:pt x="73333" y="101632"/>
                  <a:pt x="73333" y="101632"/>
                </a:cubicBezTo>
                <a:cubicBezTo>
                  <a:pt x="73333" y="101224"/>
                  <a:pt x="73333" y="101224"/>
                  <a:pt x="72000" y="101224"/>
                </a:cubicBezTo>
                <a:cubicBezTo>
                  <a:pt x="72000" y="100816"/>
                  <a:pt x="70666" y="100000"/>
                  <a:pt x="70666" y="99591"/>
                </a:cubicBezTo>
                <a:close/>
                <a:moveTo>
                  <a:pt x="74666" y="105306"/>
                </a:moveTo>
                <a:cubicBezTo>
                  <a:pt x="74666" y="105306"/>
                  <a:pt x="73333" y="105306"/>
                  <a:pt x="73333" y="105306"/>
                </a:cubicBezTo>
                <a:cubicBezTo>
                  <a:pt x="73333" y="104897"/>
                  <a:pt x="73333" y="104897"/>
                  <a:pt x="73333" y="104897"/>
                </a:cubicBezTo>
                <a:cubicBezTo>
                  <a:pt x="73333" y="104897"/>
                  <a:pt x="73333" y="104489"/>
                  <a:pt x="73333" y="104489"/>
                </a:cubicBezTo>
                <a:cubicBezTo>
                  <a:pt x="73333" y="104489"/>
                  <a:pt x="73333" y="104081"/>
                  <a:pt x="73333" y="104081"/>
                </a:cubicBezTo>
                <a:cubicBezTo>
                  <a:pt x="74666" y="103673"/>
                  <a:pt x="74666" y="103673"/>
                  <a:pt x="74666" y="103673"/>
                </a:cubicBezTo>
                <a:cubicBezTo>
                  <a:pt x="74666" y="104081"/>
                  <a:pt x="74666" y="104489"/>
                  <a:pt x="74666" y="104897"/>
                </a:cubicBezTo>
                <a:cubicBezTo>
                  <a:pt x="74666" y="104897"/>
                  <a:pt x="74666" y="105306"/>
                  <a:pt x="74666" y="105306"/>
                </a:cubicBezTo>
                <a:cubicBezTo>
                  <a:pt x="74666" y="105306"/>
                  <a:pt x="74666" y="105714"/>
                  <a:pt x="74666" y="105306"/>
                </a:cubicBezTo>
                <a:close/>
                <a:moveTo>
                  <a:pt x="80000" y="111428"/>
                </a:moveTo>
                <a:cubicBezTo>
                  <a:pt x="80000" y="111428"/>
                  <a:pt x="80000" y="111428"/>
                  <a:pt x="80000" y="111428"/>
                </a:cubicBezTo>
                <a:cubicBezTo>
                  <a:pt x="80000" y="111836"/>
                  <a:pt x="80000" y="112244"/>
                  <a:pt x="80000" y="112653"/>
                </a:cubicBezTo>
                <a:cubicBezTo>
                  <a:pt x="78666" y="113061"/>
                  <a:pt x="80000" y="113061"/>
                  <a:pt x="78666" y="113061"/>
                </a:cubicBezTo>
                <a:cubicBezTo>
                  <a:pt x="78666" y="113061"/>
                  <a:pt x="78666" y="113061"/>
                  <a:pt x="78666" y="112653"/>
                </a:cubicBezTo>
                <a:cubicBezTo>
                  <a:pt x="78666" y="112244"/>
                  <a:pt x="78666" y="111836"/>
                  <a:pt x="78666" y="111428"/>
                </a:cubicBezTo>
                <a:cubicBezTo>
                  <a:pt x="78666" y="111428"/>
                  <a:pt x="78666" y="111428"/>
                  <a:pt x="78666" y="111428"/>
                </a:cubicBezTo>
                <a:cubicBezTo>
                  <a:pt x="77333" y="111428"/>
                  <a:pt x="77333" y="111428"/>
                  <a:pt x="77333" y="111020"/>
                </a:cubicBezTo>
                <a:cubicBezTo>
                  <a:pt x="77333" y="111020"/>
                  <a:pt x="77333" y="111020"/>
                  <a:pt x="77333" y="111020"/>
                </a:cubicBezTo>
                <a:cubicBezTo>
                  <a:pt x="77333" y="111020"/>
                  <a:pt x="77333" y="111020"/>
                  <a:pt x="77333" y="110612"/>
                </a:cubicBezTo>
                <a:cubicBezTo>
                  <a:pt x="77333" y="110612"/>
                  <a:pt x="77333" y="110612"/>
                  <a:pt x="78666" y="110612"/>
                </a:cubicBezTo>
                <a:cubicBezTo>
                  <a:pt x="78666" y="110612"/>
                  <a:pt x="78666" y="110612"/>
                  <a:pt x="78666" y="110612"/>
                </a:cubicBezTo>
                <a:cubicBezTo>
                  <a:pt x="78666" y="110612"/>
                  <a:pt x="78666" y="110612"/>
                  <a:pt x="78666" y="110612"/>
                </a:cubicBezTo>
                <a:cubicBezTo>
                  <a:pt x="78666" y="110612"/>
                  <a:pt x="80000" y="111020"/>
                  <a:pt x="80000" y="111020"/>
                </a:cubicBezTo>
                <a:cubicBezTo>
                  <a:pt x="80000" y="111428"/>
                  <a:pt x="80000" y="111428"/>
                  <a:pt x="80000" y="111428"/>
                </a:cubicBezTo>
                <a:close/>
              </a:path>
            </a:pathLst>
          </a:custGeom>
          <a:solidFill>
            <a:schemeClr val="accent6"/>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19" name="Shape 105">
            <a:extLst>
              <a:ext uri="{FF2B5EF4-FFF2-40B4-BE49-F238E27FC236}">
                <a16:creationId xmlns:a16="http://schemas.microsoft.com/office/drawing/2014/main" id="{8E737BAC-7F51-0B4D-ADC4-2DE5E9235707}"/>
              </a:ext>
            </a:extLst>
          </p:cNvPr>
          <p:cNvSpPr/>
          <p:nvPr/>
        </p:nvSpPr>
        <p:spPr>
          <a:xfrm>
            <a:off x="1387260" y="4998668"/>
            <a:ext cx="163343" cy="656225"/>
          </a:xfrm>
          <a:custGeom>
            <a:avLst/>
            <a:gdLst/>
            <a:ahLst/>
            <a:cxnLst/>
            <a:rect l="0" t="0" r="0" b="0"/>
            <a:pathLst>
              <a:path w="120000" h="120000" extrusionOk="0">
                <a:moveTo>
                  <a:pt x="120000" y="119154"/>
                </a:moveTo>
                <a:cubicBezTo>
                  <a:pt x="120000" y="118732"/>
                  <a:pt x="120000" y="118732"/>
                  <a:pt x="120000" y="118732"/>
                </a:cubicBezTo>
                <a:cubicBezTo>
                  <a:pt x="118651" y="118309"/>
                  <a:pt x="118651" y="118309"/>
                  <a:pt x="118651" y="118309"/>
                </a:cubicBezTo>
                <a:cubicBezTo>
                  <a:pt x="118651" y="118309"/>
                  <a:pt x="118651" y="117887"/>
                  <a:pt x="117303" y="117887"/>
                </a:cubicBezTo>
                <a:cubicBezTo>
                  <a:pt x="117303" y="117464"/>
                  <a:pt x="117303" y="117464"/>
                  <a:pt x="117303" y="117042"/>
                </a:cubicBezTo>
                <a:cubicBezTo>
                  <a:pt x="117303" y="117042"/>
                  <a:pt x="115955" y="116619"/>
                  <a:pt x="114606" y="116197"/>
                </a:cubicBezTo>
                <a:cubicBezTo>
                  <a:pt x="114606" y="116197"/>
                  <a:pt x="113258" y="116197"/>
                  <a:pt x="113258" y="115774"/>
                </a:cubicBezTo>
                <a:cubicBezTo>
                  <a:pt x="113258" y="115774"/>
                  <a:pt x="113258" y="115774"/>
                  <a:pt x="113258" y="115774"/>
                </a:cubicBezTo>
                <a:cubicBezTo>
                  <a:pt x="113258" y="115352"/>
                  <a:pt x="111910" y="115352"/>
                  <a:pt x="111910" y="115352"/>
                </a:cubicBezTo>
                <a:cubicBezTo>
                  <a:pt x="111910" y="114929"/>
                  <a:pt x="111910" y="114929"/>
                  <a:pt x="110561" y="114507"/>
                </a:cubicBezTo>
                <a:cubicBezTo>
                  <a:pt x="110561" y="114507"/>
                  <a:pt x="111910" y="114507"/>
                  <a:pt x="111910" y="114084"/>
                </a:cubicBezTo>
                <a:cubicBezTo>
                  <a:pt x="111910" y="113661"/>
                  <a:pt x="113258" y="113239"/>
                  <a:pt x="113258" y="112816"/>
                </a:cubicBezTo>
                <a:cubicBezTo>
                  <a:pt x="113258" y="112816"/>
                  <a:pt x="113258" y="112816"/>
                  <a:pt x="113258" y="112394"/>
                </a:cubicBezTo>
                <a:cubicBezTo>
                  <a:pt x="111910" y="112394"/>
                  <a:pt x="111910" y="112394"/>
                  <a:pt x="113258" y="112394"/>
                </a:cubicBezTo>
                <a:cubicBezTo>
                  <a:pt x="113258" y="112394"/>
                  <a:pt x="113258" y="111971"/>
                  <a:pt x="113258" y="111971"/>
                </a:cubicBezTo>
                <a:cubicBezTo>
                  <a:pt x="113258" y="111549"/>
                  <a:pt x="113258" y="111549"/>
                  <a:pt x="113258" y="111126"/>
                </a:cubicBezTo>
                <a:cubicBezTo>
                  <a:pt x="113258" y="111126"/>
                  <a:pt x="113258" y="109859"/>
                  <a:pt x="113258" y="109436"/>
                </a:cubicBezTo>
                <a:cubicBezTo>
                  <a:pt x="113258" y="109014"/>
                  <a:pt x="113258" y="107323"/>
                  <a:pt x="113258" y="106901"/>
                </a:cubicBezTo>
                <a:cubicBezTo>
                  <a:pt x="113258" y="106478"/>
                  <a:pt x="111910" y="105633"/>
                  <a:pt x="111910" y="105211"/>
                </a:cubicBezTo>
                <a:cubicBezTo>
                  <a:pt x="111910" y="105211"/>
                  <a:pt x="110561" y="103098"/>
                  <a:pt x="110561" y="102253"/>
                </a:cubicBezTo>
                <a:cubicBezTo>
                  <a:pt x="109213" y="101408"/>
                  <a:pt x="109213" y="100140"/>
                  <a:pt x="109213" y="99718"/>
                </a:cubicBezTo>
                <a:cubicBezTo>
                  <a:pt x="109213" y="99718"/>
                  <a:pt x="109213" y="98873"/>
                  <a:pt x="107865" y="98450"/>
                </a:cubicBezTo>
                <a:cubicBezTo>
                  <a:pt x="107865" y="98028"/>
                  <a:pt x="107865" y="96338"/>
                  <a:pt x="107865" y="95915"/>
                </a:cubicBezTo>
                <a:cubicBezTo>
                  <a:pt x="107865" y="95492"/>
                  <a:pt x="106516" y="94647"/>
                  <a:pt x="106516" y="94225"/>
                </a:cubicBezTo>
                <a:cubicBezTo>
                  <a:pt x="106516" y="93802"/>
                  <a:pt x="106516" y="92535"/>
                  <a:pt x="106516" y="92112"/>
                </a:cubicBezTo>
                <a:cubicBezTo>
                  <a:pt x="106516" y="92112"/>
                  <a:pt x="105168" y="91267"/>
                  <a:pt x="106516" y="90845"/>
                </a:cubicBezTo>
                <a:cubicBezTo>
                  <a:pt x="106516" y="90000"/>
                  <a:pt x="106516" y="89154"/>
                  <a:pt x="106516" y="88732"/>
                </a:cubicBezTo>
                <a:cubicBezTo>
                  <a:pt x="105168" y="87887"/>
                  <a:pt x="105168" y="86619"/>
                  <a:pt x="105168" y="86619"/>
                </a:cubicBezTo>
                <a:cubicBezTo>
                  <a:pt x="105168" y="86197"/>
                  <a:pt x="105168" y="84929"/>
                  <a:pt x="105168" y="84507"/>
                </a:cubicBezTo>
                <a:cubicBezTo>
                  <a:pt x="105168" y="84084"/>
                  <a:pt x="105168" y="83239"/>
                  <a:pt x="105168" y="83239"/>
                </a:cubicBezTo>
                <a:cubicBezTo>
                  <a:pt x="105168" y="82816"/>
                  <a:pt x="105168" y="81971"/>
                  <a:pt x="105168" y="81549"/>
                </a:cubicBezTo>
                <a:cubicBezTo>
                  <a:pt x="105168" y="81549"/>
                  <a:pt x="105168" y="80704"/>
                  <a:pt x="105168" y="80281"/>
                </a:cubicBezTo>
                <a:cubicBezTo>
                  <a:pt x="105168" y="79859"/>
                  <a:pt x="105168" y="78169"/>
                  <a:pt x="106516" y="77746"/>
                </a:cubicBezTo>
                <a:cubicBezTo>
                  <a:pt x="106516" y="76901"/>
                  <a:pt x="106516" y="76056"/>
                  <a:pt x="106516" y="75211"/>
                </a:cubicBezTo>
                <a:cubicBezTo>
                  <a:pt x="106516" y="74366"/>
                  <a:pt x="106516" y="73098"/>
                  <a:pt x="106516" y="72676"/>
                </a:cubicBezTo>
                <a:cubicBezTo>
                  <a:pt x="106516" y="72253"/>
                  <a:pt x="106516" y="70563"/>
                  <a:pt x="105168" y="69718"/>
                </a:cubicBezTo>
                <a:cubicBezTo>
                  <a:pt x="105168" y="69295"/>
                  <a:pt x="105168" y="68028"/>
                  <a:pt x="105168" y="67605"/>
                </a:cubicBezTo>
                <a:cubicBezTo>
                  <a:pt x="105168" y="67183"/>
                  <a:pt x="105168" y="66338"/>
                  <a:pt x="105168" y="65915"/>
                </a:cubicBezTo>
                <a:cubicBezTo>
                  <a:pt x="105168" y="65492"/>
                  <a:pt x="105168" y="65070"/>
                  <a:pt x="106516" y="64647"/>
                </a:cubicBezTo>
                <a:cubicBezTo>
                  <a:pt x="106516" y="64225"/>
                  <a:pt x="106516" y="62957"/>
                  <a:pt x="106516" y="62535"/>
                </a:cubicBezTo>
                <a:cubicBezTo>
                  <a:pt x="106516" y="62112"/>
                  <a:pt x="105168" y="61267"/>
                  <a:pt x="105168" y="60845"/>
                </a:cubicBezTo>
                <a:cubicBezTo>
                  <a:pt x="105168" y="60000"/>
                  <a:pt x="103820" y="59577"/>
                  <a:pt x="103820" y="59154"/>
                </a:cubicBezTo>
                <a:cubicBezTo>
                  <a:pt x="103820" y="58732"/>
                  <a:pt x="103820" y="57887"/>
                  <a:pt x="103820" y="57887"/>
                </a:cubicBezTo>
                <a:cubicBezTo>
                  <a:pt x="103820" y="57464"/>
                  <a:pt x="102471" y="56197"/>
                  <a:pt x="102471" y="55774"/>
                </a:cubicBezTo>
                <a:cubicBezTo>
                  <a:pt x="102471" y="55774"/>
                  <a:pt x="102471" y="55352"/>
                  <a:pt x="102471" y="55352"/>
                </a:cubicBezTo>
                <a:cubicBezTo>
                  <a:pt x="101123" y="54929"/>
                  <a:pt x="101123" y="54507"/>
                  <a:pt x="101123" y="54507"/>
                </a:cubicBezTo>
                <a:cubicBezTo>
                  <a:pt x="101123" y="54507"/>
                  <a:pt x="101123" y="54084"/>
                  <a:pt x="101123" y="54084"/>
                </a:cubicBezTo>
                <a:cubicBezTo>
                  <a:pt x="101123" y="54084"/>
                  <a:pt x="99775" y="53661"/>
                  <a:pt x="99775" y="53239"/>
                </a:cubicBezTo>
                <a:cubicBezTo>
                  <a:pt x="99775" y="52816"/>
                  <a:pt x="99775" y="52816"/>
                  <a:pt x="99775" y="52394"/>
                </a:cubicBezTo>
                <a:cubicBezTo>
                  <a:pt x="98426" y="52394"/>
                  <a:pt x="98426" y="51971"/>
                  <a:pt x="98426" y="51971"/>
                </a:cubicBezTo>
                <a:cubicBezTo>
                  <a:pt x="99775" y="51549"/>
                  <a:pt x="98426" y="51549"/>
                  <a:pt x="98426" y="51126"/>
                </a:cubicBezTo>
                <a:cubicBezTo>
                  <a:pt x="98426" y="51126"/>
                  <a:pt x="98426" y="51126"/>
                  <a:pt x="98426" y="51126"/>
                </a:cubicBezTo>
                <a:cubicBezTo>
                  <a:pt x="98426" y="50704"/>
                  <a:pt x="98426" y="50704"/>
                  <a:pt x="98426" y="50704"/>
                </a:cubicBezTo>
                <a:cubicBezTo>
                  <a:pt x="97078" y="50281"/>
                  <a:pt x="97078" y="50281"/>
                  <a:pt x="97078" y="49859"/>
                </a:cubicBezTo>
                <a:cubicBezTo>
                  <a:pt x="97078" y="49859"/>
                  <a:pt x="97078" y="49859"/>
                  <a:pt x="97078" y="49859"/>
                </a:cubicBezTo>
                <a:cubicBezTo>
                  <a:pt x="97078" y="49859"/>
                  <a:pt x="97078" y="49436"/>
                  <a:pt x="97078" y="49436"/>
                </a:cubicBezTo>
                <a:cubicBezTo>
                  <a:pt x="97078" y="49014"/>
                  <a:pt x="97078" y="49014"/>
                  <a:pt x="97078" y="48591"/>
                </a:cubicBezTo>
                <a:cubicBezTo>
                  <a:pt x="97078" y="48169"/>
                  <a:pt x="97078" y="48169"/>
                  <a:pt x="97078" y="47746"/>
                </a:cubicBezTo>
                <a:cubicBezTo>
                  <a:pt x="97078" y="47746"/>
                  <a:pt x="97078" y="47746"/>
                  <a:pt x="97078" y="47746"/>
                </a:cubicBezTo>
                <a:cubicBezTo>
                  <a:pt x="97078" y="47746"/>
                  <a:pt x="98426" y="47746"/>
                  <a:pt x="98426" y="47323"/>
                </a:cubicBezTo>
                <a:cubicBezTo>
                  <a:pt x="99775" y="47323"/>
                  <a:pt x="101123" y="46901"/>
                  <a:pt x="101123" y="46478"/>
                </a:cubicBezTo>
                <a:cubicBezTo>
                  <a:pt x="102471" y="46478"/>
                  <a:pt x="102471" y="46056"/>
                  <a:pt x="102471" y="46056"/>
                </a:cubicBezTo>
                <a:cubicBezTo>
                  <a:pt x="103820" y="46056"/>
                  <a:pt x="103820" y="45633"/>
                  <a:pt x="103820" y="45211"/>
                </a:cubicBezTo>
                <a:cubicBezTo>
                  <a:pt x="103820" y="45211"/>
                  <a:pt x="103820" y="44788"/>
                  <a:pt x="103820" y="44366"/>
                </a:cubicBezTo>
                <a:cubicBezTo>
                  <a:pt x="103820" y="44366"/>
                  <a:pt x="103820" y="44366"/>
                  <a:pt x="103820" y="44366"/>
                </a:cubicBezTo>
                <a:cubicBezTo>
                  <a:pt x="103820" y="43943"/>
                  <a:pt x="103820" y="43943"/>
                  <a:pt x="103820" y="43943"/>
                </a:cubicBezTo>
                <a:cubicBezTo>
                  <a:pt x="105168" y="43521"/>
                  <a:pt x="105168" y="43098"/>
                  <a:pt x="105168" y="43098"/>
                </a:cubicBezTo>
                <a:cubicBezTo>
                  <a:pt x="105168" y="42676"/>
                  <a:pt x="105168" y="42253"/>
                  <a:pt x="105168" y="42253"/>
                </a:cubicBezTo>
                <a:cubicBezTo>
                  <a:pt x="105168" y="42253"/>
                  <a:pt x="105168" y="41830"/>
                  <a:pt x="103820" y="41830"/>
                </a:cubicBezTo>
                <a:cubicBezTo>
                  <a:pt x="103820" y="41408"/>
                  <a:pt x="103820" y="41408"/>
                  <a:pt x="103820" y="41408"/>
                </a:cubicBezTo>
                <a:cubicBezTo>
                  <a:pt x="105168" y="41408"/>
                  <a:pt x="105168" y="41408"/>
                  <a:pt x="105168" y="40985"/>
                </a:cubicBezTo>
                <a:cubicBezTo>
                  <a:pt x="106516" y="40985"/>
                  <a:pt x="106516" y="40563"/>
                  <a:pt x="107865" y="40140"/>
                </a:cubicBezTo>
                <a:cubicBezTo>
                  <a:pt x="107865" y="40140"/>
                  <a:pt x="107865" y="40140"/>
                  <a:pt x="107865" y="40140"/>
                </a:cubicBezTo>
                <a:cubicBezTo>
                  <a:pt x="107865" y="40140"/>
                  <a:pt x="109213" y="39295"/>
                  <a:pt x="109213" y="39295"/>
                </a:cubicBezTo>
                <a:cubicBezTo>
                  <a:pt x="109213" y="39295"/>
                  <a:pt x="110561" y="38873"/>
                  <a:pt x="110561" y="38873"/>
                </a:cubicBezTo>
                <a:cubicBezTo>
                  <a:pt x="110561" y="38873"/>
                  <a:pt x="110561" y="38450"/>
                  <a:pt x="110561" y="38450"/>
                </a:cubicBezTo>
                <a:cubicBezTo>
                  <a:pt x="110561" y="38028"/>
                  <a:pt x="111910" y="37605"/>
                  <a:pt x="111910" y="37183"/>
                </a:cubicBezTo>
                <a:cubicBezTo>
                  <a:pt x="111910" y="37183"/>
                  <a:pt x="111910" y="36338"/>
                  <a:pt x="111910" y="35915"/>
                </a:cubicBezTo>
                <a:cubicBezTo>
                  <a:pt x="113258" y="35492"/>
                  <a:pt x="113258" y="34225"/>
                  <a:pt x="114606" y="33802"/>
                </a:cubicBezTo>
                <a:cubicBezTo>
                  <a:pt x="114606" y="32957"/>
                  <a:pt x="114606" y="32535"/>
                  <a:pt x="114606" y="32112"/>
                </a:cubicBezTo>
                <a:cubicBezTo>
                  <a:pt x="114606" y="31267"/>
                  <a:pt x="114606" y="30000"/>
                  <a:pt x="114606" y="29577"/>
                </a:cubicBezTo>
                <a:cubicBezTo>
                  <a:pt x="114606" y="29154"/>
                  <a:pt x="114606" y="28732"/>
                  <a:pt x="115955" y="28732"/>
                </a:cubicBezTo>
                <a:cubicBezTo>
                  <a:pt x="115955" y="28732"/>
                  <a:pt x="115955" y="28309"/>
                  <a:pt x="114606" y="28309"/>
                </a:cubicBezTo>
                <a:cubicBezTo>
                  <a:pt x="114606" y="27887"/>
                  <a:pt x="114606" y="27464"/>
                  <a:pt x="114606" y="27464"/>
                </a:cubicBezTo>
                <a:cubicBezTo>
                  <a:pt x="114606" y="27042"/>
                  <a:pt x="111910" y="25774"/>
                  <a:pt x="111910" y="25352"/>
                </a:cubicBezTo>
                <a:cubicBezTo>
                  <a:pt x="111910" y="25352"/>
                  <a:pt x="110561" y="24507"/>
                  <a:pt x="110561" y="24084"/>
                </a:cubicBezTo>
                <a:cubicBezTo>
                  <a:pt x="110561" y="24084"/>
                  <a:pt x="110561" y="24084"/>
                  <a:pt x="110561" y="24084"/>
                </a:cubicBezTo>
                <a:cubicBezTo>
                  <a:pt x="110561" y="23661"/>
                  <a:pt x="110561" y="23661"/>
                  <a:pt x="110561" y="23239"/>
                </a:cubicBezTo>
                <a:cubicBezTo>
                  <a:pt x="110561" y="23239"/>
                  <a:pt x="109213" y="22816"/>
                  <a:pt x="109213" y="22816"/>
                </a:cubicBezTo>
                <a:cubicBezTo>
                  <a:pt x="109213" y="22394"/>
                  <a:pt x="107865" y="22394"/>
                  <a:pt x="107865" y="21971"/>
                </a:cubicBezTo>
                <a:cubicBezTo>
                  <a:pt x="107865" y="21971"/>
                  <a:pt x="107865" y="21971"/>
                  <a:pt x="106516" y="21549"/>
                </a:cubicBezTo>
                <a:cubicBezTo>
                  <a:pt x="106516" y="21549"/>
                  <a:pt x="106516" y="21549"/>
                  <a:pt x="106516" y="21126"/>
                </a:cubicBezTo>
                <a:cubicBezTo>
                  <a:pt x="106516" y="21126"/>
                  <a:pt x="105168" y="20704"/>
                  <a:pt x="105168" y="20704"/>
                </a:cubicBezTo>
                <a:cubicBezTo>
                  <a:pt x="103820" y="20281"/>
                  <a:pt x="103820" y="20281"/>
                  <a:pt x="103820" y="20281"/>
                </a:cubicBezTo>
                <a:cubicBezTo>
                  <a:pt x="103820" y="20281"/>
                  <a:pt x="102471" y="20281"/>
                  <a:pt x="102471" y="19859"/>
                </a:cubicBezTo>
                <a:cubicBezTo>
                  <a:pt x="101123" y="19859"/>
                  <a:pt x="101123" y="19859"/>
                  <a:pt x="101123" y="19859"/>
                </a:cubicBezTo>
                <a:cubicBezTo>
                  <a:pt x="101123" y="19436"/>
                  <a:pt x="99775" y="19436"/>
                  <a:pt x="99775" y="19436"/>
                </a:cubicBezTo>
                <a:cubicBezTo>
                  <a:pt x="98426" y="19436"/>
                  <a:pt x="97078" y="19014"/>
                  <a:pt x="94382" y="18591"/>
                </a:cubicBezTo>
                <a:cubicBezTo>
                  <a:pt x="93033" y="18169"/>
                  <a:pt x="90337" y="17746"/>
                  <a:pt x="88988" y="17746"/>
                </a:cubicBezTo>
                <a:cubicBezTo>
                  <a:pt x="87640" y="17323"/>
                  <a:pt x="84943" y="17323"/>
                  <a:pt x="84943" y="16901"/>
                </a:cubicBezTo>
                <a:cubicBezTo>
                  <a:pt x="83595" y="16901"/>
                  <a:pt x="82247" y="16478"/>
                  <a:pt x="80898" y="16478"/>
                </a:cubicBezTo>
                <a:cubicBezTo>
                  <a:pt x="80898" y="16478"/>
                  <a:pt x="79550" y="16478"/>
                  <a:pt x="79550" y="16478"/>
                </a:cubicBezTo>
                <a:cubicBezTo>
                  <a:pt x="78202" y="16478"/>
                  <a:pt x="78202" y="16056"/>
                  <a:pt x="76853" y="16056"/>
                </a:cubicBezTo>
                <a:cubicBezTo>
                  <a:pt x="76853" y="16056"/>
                  <a:pt x="76853" y="16056"/>
                  <a:pt x="76853" y="16056"/>
                </a:cubicBezTo>
                <a:cubicBezTo>
                  <a:pt x="76853" y="16056"/>
                  <a:pt x="75505" y="15633"/>
                  <a:pt x="75505" y="15633"/>
                </a:cubicBezTo>
                <a:cubicBezTo>
                  <a:pt x="75505" y="15633"/>
                  <a:pt x="74157" y="14788"/>
                  <a:pt x="74157" y="14366"/>
                </a:cubicBezTo>
                <a:cubicBezTo>
                  <a:pt x="74157" y="14366"/>
                  <a:pt x="72808" y="13521"/>
                  <a:pt x="72808" y="13521"/>
                </a:cubicBezTo>
                <a:cubicBezTo>
                  <a:pt x="72808" y="13521"/>
                  <a:pt x="72808" y="13521"/>
                  <a:pt x="72808" y="13098"/>
                </a:cubicBezTo>
                <a:cubicBezTo>
                  <a:pt x="72808" y="13098"/>
                  <a:pt x="72808" y="12253"/>
                  <a:pt x="72808" y="12253"/>
                </a:cubicBezTo>
                <a:cubicBezTo>
                  <a:pt x="72808" y="11830"/>
                  <a:pt x="72808" y="11830"/>
                  <a:pt x="72808" y="11408"/>
                </a:cubicBezTo>
                <a:cubicBezTo>
                  <a:pt x="72808" y="11408"/>
                  <a:pt x="72808" y="10563"/>
                  <a:pt x="72808" y="10563"/>
                </a:cubicBezTo>
                <a:cubicBezTo>
                  <a:pt x="72808" y="10140"/>
                  <a:pt x="72808" y="10140"/>
                  <a:pt x="74157" y="10140"/>
                </a:cubicBezTo>
                <a:cubicBezTo>
                  <a:pt x="74157" y="10140"/>
                  <a:pt x="74157" y="10140"/>
                  <a:pt x="75505" y="10140"/>
                </a:cubicBezTo>
                <a:cubicBezTo>
                  <a:pt x="75505" y="9718"/>
                  <a:pt x="75505" y="9718"/>
                  <a:pt x="76853" y="9295"/>
                </a:cubicBezTo>
                <a:cubicBezTo>
                  <a:pt x="76853" y="9295"/>
                  <a:pt x="76853" y="8873"/>
                  <a:pt x="76853" y="8450"/>
                </a:cubicBezTo>
                <a:cubicBezTo>
                  <a:pt x="76853" y="8450"/>
                  <a:pt x="76853" y="7605"/>
                  <a:pt x="76853" y="7605"/>
                </a:cubicBezTo>
                <a:cubicBezTo>
                  <a:pt x="76853" y="7183"/>
                  <a:pt x="76853" y="6760"/>
                  <a:pt x="76853" y="6760"/>
                </a:cubicBezTo>
                <a:cubicBezTo>
                  <a:pt x="76853" y="6338"/>
                  <a:pt x="75505" y="6338"/>
                  <a:pt x="75505" y="6338"/>
                </a:cubicBezTo>
                <a:cubicBezTo>
                  <a:pt x="75505" y="6338"/>
                  <a:pt x="75505" y="6338"/>
                  <a:pt x="74157" y="6338"/>
                </a:cubicBezTo>
                <a:cubicBezTo>
                  <a:pt x="74157" y="6338"/>
                  <a:pt x="74157" y="5915"/>
                  <a:pt x="74157" y="5915"/>
                </a:cubicBezTo>
                <a:cubicBezTo>
                  <a:pt x="74157" y="5492"/>
                  <a:pt x="74157" y="5492"/>
                  <a:pt x="74157" y="4225"/>
                </a:cubicBezTo>
                <a:cubicBezTo>
                  <a:pt x="72808" y="2957"/>
                  <a:pt x="70112" y="2112"/>
                  <a:pt x="68764" y="1267"/>
                </a:cubicBezTo>
                <a:cubicBezTo>
                  <a:pt x="66067" y="845"/>
                  <a:pt x="62022" y="422"/>
                  <a:pt x="60674" y="0"/>
                </a:cubicBezTo>
                <a:cubicBezTo>
                  <a:pt x="57977" y="0"/>
                  <a:pt x="52584" y="422"/>
                  <a:pt x="51235" y="845"/>
                </a:cubicBezTo>
                <a:cubicBezTo>
                  <a:pt x="48539" y="1267"/>
                  <a:pt x="44494" y="1690"/>
                  <a:pt x="43146" y="2112"/>
                </a:cubicBezTo>
                <a:cubicBezTo>
                  <a:pt x="40449" y="2535"/>
                  <a:pt x="40449" y="3380"/>
                  <a:pt x="39101" y="4225"/>
                </a:cubicBezTo>
                <a:cubicBezTo>
                  <a:pt x="39101" y="5492"/>
                  <a:pt x="40449" y="6760"/>
                  <a:pt x="40449" y="7183"/>
                </a:cubicBezTo>
                <a:cubicBezTo>
                  <a:pt x="40449" y="7183"/>
                  <a:pt x="40449" y="7183"/>
                  <a:pt x="40449" y="7183"/>
                </a:cubicBezTo>
                <a:cubicBezTo>
                  <a:pt x="40449" y="7183"/>
                  <a:pt x="40449" y="7183"/>
                  <a:pt x="40449" y="7605"/>
                </a:cubicBezTo>
                <a:cubicBezTo>
                  <a:pt x="39101" y="7605"/>
                  <a:pt x="39101" y="8028"/>
                  <a:pt x="39101" y="8028"/>
                </a:cubicBezTo>
                <a:cubicBezTo>
                  <a:pt x="39101" y="8450"/>
                  <a:pt x="40449" y="8873"/>
                  <a:pt x="40449" y="8873"/>
                </a:cubicBezTo>
                <a:cubicBezTo>
                  <a:pt x="40449" y="9295"/>
                  <a:pt x="40449" y="9295"/>
                  <a:pt x="40449" y="9718"/>
                </a:cubicBezTo>
                <a:cubicBezTo>
                  <a:pt x="40449" y="10140"/>
                  <a:pt x="41797" y="10563"/>
                  <a:pt x="41797" y="10985"/>
                </a:cubicBezTo>
                <a:cubicBezTo>
                  <a:pt x="43146" y="10985"/>
                  <a:pt x="43146" y="10985"/>
                  <a:pt x="43146" y="10985"/>
                </a:cubicBezTo>
                <a:cubicBezTo>
                  <a:pt x="44494" y="11408"/>
                  <a:pt x="44494" y="11408"/>
                  <a:pt x="44494" y="11408"/>
                </a:cubicBezTo>
                <a:cubicBezTo>
                  <a:pt x="44494" y="11408"/>
                  <a:pt x="44494" y="11408"/>
                  <a:pt x="44494" y="11830"/>
                </a:cubicBezTo>
                <a:cubicBezTo>
                  <a:pt x="44494" y="12253"/>
                  <a:pt x="45842" y="13098"/>
                  <a:pt x="45842" y="13098"/>
                </a:cubicBezTo>
                <a:cubicBezTo>
                  <a:pt x="45842" y="13098"/>
                  <a:pt x="45842" y="13521"/>
                  <a:pt x="45842" y="13521"/>
                </a:cubicBezTo>
                <a:cubicBezTo>
                  <a:pt x="45842" y="13521"/>
                  <a:pt x="45842" y="13521"/>
                  <a:pt x="45842" y="13943"/>
                </a:cubicBezTo>
                <a:cubicBezTo>
                  <a:pt x="45842" y="13943"/>
                  <a:pt x="45842" y="13943"/>
                  <a:pt x="45842" y="14366"/>
                </a:cubicBezTo>
                <a:cubicBezTo>
                  <a:pt x="45842" y="14366"/>
                  <a:pt x="45842" y="14366"/>
                  <a:pt x="45842" y="14366"/>
                </a:cubicBezTo>
                <a:cubicBezTo>
                  <a:pt x="45842" y="14366"/>
                  <a:pt x="45842" y="14788"/>
                  <a:pt x="45842" y="14788"/>
                </a:cubicBezTo>
                <a:cubicBezTo>
                  <a:pt x="44494" y="15211"/>
                  <a:pt x="44494" y="15211"/>
                  <a:pt x="44494" y="15211"/>
                </a:cubicBezTo>
                <a:cubicBezTo>
                  <a:pt x="44494" y="15633"/>
                  <a:pt x="43146" y="16056"/>
                  <a:pt x="43146" y="16056"/>
                </a:cubicBezTo>
                <a:cubicBezTo>
                  <a:pt x="43146" y="16478"/>
                  <a:pt x="43146" y="16478"/>
                  <a:pt x="43146" y="16478"/>
                </a:cubicBezTo>
                <a:cubicBezTo>
                  <a:pt x="41797" y="16478"/>
                  <a:pt x="41797" y="16478"/>
                  <a:pt x="40449" y="16478"/>
                </a:cubicBezTo>
                <a:cubicBezTo>
                  <a:pt x="40449" y="16478"/>
                  <a:pt x="39101" y="16901"/>
                  <a:pt x="39101" y="16901"/>
                </a:cubicBezTo>
                <a:cubicBezTo>
                  <a:pt x="37752" y="16901"/>
                  <a:pt x="37752" y="16901"/>
                  <a:pt x="37752" y="17323"/>
                </a:cubicBezTo>
                <a:cubicBezTo>
                  <a:pt x="36404" y="17323"/>
                  <a:pt x="35056" y="17746"/>
                  <a:pt x="35056" y="17746"/>
                </a:cubicBezTo>
                <a:cubicBezTo>
                  <a:pt x="35056" y="17746"/>
                  <a:pt x="33707" y="17746"/>
                  <a:pt x="33707" y="18169"/>
                </a:cubicBezTo>
                <a:cubicBezTo>
                  <a:pt x="33707" y="18169"/>
                  <a:pt x="32359" y="18169"/>
                  <a:pt x="32359" y="18169"/>
                </a:cubicBezTo>
                <a:cubicBezTo>
                  <a:pt x="31011" y="18169"/>
                  <a:pt x="31011" y="18591"/>
                  <a:pt x="29662" y="18591"/>
                </a:cubicBezTo>
                <a:cubicBezTo>
                  <a:pt x="29662" y="18591"/>
                  <a:pt x="28314" y="19014"/>
                  <a:pt x="28314" y="19014"/>
                </a:cubicBezTo>
                <a:cubicBezTo>
                  <a:pt x="28314" y="19014"/>
                  <a:pt x="26966" y="19014"/>
                  <a:pt x="25617" y="19436"/>
                </a:cubicBezTo>
                <a:cubicBezTo>
                  <a:pt x="25617" y="19436"/>
                  <a:pt x="24269" y="19859"/>
                  <a:pt x="24269" y="19859"/>
                </a:cubicBezTo>
                <a:cubicBezTo>
                  <a:pt x="24269" y="19859"/>
                  <a:pt x="22921" y="20281"/>
                  <a:pt x="22921" y="20281"/>
                </a:cubicBezTo>
                <a:cubicBezTo>
                  <a:pt x="22921" y="20281"/>
                  <a:pt x="22921" y="20281"/>
                  <a:pt x="22921" y="20281"/>
                </a:cubicBezTo>
                <a:cubicBezTo>
                  <a:pt x="22921" y="20281"/>
                  <a:pt x="21573" y="20704"/>
                  <a:pt x="21573" y="20704"/>
                </a:cubicBezTo>
                <a:cubicBezTo>
                  <a:pt x="21573" y="20704"/>
                  <a:pt x="20224" y="21126"/>
                  <a:pt x="20224" y="21126"/>
                </a:cubicBezTo>
                <a:cubicBezTo>
                  <a:pt x="20224" y="21126"/>
                  <a:pt x="20224" y="21126"/>
                  <a:pt x="20224" y="21126"/>
                </a:cubicBezTo>
                <a:cubicBezTo>
                  <a:pt x="20224" y="21126"/>
                  <a:pt x="18876" y="21549"/>
                  <a:pt x="18876" y="21549"/>
                </a:cubicBezTo>
                <a:cubicBezTo>
                  <a:pt x="18876" y="21549"/>
                  <a:pt x="18876" y="21549"/>
                  <a:pt x="17528" y="21549"/>
                </a:cubicBezTo>
                <a:cubicBezTo>
                  <a:pt x="17528" y="21971"/>
                  <a:pt x="17528" y="21971"/>
                  <a:pt x="16179" y="21971"/>
                </a:cubicBezTo>
                <a:cubicBezTo>
                  <a:pt x="16179" y="22394"/>
                  <a:pt x="16179" y="22394"/>
                  <a:pt x="16179" y="22394"/>
                </a:cubicBezTo>
                <a:cubicBezTo>
                  <a:pt x="16179" y="22394"/>
                  <a:pt x="16179" y="22394"/>
                  <a:pt x="14831" y="22816"/>
                </a:cubicBezTo>
                <a:cubicBezTo>
                  <a:pt x="14831" y="22816"/>
                  <a:pt x="14831" y="23239"/>
                  <a:pt x="14831" y="23239"/>
                </a:cubicBezTo>
                <a:cubicBezTo>
                  <a:pt x="14831" y="23239"/>
                  <a:pt x="14831" y="23239"/>
                  <a:pt x="13483" y="23661"/>
                </a:cubicBezTo>
                <a:cubicBezTo>
                  <a:pt x="13483" y="23661"/>
                  <a:pt x="12134" y="24507"/>
                  <a:pt x="12134" y="24507"/>
                </a:cubicBezTo>
                <a:cubicBezTo>
                  <a:pt x="12134" y="24929"/>
                  <a:pt x="12134" y="24929"/>
                  <a:pt x="12134" y="24929"/>
                </a:cubicBezTo>
                <a:cubicBezTo>
                  <a:pt x="12134" y="24929"/>
                  <a:pt x="10786" y="25352"/>
                  <a:pt x="10786" y="25774"/>
                </a:cubicBezTo>
                <a:cubicBezTo>
                  <a:pt x="10786" y="25774"/>
                  <a:pt x="9438" y="26619"/>
                  <a:pt x="9438" y="26619"/>
                </a:cubicBezTo>
                <a:cubicBezTo>
                  <a:pt x="9438" y="27042"/>
                  <a:pt x="9438" y="27042"/>
                  <a:pt x="9438" y="27464"/>
                </a:cubicBezTo>
                <a:cubicBezTo>
                  <a:pt x="9438" y="27464"/>
                  <a:pt x="9438" y="27887"/>
                  <a:pt x="9438" y="27887"/>
                </a:cubicBezTo>
                <a:cubicBezTo>
                  <a:pt x="9438" y="28309"/>
                  <a:pt x="9438" y="29577"/>
                  <a:pt x="8089" y="29577"/>
                </a:cubicBezTo>
                <a:cubicBezTo>
                  <a:pt x="8089" y="30000"/>
                  <a:pt x="8089" y="31267"/>
                  <a:pt x="8089" y="31690"/>
                </a:cubicBezTo>
                <a:cubicBezTo>
                  <a:pt x="8089" y="31690"/>
                  <a:pt x="8089" y="32957"/>
                  <a:pt x="8089" y="32957"/>
                </a:cubicBezTo>
                <a:cubicBezTo>
                  <a:pt x="8089" y="33380"/>
                  <a:pt x="8089" y="33802"/>
                  <a:pt x="8089" y="34225"/>
                </a:cubicBezTo>
                <a:cubicBezTo>
                  <a:pt x="8089" y="34647"/>
                  <a:pt x="8089" y="35492"/>
                  <a:pt x="8089" y="35915"/>
                </a:cubicBezTo>
                <a:cubicBezTo>
                  <a:pt x="8089" y="36338"/>
                  <a:pt x="9438" y="38028"/>
                  <a:pt x="9438" y="38028"/>
                </a:cubicBezTo>
                <a:cubicBezTo>
                  <a:pt x="9438" y="38450"/>
                  <a:pt x="9438" y="39295"/>
                  <a:pt x="9438" y="39718"/>
                </a:cubicBezTo>
                <a:cubicBezTo>
                  <a:pt x="9438" y="40140"/>
                  <a:pt x="9438" y="40140"/>
                  <a:pt x="9438" y="40563"/>
                </a:cubicBezTo>
                <a:cubicBezTo>
                  <a:pt x="9438" y="40563"/>
                  <a:pt x="9438" y="40563"/>
                  <a:pt x="10786" y="40563"/>
                </a:cubicBezTo>
                <a:cubicBezTo>
                  <a:pt x="10786" y="40985"/>
                  <a:pt x="10786" y="40985"/>
                  <a:pt x="12134" y="41408"/>
                </a:cubicBezTo>
                <a:cubicBezTo>
                  <a:pt x="12134" y="41408"/>
                  <a:pt x="12134" y="41408"/>
                  <a:pt x="12134" y="41408"/>
                </a:cubicBezTo>
                <a:cubicBezTo>
                  <a:pt x="12134" y="41830"/>
                  <a:pt x="12134" y="41830"/>
                  <a:pt x="13483" y="41830"/>
                </a:cubicBezTo>
                <a:cubicBezTo>
                  <a:pt x="13483" y="41830"/>
                  <a:pt x="13483" y="41830"/>
                  <a:pt x="13483" y="41830"/>
                </a:cubicBezTo>
                <a:cubicBezTo>
                  <a:pt x="13483" y="42253"/>
                  <a:pt x="13483" y="42253"/>
                  <a:pt x="14831" y="42253"/>
                </a:cubicBezTo>
                <a:cubicBezTo>
                  <a:pt x="14831" y="42253"/>
                  <a:pt x="14831" y="42676"/>
                  <a:pt x="14831" y="42676"/>
                </a:cubicBezTo>
                <a:cubicBezTo>
                  <a:pt x="16179" y="42676"/>
                  <a:pt x="16179" y="42676"/>
                  <a:pt x="16179" y="42676"/>
                </a:cubicBezTo>
                <a:cubicBezTo>
                  <a:pt x="16179" y="42676"/>
                  <a:pt x="17528" y="42676"/>
                  <a:pt x="18876" y="42676"/>
                </a:cubicBezTo>
                <a:cubicBezTo>
                  <a:pt x="18876" y="42676"/>
                  <a:pt x="21573" y="42676"/>
                  <a:pt x="21573" y="42676"/>
                </a:cubicBezTo>
                <a:cubicBezTo>
                  <a:pt x="22921" y="42676"/>
                  <a:pt x="24269" y="42676"/>
                  <a:pt x="25617" y="42676"/>
                </a:cubicBezTo>
                <a:cubicBezTo>
                  <a:pt x="25617" y="42676"/>
                  <a:pt x="25617" y="42676"/>
                  <a:pt x="25617" y="43098"/>
                </a:cubicBezTo>
                <a:cubicBezTo>
                  <a:pt x="25617" y="43098"/>
                  <a:pt x="25617" y="43943"/>
                  <a:pt x="25617" y="44366"/>
                </a:cubicBezTo>
                <a:cubicBezTo>
                  <a:pt x="25617" y="44366"/>
                  <a:pt x="25617" y="45211"/>
                  <a:pt x="25617" y="45633"/>
                </a:cubicBezTo>
                <a:cubicBezTo>
                  <a:pt x="25617" y="46056"/>
                  <a:pt x="25617" y="46901"/>
                  <a:pt x="25617" y="46901"/>
                </a:cubicBezTo>
                <a:cubicBezTo>
                  <a:pt x="25617" y="46901"/>
                  <a:pt x="25617" y="47323"/>
                  <a:pt x="25617" y="47323"/>
                </a:cubicBezTo>
                <a:cubicBezTo>
                  <a:pt x="25617" y="47323"/>
                  <a:pt x="26966" y="47323"/>
                  <a:pt x="26966" y="47323"/>
                </a:cubicBezTo>
                <a:cubicBezTo>
                  <a:pt x="26966" y="47746"/>
                  <a:pt x="26966" y="47746"/>
                  <a:pt x="26966" y="47746"/>
                </a:cubicBezTo>
                <a:cubicBezTo>
                  <a:pt x="26966" y="47746"/>
                  <a:pt x="26966" y="47746"/>
                  <a:pt x="26966" y="47746"/>
                </a:cubicBezTo>
                <a:cubicBezTo>
                  <a:pt x="26966" y="47746"/>
                  <a:pt x="26966" y="47746"/>
                  <a:pt x="26966" y="48169"/>
                </a:cubicBezTo>
                <a:cubicBezTo>
                  <a:pt x="26966" y="48169"/>
                  <a:pt x="25617" y="48591"/>
                  <a:pt x="25617" y="48591"/>
                </a:cubicBezTo>
                <a:cubicBezTo>
                  <a:pt x="25617" y="49014"/>
                  <a:pt x="25617" y="49014"/>
                  <a:pt x="25617" y="49436"/>
                </a:cubicBezTo>
                <a:cubicBezTo>
                  <a:pt x="25617" y="49436"/>
                  <a:pt x="25617" y="49859"/>
                  <a:pt x="25617" y="50281"/>
                </a:cubicBezTo>
                <a:cubicBezTo>
                  <a:pt x="25617" y="50281"/>
                  <a:pt x="25617" y="50281"/>
                  <a:pt x="25617" y="50704"/>
                </a:cubicBezTo>
                <a:cubicBezTo>
                  <a:pt x="26966" y="50704"/>
                  <a:pt x="26966" y="50704"/>
                  <a:pt x="26966" y="50704"/>
                </a:cubicBezTo>
                <a:cubicBezTo>
                  <a:pt x="26966" y="50704"/>
                  <a:pt x="25617" y="50704"/>
                  <a:pt x="25617" y="51126"/>
                </a:cubicBezTo>
                <a:cubicBezTo>
                  <a:pt x="25617" y="51549"/>
                  <a:pt x="25617" y="51971"/>
                  <a:pt x="25617" y="51971"/>
                </a:cubicBezTo>
                <a:cubicBezTo>
                  <a:pt x="25617" y="51971"/>
                  <a:pt x="25617" y="52394"/>
                  <a:pt x="25617" y="52394"/>
                </a:cubicBezTo>
                <a:cubicBezTo>
                  <a:pt x="24269" y="52816"/>
                  <a:pt x="24269" y="52816"/>
                  <a:pt x="24269" y="52816"/>
                </a:cubicBezTo>
                <a:cubicBezTo>
                  <a:pt x="24269" y="52816"/>
                  <a:pt x="24269" y="53661"/>
                  <a:pt x="24269" y="53661"/>
                </a:cubicBezTo>
                <a:cubicBezTo>
                  <a:pt x="24269" y="54084"/>
                  <a:pt x="24269" y="54084"/>
                  <a:pt x="24269" y="54084"/>
                </a:cubicBezTo>
                <a:cubicBezTo>
                  <a:pt x="24269" y="54507"/>
                  <a:pt x="24269" y="54507"/>
                  <a:pt x="24269" y="54929"/>
                </a:cubicBezTo>
                <a:cubicBezTo>
                  <a:pt x="22921" y="54929"/>
                  <a:pt x="22921" y="55774"/>
                  <a:pt x="22921" y="55774"/>
                </a:cubicBezTo>
                <a:cubicBezTo>
                  <a:pt x="22921" y="55774"/>
                  <a:pt x="21573" y="56619"/>
                  <a:pt x="21573" y="56619"/>
                </a:cubicBezTo>
                <a:cubicBezTo>
                  <a:pt x="21573" y="57042"/>
                  <a:pt x="21573" y="57042"/>
                  <a:pt x="21573" y="57464"/>
                </a:cubicBezTo>
                <a:cubicBezTo>
                  <a:pt x="21573" y="57887"/>
                  <a:pt x="21573" y="59154"/>
                  <a:pt x="21573" y="59154"/>
                </a:cubicBezTo>
                <a:cubicBezTo>
                  <a:pt x="21573" y="59577"/>
                  <a:pt x="21573" y="60000"/>
                  <a:pt x="21573" y="60422"/>
                </a:cubicBezTo>
                <a:cubicBezTo>
                  <a:pt x="20224" y="60845"/>
                  <a:pt x="20224" y="61690"/>
                  <a:pt x="20224" y="62112"/>
                </a:cubicBezTo>
                <a:cubicBezTo>
                  <a:pt x="20224" y="62535"/>
                  <a:pt x="20224" y="62957"/>
                  <a:pt x="20224" y="63380"/>
                </a:cubicBezTo>
                <a:cubicBezTo>
                  <a:pt x="20224" y="63802"/>
                  <a:pt x="20224" y="64647"/>
                  <a:pt x="20224" y="65070"/>
                </a:cubicBezTo>
                <a:cubicBezTo>
                  <a:pt x="20224" y="65492"/>
                  <a:pt x="21573" y="65915"/>
                  <a:pt x="21573" y="66338"/>
                </a:cubicBezTo>
                <a:cubicBezTo>
                  <a:pt x="21573" y="66760"/>
                  <a:pt x="21573" y="68450"/>
                  <a:pt x="21573" y="68873"/>
                </a:cubicBezTo>
                <a:cubicBezTo>
                  <a:pt x="21573" y="69295"/>
                  <a:pt x="21573" y="70985"/>
                  <a:pt x="21573" y="71408"/>
                </a:cubicBezTo>
                <a:cubicBezTo>
                  <a:pt x="21573" y="71830"/>
                  <a:pt x="21573" y="72676"/>
                  <a:pt x="21573" y="73521"/>
                </a:cubicBezTo>
                <a:cubicBezTo>
                  <a:pt x="22921" y="73943"/>
                  <a:pt x="22921" y="75633"/>
                  <a:pt x="22921" y="76056"/>
                </a:cubicBezTo>
                <a:cubicBezTo>
                  <a:pt x="22921" y="76478"/>
                  <a:pt x="22921" y="78169"/>
                  <a:pt x="24269" y="79014"/>
                </a:cubicBezTo>
                <a:cubicBezTo>
                  <a:pt x="24269" y="79436"/>
                  <a:pt x="24269" y="80281"/>
                  <a:pt x="24269" y="80704"/>
                </a:cubicBezTo>
                <a:cubicBezTo>
                  <a:pt x="24269" y="81126"/>
                  <a:pt x="24269" y="82394"/>
                  <a:pt x="25617" y="82816"/>
                </a:cubicBezTo>
                <a:cubicBezTo>
                  <a:pt x="25617" y="82816"/>
                  <a:pt x="25617" y="84084"/>
                  <a:pt x="25617" y="84929"/>
                </a:cubicBezTo>
                <a:cubicBezTo>
                  <a:pt x="25617" y="85774"/>
                  <a:pt x="25617" y="87042"/>
                  <a:pt x="25617" y="87464"/>
                </a:cubicBezTo>
                <a:cubicBezTo>
                  <a:pt x="25617" y="87887"/>
                  <a:pt x="25617" y="87887"/>
                  <a:pt x="25617" y="88732"/>
                </a:cubicBezTo>
                <a:cubicBezTo>
                  <a:pt x="25617" y="89154"/>
                  <a:pt x="25617" y="90845"/>
                  <a:pt x="25617" y="91267"/>
                </a:cubicBezTo>
                <a:cubicBezTo>
                  <a:pt x="25617" y="91690"/>
                  <a:pt x="25617" y="94225"/>
                  <a:pt x="25617" y="94647"/>
                </a:cubicBezTo>
                <a:cubicBezTo>
                  <a:pt x="25617" y="95070"/>
                  <a:pt x="25617" y="96760"/>
                  <a:pt x="25617" y="97183"/>
                </a:cubicBezTo>
                <a:cubicBezTo>
                  <a:pt x="25617" y="97605"/>
                  <a:pt x="24269" y="99295"/>
                  <a:pt x="24269" y="99718"/>
                </a:cubicBezTo>
                <a:cubicBezTo>
                  <a:pt x="24269" y="99718"/>
                  <a:pt x="24269" y="100140"/>
                  <a:pt x="24269" y="100563"/>
                </a:cubicBezTo>
                <a:cubicBezTo>
                  <a:pt x="24269" y="100985"/>
                  <a:pt x="24269" y="103098"/>
                  <a:pt x="24269" y="103521"/>
                </a:cubicBezTo>
                <a:cubicBezTo>
                  <a:pt x="24269" y="104366"/>
                  <a:pt x="24269" y="105633"/>
                  <a:pt x="24269" y="106478"/>
                </a:cubicBezTo>
                <a:cubicBezTo>
                  <a:pt x="24269" y="106901"/>
                  <a:pt x="24269" y="108591"/>
                  <a:pt x="24269" y="109014"/>
                </a:cubicBezTo>
                <a:cubicBezTo>
                  <a:pt x="24269" y="109436"/>
                  <a:pt x="24269" y="109014"/>
                  <a:pt x="24269" y="109436"/>
                </a:cubicBezTo>
                <a:cubicBezTo>
                  <a:pt x="22921" y="109436"/>
                  <a:pt x="21573" y="109859"/>
                  <a:pt x="20224" y="110281"/>
                </a:cubicBezTo>
                <a:cubicBezTo>
                  <a:pt x="20224" y="110704"/>
                  <a:pt x="20224" y="111126"/>
                  <a:pt x="20224" y="111549"/>
                </a:cubicBezTo>
                <a:cubicBezTo>
                  <a:pt x="20224" y="111549"/>
                  <a:pt x="20224" y="111971"/>
                  <a:pt x="20224" y="111971"/>
                </a:cubicBezTo>
                <a:cubicBezTo>
                  <a:pt x="18876" y="111971"/>
                  <a:pt x="18876" y="111971"/>
                  <a:pt x="20224" y="112394"/>
                </a:cubicBezTo>
                <a:cubicBezTo>
                  <a:pt x="20224" y="112816"/>
                  <a:pt x="20224" y="113239"/>
                  <a:pt x="20224" y="113239"/>
                </a:cubicBezTo>
                <a:cubicBezTo>
                  <a:pt x="20224" y="113661"/>
                  <a:pt x="20224" y="113661"/>
                  <a:pt x="20224" y="114084"/>
                </a:cubicBezTo>
                <a:cubicBezTo>
                  <a:pt x="20224" y="114084"/>
                  <a:pt x="20224" y="114084"/>
                  <a:pt x="20224" y="114084"/>
                </a:cubicBezTo>
                <a:cubicBezTo>
                  <a:pt x="20224" y="114084"/>
                  <a:pt x="20224" y="114084"/>
                  <a:pt x="20224" y="114507"/>
                </a:cubicBezTo>
                <a:cubicBezTo>
                  <a:pt x="18876" y="114507"/>
                  <a:pt x="18876" y="114507"/>
                  <a:pt x="18876" y="114507"/>
                </a:cubicBezTo>
                <a:cubicBezTo>
                  <a:pt x="18876" y="114929"/>
                  <a:pt x="18876" y="114929"/>
                  <a:pt x="18876" y="114929"/>
                </a:cubicBezTo>
                <a:cubicBezTo>
                  <a:pt x="18876" y="114929"/>
                  <a:pt x="17528" y="115352"/>
                  <a:pt x="17528" y="115352"/>
                </a:cubicBezTo>
                <a:cubicBezTo>
                  <a:pt x="17528" y="115352"/>
                  <a:pt x="16179" y="115774"/>
                  <a:pt x="16179" y="115774"/>
                </a:cubicBezTo>
                <a:cubicBezTo>
                  <a:pt x="16179" y="115774"/>
                  <a:pt x="14831" y="116197"/>
                  <a:pt x="14831" y="116197"/>
                </a:cubicBezTo>
                <a:cubicBezTo>
                  <a:pt x="13483" y="116197"/>
                  <a:pt x="13483" y="116197"/>
                  <a:pt x="12134" y="116197"/>
                </a:cubicBezTo>
                <a:cubicBezTo>
                  <a:pt x="12134" y="116197"/>
                  <a:pt x="10786" y="116197"/>
                  <a:pt x="10786" y="116619"/>
                </a:cubicBezTo>
                <a:cubicBezTo>
                  <a:pt x="9438" y="116619"/>
                  <a:pt x="9438" y="116619"/>
                  <a:pt x="8089" y="116619"/>
                </a:cubicBezTo>
                <a:cubicBezTo>
                  <a:pt x="6741" y="116619"/>
                  <a:pt x="6741" y="117042"/>
                  <a:pt x="5393" y="117042"/>
                </a:cubicBezTo>
                <a:cubicBezTo>
                  <a:pt x="4044" y="117464"/>
                  <a:pt x="2696" y="117887"/>
                  <a:pt x="2696" y="117887"/>
                </a:cubicBezTo>
                <a:cubicBezTo>
                  <a:pt x="1348" y="118309"/>
                  <a:pt x="1348" y="118732"/>
                  <a:pt x="1348" y="118732"/>
                </a:cubicBezTo>
                <a:cubicBezTo>
                  <a:pt x="2696" y="118732"/>
                  <a:pt x="1348" y="118732"/>
                  <a:pt x="1348" y="118732"/>
                </a:cubicBezTo>
                <a:cubicBezTo>
                  <a:pt x="1348" y="118732"/>
                  <a:pt x="1348" y="118732"/>
                  <a:pt x="1348" y="118732"/>
                </a:cubicBezTo>
                <a:cubicBezTo>
                  <a:pt x="1348" y="118732"/>
                  <a:pt x="1348" y="118732"/>
                  <a:pt x="1348" y="118732"/>
                </a:cubicBezTo>
                <a:cubicBezTo>
                  <a:pt x="1348" y="118732"/>
                  <a:pt x="0" y="118732"/>
                  <a:pt x="0" y="119154"/>
                </a:cubicBezTo>
                <a:cubicBezTo>
                  <a:pt x="0" y="119154"/>
                  <a:pt x="0" y="119154"/>
                  <a:pt x="0" y="119577"/>
                </a:cubicBezTo>
                <a:cubicBezTo>
                  <a:pt x="1348" y="119577"/>
                  <a:pt x="1348" y="119577"/>
                  <a:pt x="2696" y="119577"/>
                </a:cubicBezTo>
                <a:cubicBezTo>
                  <a:pt x="4044" y="119577"/>
                  <a:pt x="6741" y="119577"/>
                  <a:pt x="9438" y="120000"/>
                </a:cubicBezTo>
                <a:cubicBezTo>
                  <a:pt x="13483" y="120000"/>
                  <a:pt x="17528" y="120000"/>
                  <a:pt x="20224" y="120000"/>
                </a:cubicBezTo>
                <a:cubicBezTo>
                  <a:pt x="21573" y="120000"/>
                  <a:pt x="26966" y="120000"/>
                  <a:pt x="28314" y="119577"/>
                </a:cubicBezTo>
                <a:cubicBezTo>
                  <a:pt x="29662" y="119577"/>
                  <a:pt x="31011" y="119154"/>
                  <a:pt x="31011" y="119154"/>
                </a:cubicBezTo>
                <a:cubicBezTo>
                  <a:pt x="32359" y="118732"/>
                  <a:pt x="33707" y="118309"/>
                  <a:pt x="33707" y="118309"/>
                </a:cubicBezTo>
                <a:cubicBezTo>
                  <a:pt x="33707" y="117887"/>
                  <a:pt x="33707" y="117887"/>
                  <a:pt x="33707" y="117887"/>
                </a:cubicBezTo>
                <a:cubicBezTo>
                  <a:pt x="35056" y="117887"/>
                  <a:pt x="37752" y="118309"/>
                  <a:pt x="37752" y="118309"/>
                </a:cubicBezTo>
                <a:cubicBezTo>
                  <a:pt x="37752" y="118309"/>
                  <a:pt x="39101" y="118732"/>
                  <a:pt x="40449" y="118309"/>
                </a:cubicBezTo>
                <a:cubicBezTo>
                  <a:pt x="41797" y="118309"/>
                  <a:pt x="43146" y="118309"/>
                  <a:pt x="44494" y="118309"/>
                </a:cubicBezTo>
                <a:cubicBezTo>
                  <a:pt x="45842" y="117887"/>
                  <a:pt x="47191" y="117887"/>
                  <a:pt x="48539" y="117887"/>
                </a:cubicBezTo>
                <a:cubicBezTo>
                  <a:pt x="48539" y="117464"/>
                  <a:pt x="49887" y="117464"/>
                  <a:pt x="51235" y="117042"/>
                </a:cubicBezTo>
                <a:cubicBezTo>
                  <a:pt x="51235" y="117042"/>
                  <a:pt x="51235" y="117042"/>
                  <a:pt x="51235" y="116619"/>
                </a:cubicBezTo>
                <a:cubicBezTo>
                  <a:pt x="51235" y="116619"/>
                  <a:pt x="49887" y="115352"/>
                  <a:pt x="49887" y="115352"/>
                </a:cubicBezTo>
                <a:cubicBezTo>
                  <a:pt x="49887" y="114929"/>
                  <a:pt x="49887" y="114929"/>
                  <a:pt x="49887" y="114929"/>
                </a:cubicBezTo>
                <a:cubicBezTo>
                  <a:pt x="48539" y="114929"/>
                  <a:pt x="49887" y="114929"/>
                  <a:pt x="49887" y="114507"/>
                </a:cubicBezTo>
                <a:cubicBezTo>
                  <a:pt x="49887" y="114507"/>
                  <a:pt x="49887" y="114507"/>
                  <a:pt x="49887" y="114084"/>
                </a:cubicBezTo>
                <a:cubicBezTo>
                  <a:pt x="49887" y="114084"/>
                  <a:pt x="49887" y="113661"/>
                  <a:pt x="49887" y="113239"/>
                </a:cubicBezTo>
                <a:cubicBezTo>
                  <a:pt x="49887" y="113239"/>
                  <a:pt x="49887" y="113239"/>
                  <a:pt x="48539" y="113239"/>
                </a:cubicBezTo>
                <a:cubicBezTo>
                  <a:pt x="48539" y="113239"/>
                  <a:pt x="48539" y="112816"/>
                  <a:pt x="48539" y="112394"/>
                </a:cubicBezTo>
                <a:cubicBezTo>
                  <a:pt x="48539" y="112394"/>
                  <a:pt x="48539" y="111971"/>
                  <a:pt x="48539" y="111971"/>
                </a:cubicBezTo>
                <a:cubicBezTo>
                  <a:pt x="48539" y="111549"/>
                  <a:pt x="48539" y="111549"/>
                  <a:pt x="49887" y="111126"/>
                </a:cubicBezTo>
                <a:cubicBezTo>
                  <a:pt x="49887" y="110704"/>
                  <a:pt x="51235" y="109859"/>
                  <a:pt x="51235" y="109436"/>
                </a:cubicBezTo>
                <a:cubicBezTo>
                  <a:pt x="51235" y="109014"/>
                  <a:pt x="51235" y="109014"/>
                  <a:pt x="51235" y="108591"/>
                </a:cubicBezTo>
                <a:cubicBezTo>
                  <a:pt x="52584" y="108591"/>
                  <a:pt x="52584" y="108169"/>
                  <a:pt x="52584" y="107323"/>
                </a:cubicBezTo>
                <a:cubicBezTo>
                  <a:pt x="53932" y="106901"/>
                  <a:pt x="53932" y="105633"/>
                  <a:pt x="53932" y="105211"/>
                </a:cubicBezTo>
                <a:cubicBezTo>
                  <a:pt x="53932" y="104366"/>
                  <a:pt x="53932" y="103521"/>
                  <a:pt x="53932" y="102676"/>
                </a:cubicBezTo>
                <a:cubicBezTo>
                  <a:pt x="53932" y="102253"/>
                  <a:pt x="53932" y="100985"/>
                  <a:pt x="53932" y="100563"/>
                </a:cubicBezTo>
                <a:cubicBezTo>
                  <a:pt x="53932" y="100140"/>
                  <a:pt x="53932" y="98450"/>
                  <a:pt x="53932" y="98028"/>
                </a:cubicBezTo>
                <a:cubicBezTo>
                  <a:pt x="53932" y="97183"/>
                  <a:pt x="53932" y="95915"/>
                  <a:pt x="53932" y="95492"/>
                </a:cubicBezTo>
                <a:cubicBezTo>
                  <a:pt x="53932" y="94647"/>
                  <a:pt x="55280" y="93380"/>
                  <a:pt x="55280" y="92535"/>
                </a:cubicBezTo>
                <a:cubicBezTo>
                  <a:pt x="55280" y="91690"/>
                  <a:pt x="55280" y="89577"/>
                  <a:pt x="56629" y="88732"/>
                </a:cubicBezTo>
                <a:cubicBezTo>
                  <a:pt x="56629" y="88309"/>
                  <a:pt x="56629" y="85352"/>
                  <a:pt x="56629" y="84507"/>
                </a:cubicBezTo>
                <a:cubicBezTo>
                  <a:pt x="57977" y="83661"/>
                  <a:pt x="57977" y="82816"/>
                  <a:pt x="57977" y="82394"/>
                </a:cubicBezTo>
                <a:cubicBezTo>
                  <a:pt x="57977" y="81971"/>
                  <a:pt x="57977" y="81126"/>
                  <a:pt x="59325" y="80704"/>
                </a:cubicBezTo>
                <a:cubicBezTo>
                  <a:pt x="59325" y="80281"/>
                  <a:pt x="59325" y="79014"/>
                  <a:pt x="59325" y="78591"/>
                </a:cubicBezTo>
                <a:cubicBezTo>
                  <a:pt x="59325" y="78591"/>
                  <a:pt x="59325" y="78169"/>
                  <a:pt x="60674" y="77323"/>
                </a:cubicBezTo>
                <a:cubicBezTo>
                  <a:pt x="60674" y="76901"/>
                  <a:pt x="60674" y="75211"/>
                  <a:pt x="60674" y="74788"/>
                </a:cubicBezTo>
                <a:cubicBezTo>
                  <a:pt x="60674" y="74366"/>
                  <a:pt x="60674" y="73943"/>
                  <a:pt x="60674" y="73521"/>
                </a:cubicBezTo>
                <a:cubicBezTo>
                  <a:pt x="60674" y="73521"/>
                  <a:pt x="60674" y="73521"/>
                  <a:pt x="62022" y="72676"/>
                </a:cubicBezTo>
                <a:cubicBezTo>
                  <a:pt x="62022" y="72253"/>
                  <a:pt x="62022" y="71408"/>
                  <a:pt x="62022" y="71408"/>
                </a:cubicBezTo>
                <a:cubicBezTo>
                  <a:pt x="63370" y="70985"/>
                  <a:pt x="63370" y="70985"/>
                  <a:pt x="63370" y="71408"/>
                </a:cubicBezTo>
                <a:cubicBezTo>
                  <a:pt x="63370" y="71408"/>
                  <a:pt x="63370" y="71408"/>
                  <a:pt x="64719" y="71830"/>
                </a:cubicBezTo>
                <a:cubicBezTo>
                  <a:pt x="64719" y="71830"/>
                  <a:pt x="64719" y="72253"/>
                  <a:pt x="64719" y="72676"/>
                </a:cubicBezTo>
                <a:cubicBezTo>
                  <a:pt x="64719" y="73098"/>
                  <a:pt x="66067" y="73098"/>
                  <a:pt x="66067" y="73943"/>
                </a:cubicBezTo>
                <a:cubicBezTo>
                  <a:pt x="67415" y="74366"/>
                  <a:pt x="67415" y="75211"/>
                  <a:pt x="67415" y="75211"/>
                </a:cubicBezTo>
                <a:cubicBezTo>
                  <a:pt x="67415" y="75633"/>
                  <a:pt x="68764" y="76056"/>
                  <a:pt x="68764" y="76056"/>
                </a:cubicBezTo>
                <a:cubicBezTo>
                  <a:pt x="68764" y="76478"/>
                  <a:pt x="68764" y="77746"/>
                  <a:pt x="70112" y="78169"/>
                </a:cubicBezTo>
                <a:cubicBezTo>
                  <a:pt x="70112" y="78591"/>
                  <a:pt x="70112" y="79859"/>
                  <a:pt x="71460" y="80704"/>
                </a:cubicBezTo>
                <a:cubicBezTo>
                  <a:pt x="71460" y="81126"/>
                  <a:pt x="72808" y="83661"/>
                  <a:pt x="72808" y="84084"/>
                </a:cubicBezTo>
                <a:cubicBezTo>
                  <a:pt x="72808" y="84507"/>
                  <a:pt x="72808" y="85352"/>
                  <a:pt x="72808" y="86197"/>
                </a:cubicBezTo>
                <a:cubicBezTo>
                  <a:pt x="74157" y="86619"/>
                  <a:pt x="74157" y="88309"/>
                  <a:pt x="74157" y="88732"/>
                </a:cubicBezTo>
                <a:cubicBezTo>
                  <a:pt x="74157" y="88732"/>
                  <a:pt x="74157" y="91267"/>
                  <a:pt x="74157" y="92112"/>
                </a:cubicBezTo>
                <a:cubicBezTo>
                  <a:pt x="75505" y="92957"/>
                  <a:pt x="75505" y="93380"/>
                  <a:pt x="75505" y="93802"/>
                </a:cubicBezTo>
                <a:cubicBezTo>
                  <a:pt x="75505" y="94225"/>
                  <a:pt x="75505" y="95070"/>
                  <a:pt x="75505" y="95492"/>
                </a:cubicBezTo>
                <a:cubicBezTo>
                  <a:pt x="75505" y="95915"/>
                  <a:pt x="76853" y="97605"/>
                  <a:pt x="76853" y="97605"/>
                </a:cubicBezTo>
                <a:cubicBezTo>
                  <a:pt x="76853" y="98028"/>
                  <a:pt x="76853" y="100563"/>
                  <a:pt x="78202" y="100985"/>
                </a:cubicBezTo>
                <a:cubicBezTo>
                  <a:pt x="78202" y="101408"/>
                  <a:pt x="78202" y="103943"/>
                  <a:pt x="78202" y="103943"/>
                </a:cubicBezTo>
                <a:cubicBezTo>
                  <a:pt x="79550" y="104366"/>
                  <a:pt x="79550" y="105211"/>
                  <a:pt x="79550" y="105633"/>
                </a:cubicBezTo>
                <a:cubicBezTo>
                  <a:pt x="79550" y="106056"/>
                  <a:pt x="79550" y="106056"/>
                  <a:pt x="79550" y="106478"/>
                </a:cubicBezTo>
                <a:cubicBezTo>
                  <a:pt x="79550" y="107323"/>
                  <a:pt x="79550" y="107746"/>
                  <a:pt x="79550" y="108169"/>
                </a:cubicBezTo>
                <a:cubicBezTo>
                  <a:pt x="79550" y="108591"/>
                  <a:pt x="80898" y="109436"/>
                  <a:pt x="80898" y="109859"/>
                </a:cubicBezTo>
                <a:cubicBezTo>
                  <a:pt x="82247" y="109859"/>
                  <a:pt x="82247" y="110704"/>
                  <a:pt x="83595" y="110704"/>
                </a:cubicBezTo>
                <a:cubicBezTo>
                  <a:pt x="83595" y="111126"/>
                  <a:pt x="83595" y="111549"/>
                  <a:pt x="83595" y="111971"/>
                </a:cubicBezTo>
                <a:cubicBezTo>
                  <a:pt x="84943" y="111971"/>
                  <a:pt x="84943" y="112816"/>
                  <a:pt x="86292" y="112816"/>
                </a:cubicBezTo>
                <a:cubicBezTo>
                  <a:pt x="86292" y="112816"/>
                  <a:pt x="86292" y="113239"/>
                  <a:pt x="86292" y="113239"/>
                </a:cubicBezTo>
                <a:cubicBezTo>
                  <a:pt x="86292" y="113239"/>
                  <a:pt x="86292" y="113239"/>
                  <a:pt x="86292" y="113239"/>
                </a:cubicBezTo>
                <a:cubicBezTo>
                  <a:pt x="86292" y="113661"/>
                  <a:pt x="87640" y="114084"/>
                  <a:pt x="87640" y="114507"/>
                </a:cubicBezTo>
                <a:cubicBezTo>
                  <a:pt x="87640" y="114929"/>
                  <a:pt x="88988" y="114929"/>
                  <a:pt x="88988" y="114929"/>
                </a:cubicBezTo>
                <a:cubicBezTo>
                  <a:pt x="88988" y="114929"/>
                  <a:pt x="88988" y="114929"/>
                  <a:pt x="88988" y="115352"/>
                </a:cubicBezTo>
                <a:cubicBezTo>
                  <a:pt x="88988" y="115352"/>
                  <a:pt x="88988" y="115774"/>
                  <a:pt x="88988" y="116197"/>
                </a:cubicBezTo>
                <a:cubicBezTo>
                  <a:pt x="88988" y="116197"/>
                  <a:pt x="88988" y="117042"/>
                  <a:pt x="88988" y="117042"/>
                </a:cubicBezTo>
                <a:cubicBezTo>
                  <a:pt x="88988" y="117464"/>
                  <a:pt x="88988" y="117464"/>
                  <a:pt x="90337" y="117464"/>
                </a:cubicBezTo>
                <a:cubicBezTo>
                  <a:pt x="90337" y="117887"/>
                  <a:pt x="90337" y="117887"/>
                  <a:pt x="90337" y="117887"/>
                </a:cubicBezTo>
                <a:cubicBezTo>
                  <a:pt x="91685" y="117887"/>
                  <a:pt x="93033" y="118309"/>
                  <a:pt x="93033" y="118309"/>
                </a:cubicBezTo>
                <a:cubicBezTo>
                  <a:pt x="94382" y="118309"/>
                  <a:pt x="94382" y="118309"/>
                  <a:pt x="94382" y="118309"/>
                </a:cubicBezTo>
                <a:cubicBezTo>
                  <a:pt x="95730" y="118309"/>
                  <a:pt x="95730" y="118309"/>
                  <a:pt x="95730" y="118732"/>
                </a:cubicBezTo>
                <a:cubicBezTo>
                  <a:pt x="94382" y="118732"/>
                  <a:pt x="94382" y="118732"/>
                  <a:pt x="94382" y="119154"/>
                </a:cubicBezTo>
                <a:cubicBezTo>
                  <a:pt x="94382" y="119577"/>
                  <a:pt x="95730" y="119577"/>
                  <a:pt x="95730" y="120000"/>
                </a:cubicBezTo>
                <a:cubicBezTo>
                  <a:pt x="97078" y="120000"/>
                  <a:pt x="97078" y="120000"/>
                  <a:pt x="97078" y="120000"/>
                </a:cubicBezTo>
                <a:cubicBezTo>
                  <a:pt x="98426" y="120000"/>
                  <a:pt x="101123" y="120000"/>
                  <a:pt x="102471" y="120000"/>
                </a:cubicBezTo>
                <a:cubicBezTo>
                  <a:pt x="103820" y="120000"/>
                  <a:pt x="110561" y="120000"/>
                  <a:pt x="113258" y="120000"/>
                </a:cubicBezTo>
                <a:cubicBezTo>
                  <a:pt x="117303" y="120000"/>
                  <a:pt x="118651" y="119577"/>
                  <a:pt x="120000" y="119577"/>
                </a:cubicBezTo>
                <a:cubicBezTo>
                  <a:pt x="120000" y="119577"/>
                  <a:pt x="120000" y="119577"/>
                  <a:pt x="120000" y="119577"/>
                </a:cubicBezTo>
                <a:cubicBezTo>
                  <a:pt x="120000" y="119577"/>
                  <a:pt x="120000" y="119154"/>
                  <a:pt x="120000" y="119154"/>
                </a:cubicBezTo>
                <a:close/>
              </a:path>
            </a:pathLst>
          </a:custGeom>
          <a:solidFill>
            <a:schemeClr val="accent6"/>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20" name="Shape 106">
            <a:extLst>
              <a:ext uri="{FF2B5EF4-FFF2-40B4-BE49-F238E27FC236}">
                <a16:creationId xmlns:a16="http://schemas.microsoft.com/office/drawing/2014/main" id="{FF014DEC-7088-F442-BC74-147E389A735E}"/>
              </a:ext>
            </a:extLst>
          </p:cNvPr>
          <p:cNvSpPr/>
          <p:nvPr/>
        </p:nvSpPr>
        <p:spPr>
          <a:xfrm>
            <a:off x="895146" y="4910270"/>
            <a:ext cx="170312" cy="693048"/>
          </a:xfrm>
          <a:custGeom>
            <a:avLst/>
            <a:gdLst/>
            <a:ahLst/>
            <a:cxnLst/>
            <a:rect l="0" t="0" r="0" b="0"/>
            <a:pathLst>
              <a:path w="120000" h="120000" extrusionOk="0">
                <a:moveTo>
                  <a:pt x="120000" y="110400"/>
                </a:moveTo>
                <a:cubicBezTo>
                  <a:pt x="118709" y="110400"/>
                  <a:pt x="118709" y="110000"/>
                  <a:pt x="118709" y="110000"/>
                </a:cubicBezTo>
                <a:cubicBezTo>
                  <a:pt x="118709" y="110000"/>
                  <a:pt x="118709" y="109200"/>
                  <a:pt x="118709" y="108800"/>
                </a:cubicBezTo>
                <a:cubicBezTo>
                  <a:pt x="118709" y="108800"/>
                  <a:pt x="118709" y="106800"/>
                  <a:pt x="118709" y="106400"/>
                </a:cubicBezTo>
                <a:cubicBezTo>
                  <a:pt x="117419" y="106000"/>
                  <a:pt x="117419" y="105600"/>
                  <a:pt x="117419" y="104800"/>
                </a:cubicBezTo>
                <a:cubicBezTo>
                  <a:pt x="117419" y="104000"/>
                  <a:pt x="117419" y="102800"/>
                  <a:pt x="117419" y="102000"/>
                </a:cubicBezTo>
                <a:cubicBezTo>
                  <a:pt x="117419" y="101600"/>
                  <a:pt x="116129" y="99600"/>
                  <a:pt x="116129" y="99600"/>
                </a:cubicBezTo>
                <a:cubicBezTo>
                  <a:pt x="116129" y="99200"/>
                  <a:pt x="116129" y="98800"/>
                  <a:pt x="116129" y="98400"/>
                </a:cubicBezTo>
                <a:cubicBezTo>
                  <a:pt x="116129" y="98000"/>
                  <a:pt x="114838" y="97200"/>
                  <a:pt x="114838" y="97200"/>
                </a:cubicBezTo>
                <a:cubicBezTo>
                  <a:pt x="114838" y="96800"/>
                  <a:pt x="114838" y="96400"/>
                  <a:pt x="114838" y="96400"/>
                </a:cubicBezTo>
                <a:cubicBezTo>
                  <a:pt x="114838" y="96400"/>
                  <a:pt x="114838" y="95600"/>
                  <a:pt x="114838" y="95600"/>
                </a:cubicBezTo>
                <a:cubicBezTo>
                  <a:pt x="114838" y="95600"/>
                  <a:pt x="114838" y="95200"/>
                  <a:pt x="113548" y="94800"/>
                </a:cubicBezTo>
                <a:cubicBezTo>
                  <a:pt x="113548" y="94800"/>
                  <a:pt x="113548" y="93200"/>
                  <a:pt x="113548" y="92800"/>
                </a:cubicBezTo>
                <a:cubicBezTo>
                  <a:pt x="113548" y="92400"/>
                  <a:pt x="113548" y="92000"/>
                  <a:pt x="113548" y="91200"/>
                </a:cubicBezTo>
                <a:cubicBezTo>
                  <a:pt x="112258" y="90800"/>
                  <a:pt x="112258" y="90000"/>
                  <a:pt x="112258" y="89600"/>
                </a:cubicBezTo>
                <a:cubicBezTo>
                  <a:pt x="112258" y="89200"/>
                  <a:pt x="112258" y="88800"/>
                  <a:pt x="112258" y="88400"/>
                </a:cubicBezTo>
                <a:cubicBezTo>
                  <a:pt x="112258" y="88000"/>
                  <a:pt x="112258" y="87200"/>
                  <a:pt x="112258" y="86400"/>
                </a:cubicBezTo>
                <a:cubicBezTo>
                  <a:pt x="112258" y="86000"/>
                  <a:pt x="110967" y="85600"/>
                  <a:pt x="110967" y="85200"/>
                </a:cubicBezTo>
                <a:cubicBezTo>
                  <a:pt x="110967" y="84800"/>
                  <a:pt x="109677" y="84000"/>
                  <a:pt x="109677" y="84000"/>
                </a:cubicBezTo>
                <a:cubicBezTo>
                  <a:pt x="108387" y="83600"/>
                  <a:pt x="108387" y="83600"/>
                  <a:pt x="108387" y="83600"/>
                </a:cubicBezTo>
                <a:cubicBezTo>
                  <a:pt x="108387" y="83600"/>
                  <a:pt x="108387" y="82800"/>
                  <a:pt x="108387" y="82400"/>
                </a:cubicBezTo>
                <a:cubicBezTo>
                  <a:pt x="108387" y="81600"/>
                  <a:pt x="108387" y="80400"/>
                  <a:pt x="108387" y="80000"/>
                </a:cubicBezTo>
                <a:cubicBezTo>
                  <a:pt x="108387" y="79200"/>
                  <a:pt x="109677" y="78000"/>
                  <a:pt x="109677" y="77600"/>
                </a:cubicBezTo>
                <a:cubicBezTo>
                  <a:pt x="109677" y="77200"/>
                  <a:pt x="109677" y="76800"/>
                  <a:pt x="108387" y="76400"/>
                </a:cubicBezTo>
                <a:cubicBezTo>
                  <a:pt x="108387" y="76000"/>
                  <a:pt x="108387" y="74800"/>
                  <a:pt x="107096" y="74000"/>
                </a:cubicBezTo>
                <a:cubicBezTo>
                  <a:pt x="107096" y="73200"/>
                  <a:pt x="105806" y="71600"/>
                  <a:pt x="105806" y="71200"/>
                </a:cubicBezTo>
                <a:cubicBezTo>
                  <a:pt x="105806" y="70800"/>
                  <a:pt x="105806" y="69600"/>
                  <a:pt x="105806" y="69200"/>
                </a:cubicBezTo>
                <a:cubicBezTo>
                  <a:pt x="105806" y="69200"/>
                  <a:pt x="104516" y="68400"/>
                  <a:pt x="104516" y="68400"/>
                </a:cubicBezTo>
                <a:cubicBezTo>
                  <a:pt x="104516" y="68400"/>
                  <a:pt x="104516" y="68000"/>
                  <a:pt x="104516" y="68000"/>
                </a:cubicBezTo>
                <a:cubicBezTo>
                  <a:pt x="104516" y="67600"/>
                  <a:pt x="104516" y="66800"/>
                  <a:pt x="104516" y="66800"/>
                </a:cubicBezTo>
                <a:cubicBezTo>
                  <a:pt x="104516" y="66800"/>
                  <a:pt x="104516" y="65600"/>
                  <a:pt x="104516" y="64800"/>
                </a:cubicBezTo>
                <a:cubicBezTo>
                  <a:pt x="104516" y="64400"/>
                  <a:pt x="104516" y="64400"/>
                  <a:pt x="104516" y="64000"/>
                </a:cubicBezTo>
                <a:cubicBezTo>
                  <a:pt x="104516" y="64000"/>
                  <a:pt x="103225" y="63200"/>
                  <a:pt x="103225" y="62800"/>
                </a:cubicBezTo>
                <a:cubicBezTo>
                  <a:pt x="103225" y="62400"/>
                  <a:pt x="103225" y="61600"/>
                  <a:pt x="103225" y="61600"/>
                </a:cubicBezTo>
                <a:cubicBezTo>
                  <a:pt x="103225" y="61200"/>
                  <a:pt x="103225" y="60800"/>
                  <a:pt x="103225" y="60800"/>
                </a:cubicBezTo>
                <a:cubicBezTo>
                  <a:pt x="103225" y="60800"/>
                  <a:pt x="103225" y="60400"/>
                  <a:pt x="103225" y="60000"/>
                </a:cubicBezTo>
                <a:cubicBezTo>
                  <a:pt x="104516" y="59600"/>
                  <a:pt x="104516" y="58800"/>
                  <a:pt x="104516" y="58400"/>
                </a:cubicBezTo>
                <a:cubicBezTo>
                  <a:pt x="103225" y="58000"/>
                  <a:pt x="103225" y="57600"/>
                  <a:pt x="103225" y="57200"/>
                </a:cubicBezTo>
                <a:cubicBezTo>
                  <a:pt x="103225" y="56800"/>
                  <a:pt x="101935" y="55600"/>
                  <a:pt x="101935" y="55600"/>
                </a:cubicBezTo>
                <a:cubicBezTo>
                  <a:pt x="101935" y="55200"/>
                  <a:pt x="100645" y="54800"/>
                  <a:pt x="100645" y="54800"/>
                </a:cubicBezTo>
                <a:cubicBezTo>
                  <a:pt x="100645" y="54800"/>
                  <a:pt x="100645" y="54800"/>
                  <a:pt x="100645" y="54800"/>
                </a:cubicBezTo>
                <a:cubicBezTo>
                  <a:pt x="100645" y="54800"/>
                  <a:pt x="100645" y="54400"/>
                  <a:pt x="100645" y="54400"/>
                </a:cubicBezTo>
                <a:cubicBezTo>
                  <a:pt x="100645" y="54400"/>
                  <a:pt x="100645" y="54000"/>
                  <a:pt x="100645" y="54000"/>
                </a:cubicBezTo>
                <a:cubicBezTo>
                  <a:pt x="100645" y="54000"/>
                  <a:pt x="100645" y="53600"/>
                  <a:pt x="99354" y="53600"/>
                </a:cubicBezTo>
                <a:cubicBezTo>
                  <a:pt x="99354" y="53600"/>
                  <a:pt x="99354" y="53600"/>
                  <a:pt x="99354" y="53200"/>
                </a:cubicBezTo>
                <a:cubicBezTo>
                  <a:pt x="99354" y="53200"/>
                  <a:pt x="98064" y="52400"/>
                  <a:pt x="98064" y="52000"/>
                </a:cubicBezTo>
                <a:cubicBezTo>
                  <a:pt x="98064" y="52000"/>
                  <a:pt x="98064" y="51600"/>
                  <a:pt x="98064" y="51600"/>
                </a:cubicBezTo>
                <a:cubicBezTo>
                  <a:pt x="96774" y="51600"/>
                  <a:pt x="96774" y="51200"/>
                  <a:pt x="96774" y="51200"/>
                </a:cubicBezTo>
                <a:cubicBezTo>
                  <a:pt x="96774" y="50800"/>
                  <a:pt x="96774" y="50800"/>
                  <a:pt x="96774" y="50800"/>
                </a:cubicBezTo>
                <a:cubicBezTo>
                  <a:pt x="96774" y="50400"/>
                  <a:pt x="96774" y="50400"/>
                  <a:pt x="96774" y="50400"/>
                </a:cubicBezTo>
                <a:cubicBezTo>
                  <a:pt x="96774" y="50000"/>
                  <a:pt x="95483" y="49600"/>
                  <a:pt x="95483" y="49600"/>
                </a:cubicBezTo>
                <a:cubicBezTo>
                  <a:pt x="95483" y="49600"/>
                  <a:pt x="95483" y="49600"/>
                  <a:pt x="95483" y="49600"/>
                </a:cubicBezTo>
                <a:cubicBezTo>
                  <a:pt x="95483" y="49200"/>
                  <a:pt x="95483" y="49200"/>
                  <a:pt x="95483" y="49200"/>
                </a:cubicBezTo>
                <a:cubicBezTo>
                  <a:pt x="95483" y="49200"/>
                  <a:pt x="95483" y="47600"/>
                  <a:pt x="94193" y="47600"/>
                </a:cubicBezTo>
                <a:cubicBezTo>
                  <a:pt x="94193" y="47600"/>
                  <a:pt x="94193" y="47600"/>
                  <a:pt x="94193" y="47600"/>
                </a:cubicBezTo>
                <a:cubicBezTo>
                  <a:pt x="94193" y="47600"/>
                  <a:pt x="94193" y="47600"/>
                  <a:pt x="95483" y="47600"/>
                </a:cubicBezTo>
                <a:cubicBezTo>
                  <a:pt x="95483" y="47600"/>
                  <a:pt x="95483" y="47600"/>
                  <a:pt x="95483" y="47600"/>
                </a:cubicBezTo>
                <a:cubicBezTo>
                  <a:pt x="95483" y="47600"/>
                  <a:pt x="95483" y="48800"/>
                  <a:pt x="95483" y="48800"/>
                </a:cubicBezTo>
                <a:cubicBezTo>
                  <a:pt x="95483" y="48800"/>
                  <a:pt x="95483" y="48800"/>
                  <a:pt x="95483" y="48800"/>
                </a:cubicBezTo>
                <a:cubicBezTo>
                  <a:pt x="95483" y="48800"/>
                  <a:pt x="95483" y="48800"/>
                  <a:pt x="96774" y="48400"/>
                </a:cubicBezTo>
                <a:cubicBezTo>
                  <a:pt x="96774" y="48400"/>
                  <a:pt x="98064" y="48400"/>
                  <a:pt x="98064" y="48400"/>
                </a:cubicBezTo>
                <a:cubicBezTo>
                  <a:pt x="98064" y="48400"/>
                  <a:pt x="98064" y="48000"/>
                  <a:pt x="98064" y="48000"/>
                </a:cubicBezTo>
                <a:cubicBezTo>
                  <a:pt x="99354" y="48000"/>
                  <a:pt x="99354" y="48000"/>
                  <a:pt x="99354" y="48000"/>
                </a:cubicBezTo>
                <a:cubicBezTo>
                  <a:pt x="99354" y="47600"/>
                  <a:pt x="99354" y="47600"/>
                  <a:pt x="100645" y="47200"/>
                </a:cubicBezTo>
                <a:cubicBezTo>
                  <a:pt x="100645" y="47200"/>
                  <a:pt x="101935" y="46800"/>
                  <a:pt x="101935" y="46800"/>
                </a:cubicBezTo>
                <a:cubicBezTo>
                  <a:pt x="103225" y="46800"/>
                  <a:pt x="103225" y="46400"/>
                  <a:pt x="103225" y="46400"/>
                </a:cubicBezTo>
                <a:cubicBezTo>
                  <a:pt x="103225" y="46400"/>
                  <a:pt x="103225" y="46400"/>
                  <a:pt x="103225" y="46000"/>
                </a:cubicBezTo>
                <a:cubicBezTo>
                  <a:pt x="103225" y="46000"/>
                  <a:pt x="103225" y="46000"/>
                  <a:pt x="101935" y="46000"/>
                </a:cubicBezTo>
                <a:cubicBezTo>
                  <a:pt x="101935" y="46000"/>
                  <a:pt x="100645" y="45600"/>
                  <a:pt x="100645" y="45600"/>
                </a:cubicBezTo>
                <a:cubicBezTo>
                  <a:pt x="100645" y="45600"/>
                  <a:pt x="99354" y="45200"/>
                  <a:pt x="99354" y="44800"/>
                </a:cubicBezTo>
                <a:cubicBezTo>
                  <a:pt x="99354" y="44800"/>
                  <a:pt x="98064" y="43600"/>
                  <a:pt x="98064" y="43200"/>
                </a:cubicBezTo>
                <a:cubicBezTo>
                  <a:pt x="96774" y="43200"/>
                  <a:pt x="98064" y="42800"/>
                  <a:pt x="98064" y="42800"/>
                </a:cubicBezTo>
                <a:cubicBezTo>
                  <a:pt x="98064" y="42400"/>
                  <a:pt x="96774" y="41600"/>
                  <a:pt x="96774" y="41200"/>
                </a:cubicBezTo>
                <a:cubicBezTo>
                  <a:pt x="96774" y="41200"/>
                  <a:pt x="96774" y="39200"/>
                  <a:pt x="96774" y="38800"/>
                </a:cubicBezTo>
                <a:cubicBezTo>
                  <a:pt x="96774" y="38800"/>
                  <a:pt x="96774" y="38800"/>
                  <a:pt x="96774" y="38400"/>
                </a:cubicBezTo>
                <a:cubicBezTo>
                  <a:pt x="96774" y="38400"/>
                  <a:pt x="98064" y="37200"/>
                  <a:pt x="99354" y="36800"/>
                </a:cubicBezTo>
                <a:cubicBezTo>
                  <a:pt x="99354" y="36400"/>
                  <a:pt x="100645" y="35200"/>
                  <a:pt x="100645" y="35200"/>
                </a:cubicBezTo>
                <a:cubicBezTo>
                  <a:pt x="100645" y="34800"/>
                  <a:pt x="100645" y="34400"/>
                  <a:pt x="101935" y="34400"/>
                </a:cubicBezTo>
                <a:cubicBezTo>
                  <a:pt x="101935" y="34000"/>
                  <a:pt x="101935" y="34000"/>
                  <a:pt x="101935" y="33600"/>
                </a:cubicBezTo>
                <a:cubicBezTo>
                  <a:pt x="103225" y="33200"/>
                  <a:pt x="103225" y="32400"/>
                  <a:pt x="104516" y="32400"/>
                </a:cubicBezTo>
                <a:cubicBezTo>
                  <a:pt x="104516" y="32000"/>
                  <a:pt x="104516" y="31600"/>
                  <a:pt x="104516" y="31600"/>
                </a:cubicBezTo>
                <a:cubicBezTo>
                  <a:pt x="104516" y="31200"/>
                  <a:pt x="105806" y="30800"/>
                  <a:pt x="105806" y="30800"/>
                </a:cubicBezTo>
                <a:cubicBezTo>
                  <a:pt x="105806" y="30400"/>
                  <a:pt x="105806" y="30400"/>
                  <a:pt x="105806" y="30400"/>
                </a:cubicBezTo>
                <a:cubicBezTo>
                  <a:pt x="105806" y="30000"/>
                  <a:pt x="107096" y="29600"/>
                  <a:pt x="107096" y="29600"/>
                </a:cubicBezTo>
                <a:cubicBezTo>
                  <a:pt x="107096" y="29600"/>
                  <a:pt x="107096" y="29600"/>
                  <a:pt x="107096" y="29200"/>
                </a:cubicBezTo>
                <a:cubicBezTo>
                  <a:pt x="107096" y="29200"/>
                  <a:pt x="107096" y="28800"/>
                  <a:pt x="107096" y="28800"/>
                </a:cubicBezTo>
                <a:cubicBezTo>
                  <a:pt x="107096" y="28400"/>
                  <a:pt x="107096" y="28400"/>
                  <a:pt x="107096" y="28000"/>
                </a:cubicBezTo>
                <a:cubicBezTo>
                  <a:pt x="107096" y="28000"/>
                  <a:pt x="107096" y="27600"/>
                  <a:pt x="107096" y="27600"/>
                </a:cubicBezTo>
                <a:cubicBezTo>
                  <a:pt x="107096" y="27600"/>
                  <a:pt x="107096" y="26800"/>
                  <a:pt x="105806" y="26400"/>
                </a:cubicBezTo>
                <a:cubicBezTo>
                  <a:pt x="105806" y="26000"/>
                  <a:pt x="105806" y="24800"/>
                  <a:pt x="104516" y="24400"/>
                </a:cubicBezTo>
                <a:cubicBezTo>
                  <a:pt x="104516" y="24400"/>
                  <a:pt x="104516" y="24000"/>
                  <a:pt x="104516" y="24000"/>
                </a:cubicBezTo>
                <a:cubicBezTo>
                  <a:pt x="104516" y="24000"/>
                  <a:pt x="104516" y="23600"/>
                  <a:pt x="104516" y="23200"/>
                </a:cubicBezTo>
                <a:cubicBezTo>
                  <a:pt x="104516" y="22800"/>
                  <a:pt x="104516" y="22000"/>
                  <a:pt x="104516" y="21600"/>
                </a:cubicBezTo>
                <a:cubicBezTo>
                  <a:pt x="104516" y="21200"/>
                  <a:pt x="104516" y="20800"/>
                  <a:pt x="104516" y="20800"/>
                </a:cubicBezTo>
                <a:cubicBezTo>
                  <a:pt x="103225" y="20800"/>
                  <a:pt x="103225" y="20400"/>
                  <a:pt x="103225" y="20400"/>
                </a:cubicBezTo>
                <a:cubicBezTo>
                  <a:pt x="101935" y="20000"/>
                  <a:pt x="101935" y="20000"/>
                  <a:pt x="101935" y="20000"/>
                </a:cubicBezTo>
                <a:cubicBezTo>
                  <a:pt x="101935" y="19600"/>
                  <a:pt x="100645" y="19600"/>
                  <a:pt x="100645" y="19200"/>
                </a:cubicBezTo>
                <a:cubicBezTo>
                  <a:pt x="100645" y="19200"/>
                  <a:pt x="100645" y="18800"/>
                  <a:pt x="99354" y="18400"/>
                </a:cubicBezTo>
                <a:cubicBezTo>
                  <a:pt x="98064" y="18400"/>
                  <a:pt x="96774" y="18000"/>
                  <a:pt x="96774" y="18000"/>
                </a:cubicBezTo>
                <a:cubicBezTo>
                  <a:pt x="95483" y="18000"/>
                  <a:pt x="95483" y="17600"/>
                  <a:pt x="94193" y="17600"/>
                </a:cubicBezTo>
                <a:cubicBezTo>
                  <a:pt x="94193" y="17600"/>
                  <a:pt x="92903" y="17600"/>
                  <a:pt x="92903" y="17600"/>
                </a:cubicBezTo>
                <a:cubicBezTo>
                  <a:pt x="91612" y="17600"/>
                  <a:pt x="91612" y="17600"/>
                  <a:pt x="91612" y="17600"/>
                </a:cubicBezTo>
                <a:cubicBezTo>
                  <a:pt x="91612" y="17600"/>
                  <a:pt x="90322" y="17200"/>
                  <a:pt x="90322" y="17200"/>
                </a:cubicBezTo>
                <a:cubicBezTo>
                  <a:pt x="89032" y="17200"/>
                  <a:pt x="87741" y="17200"/>
                  <a:pt x="87741" y="17200"/>
                </a:cubicBezTo>
                <a:cubicBezTo>
                  <a:pt x="87741" y="17200"/>
                  <a:pt x="86451" y="16800"/>
                  <a:pt x="85161" y="16800"/>
                </a:cubicBezTo>
                <a:cubicBezTo>
                  <a:pt x="83870" y="16800"/>
                  <a:pt x="83870" y="16800"/>
                  <a:pt x="82580" y="16800"/>
                </a:cubicBezTo>
                <a:cubicBezTo>
                  <a:pt x="82580" y="16800"/>
                  <a:pt x="81290" y="16800"/>
                  <a:pt x="80000" y="16400"/>
                </a:cubicBezTo>
                <a:cubicBezTo>
                  <a:pt x="80000" y="16400"/>
                  <a:pt x="80000" y="16400"/>
                  <a:pt x="78709" y="16400"/>
                </a:cubicBezTo>
                <a:cubicBezTo>
                  <a:pt x="78709" y="16000"/>
                  <a:pt x="77419" y="16000"/>
                  <a:pt x="77419" y="16400"/>
                </a:cubicBezTo>
                <a:cubicBezTo>
                  <a:pt x="77419" y="16400"/>
                  <a:pt x="77419" y="16400"/>
                  <a:pt x="77419" y="16400"/>
                </a:cubicBezTo>
                <a:cubicBezTo>
                  <a:pt x="77419" y="16000"/>
                  <a:pt x="76129" y="16000"/>
                  <a:pt x="76129" y="15600"/>
                </a:cubicBezTo>
                <a:cubicBezTo>
                  <a:pt x="76129" y="15600"/>
                  <a:pt x="76129" y="15600"/>
                  <a:pt x="76129" y="15200"/>
                </a:cubicBezTo>
                <a:cubicBezTo>
                  <a:pt x="76129" y="15200"/>
                  <a:pt x="76129" y="14800"/>
                  <a:pt x="74838" y="14800"/>
                </a:cubicBezTo>
                <a:cubicBezTo>
                  <a:pt x="74838" y="14400"/>
                  <a:pt x="74838" y="14000"/>
                  <a:pt x="74838" y="14000"/>
                </a:cubicBezTo>
                <a:cubicBezTo>
                  <a:pt x="74838" y="14000"/>
                  <a:pt x="74838" y="14000"/>
                  <a:pt x="73548" y="14000"/>
                </a:cubicBezTo>
                <a:cubicBezTo>
                  <a:pt x="73548" y="14000"/>
                  <a:pt x="73548" y="14000"/>
                  <a:pt x="73548" y="13600"/>
                </a:cubicBezTo>
                <a:cubicBezTo>
                  <a:pt x="73548" y="13600"/>
                  <a:pt x="74838" y="12800"/>
                  <a:pt x="74838" y="12400"/>
                </a:cubicBezTo>
                <a:cubicBezTo>
                  <a:pt x="74838" y="12000"/>
                  <a:pt x="74838" y="10800"/>
                  <a:pt x="74838" y="10800"/>
                </a:cubicBezTo>
                <a:cubicBezTo>
                  <a:pt x="74838" y="10800"/>
                  <a:pt x="74838" y="10800"/>
                  <a:pt x="76129" y="10800"/>
                </a:cubicBezTo>
                <a:cubicBezTo>
                  <a:pt x="77419" y="10800"/>
                  <a:pt x="77419" y="10400"/>
                  <a:pt x="77419" y="10400"/>
                </a:cubicBezTo>
                <a:cubicBezTo>
                  <a:pt x="77419" y="10400"/>
                  <a:pt x="78709" y="10000"/>
                  <a:pt x="78709" y="10000"/>
                </a:cubicBezTo>
                <a:cubicBezTo>
                  <a:pt x="78709" y="10000"/>
                  <a:pt x="78709" y="10000"/>
                  <a:pt x="78709" y="10000"/>
                </a:cubicBezTo>
                <a:cubicBezTo>
                  <a:pt x="78709" y="9600"/>
                  <a:pt x="78709" y="9600"/>
                  <a:pt x="80000" y="9200"/>
                </a:cubicBezTo>
                <a:cubicBezTo>
                  <a:pt x="80000" y="9200"/>
                  <a:pt x="80000" y="8800"/>
                  <a:pt x="80000" y="8400"/>
                </a:cubicBezTo>
                <a:cubicBezTo>
                  <a:pt x="80000" y="8400"/>
                  <a:pt x="80000" y="8400"/>
                  <a:pt x="80000" y="8000"/>
                </a:cubicBezTo>
                <a:cubicBezTo>
                  <a:pt x="80000" y="7200"/>
                  <a:pt x="80000" y="6800"/>
                  <a:pt x="80000" y="6800"/>
                </a:cubicBezTo>
                <a:cubicBezTo>
                  <a:pt x="78709" y="6400"/>
                  <a:pt x="78709" y="6400"/>
                  <a:pt x="78709" y="6400"/>
                </a:cubicBezTo>
                <a:cubicBezTo>
                  <a:pt x="78709" y="6400"/>
                  <a:pt x="78709" y="6400"/>
                  <a:pt x="78709" y="6000"/>
                </a:cubicBezTo>
                <a:cubicBezTo>
                  <a:pt x="78709" y="6000"/>
                  <a:pt x="78709" y="4400"/>
                  <a:pt x="78709" y="4400"/>
                </a:cubicBezTo>
                <a:cubicBezTo>
                  <a:pt x="76129" y="2400"/>
                  <a:pt x="70967" y="1200"/>
                  <a:pt x="67096" y="400"/>
                </a:cubicBezTo>
                <a:cubicBezTo>
                  <a:pt x="63225" y="0"/>
                  <a:pt x="60645" y="0"/>
                  <a:pt x="56774" y="400"/>
                </a:cubicBezTo>
                <a:cubicBezTo>
                  <a:pt x="54193" y="400"/>
                  <a:pt x="50322" y="1200"/>
                  <a:pt x="50322" y="1200"/>
                </a:cubicBezTo>
                <a:cubicBezTo>
                  <a:pt x="50322" y="1200"/>
                  <a:pt x="50322" y="1200"/>
                  <a:pt x="49032" y="1600"/>
                </a:cubicBezTo>
                <a:cubicBezTo>
                  <a:pt x="47741" y="1600"/>
                  <a:pt x="46451" y="2400"/>
                  <a:pt x="46451" y="2800"/>
                </a:cubicBezTo>
                <a:cubicBezTo>
                  <a:pt x="45161" y="3200"/>
                  <a:pt x="43870" y="4000"/>
                  <a:pt x="43870" y="4400"/>
                </a:cubicBezTo>
                <a:cubicBezTo>
                  <a:pt x="43870" y="4800"/>
                  <a:pt x="43870" y="5600"/>
                  <a:pt x="43870" y="6000"/>
                </a:cubicBezTo>
                <a:cubicBezTo>
                  <a:pt x="43870" y="6400"/>
                  <a:pt x="43870" y="6400"/>
                  <a:pt x="43870" y="6800"/>
                </a:cubicBezTo>
                <a:cubicBezTo>
                  <a:pt x="43870" y="7200"/>
                  <a:pt x="43870" y="7600"/>
                  <a:pt x="43870" y="8000"/>
                </a:cubicBezTo>
                <a:cubicBezTo>
                  <a:pt x="43870" y="8400"/>
                  <a:pt x="43870" y="8800"/>
                  <a:pt x="43870" y="9200"/>
                </a:cubicBezTo>
                <a:cubicBezTo>
                  <a:pt x="43870" y="9600"/>
                  <a:pt x="43870" y="10400"/>
                  <a:pt x="43870" y="11200"/>
                </a:cubicBezTo>
                <a:cubicBezTo>
                  <a:pt x="43870" y="12000"/>
                  <a:pt x="43870" y="12400"/>
                  <a:pt x="45161" y="12800"/>
                </a:cubicBezTo>
                <a:cubicBezTo>
                  <a:pt x="45161" y="13600"/>
                  <a:pt x="47741" y="14000"/>
                  <a:pt x="47741" y="14400"/>
                </a:cubicBezTo>
                <a:cubicBezTo>
                  <a:pt x="49032" y="14400"/>
                  <a:pt x="49032" y="14800"/>
                  <a:pt x="49032" y="14800"/>
                </a:cubicBezTo>
                <a:cubicBezTo>
                  <a:pt x="50322" y="14800"/>
                  <a:pt x="50322" y="14800"/>
                  <a:pt x="50322" y="15200"/>
                </a:cubicBezTo>
                <a:cubicBezTo>
                  <a:pt x="50322" y="15200"/>
                  <a:pt x="50322" y="15200"/>
                  <a:pt x="49032" y="15200"/>
                </a:cubicBezTo>
                <a:cubicBezTo>
                  <a:pt x="49032" y="15600"/>
                  <a:pt x="49032" y="16000"/>
                  <a:pt x="49032" y="16400"/>
                </a:cubicBezTo>
                <a:cubicBezTo>
                  <a:pt x="49032" y="16400"/>
                  <a:pt x="49032" y="16800"/>
                  <a:pt x="49032" y="16800"/>
                </a:cubicBezTo>
                <a:cubicBezTo>
                  <a:pt x="49032" y="16800"/>
                  <a:pt x="49032" y="16800"/>
                  <a:pt x="49032" y="17200"/>
                </a:cubicBezTo>
                <a:cubicBezTo>
                  <a:pt x="49032" y="17200"/>
                  <a:pt x="49032" y="17200"/>
                  <a:pt x="49032" y="17200"/>
                </a:cubicBezTo>
                <a:cubicBezTo>
                  <a:pt x="49032" y="17200"/>
                  <a:pt x="47741" y="17200"/>
                  <a:pt x="47741" y="17600"/>
                </a:cubicBezTo>
                <a:cubicBezTo>
                  <a:pt x="46451" y="17600"/>
                  <a:pt x="45161" y="18000"/>
                  <a:pt x="43870" y="18000"/>
                </a:cubicBezTo>
                <a:cubicBezTo>
                  <a:pt x="42580" y="18400"/>
                  <a:pt x="42580" y="18400"/>
                  <a:pt x="41290" y="18800"/>
                </a:cubicBezTo>
                <a:cubicBezTo>
                  <a:pt x="41290" y="18800"/>
                  <a:pt x="40000" y="18800"/>
                  <a:pt x="38709" y="18800"/>
                </a:cubicBezTo>
                <a:cubicBezTo>
                  <a:pt x="37419" y="18800"/>
                  <a:pt x="37419" y="18800"/>
                  <a:pt x="36129" y="18800"/>
                </a:cubicBezTo>
                <a:cubicBezTo>
                  <a:pt x="34838" y="18800"/>
                  <a:pt x="33548" y="18800"/>
                  <a:pt x="32258" y="18800"/>
                </a:cubicBezTo>
                <a:cubicBezTo>
                  <a:pt x="32258" y="18800"/>
                  <a:pt x="30967" y="19200"/>
                  <a:pt x="30967" y="19200"/>
                </a:cubicBezTo>
                <a:cubicBezTo>
                  <a:pt x="29677" y="19200"/>
                  <a:pt x="29677" y="19200"/>
                  <a:pt x="29677" y="19200"/>
                </a:cubicBezTo>
                <a:cubicBezTo>
                  <a:pt x="28387" y="19200"/>
                  <a:pt x="28387" y="19200"/>
                  <a:pt x="28387" y="19200"/>
                </a:cubicBezTo>
                <a:cubicBezTo>
                  <a:pt x="27096" y="19200"/>
                  <a:pt x="27096" y="19200"/>
                  <a:pt x="27096" y="19200"/>
                </a:cubicBezTo>
                <a:cubicBezTo>
                  <a:pt x="25806" y="19200"/>
                  <a:pt x="24516" y="19600"/>
                  <a:pt x="24516" y="19600"/>
                </a:cubicBezTo>
                <a:cubicBezTo>
                  <a:pt x="24516" y="19600"/>
                  <a:pt x="24516" y="19600"/>
                  <a:pt x="24516" y="19600"/>
                </a:cubicBezTo>
                <a:cubicBezTo>
                  <a:pt x="23225" y="19600"/>
                  <a:pt x="21935" y="20000"/>
                  <a:pt x="21935" y="20000"/>
                </a:cubicBezTo>
                <a:cubicBezTo>
                  <a:pt x="21935" y="20000"/>
                  <a:pt x="21935" y="20000"/>
                  <a:pt x="20645" y="20000"/>
                </a:cubicBezTo>
                <a:cubicBezTo>
                  <a:pt x="20645" y="20000"/>
                  <a:pt x="19354" y="20400"/>
                  <a:pt x="19354" y="20400"/>
                </a:cubicBezTo>
                <a:cubicBezTo>
                  <a:pt x="19354" y="20400"/>
                  <a:pt x="19354" y="20400"/>
                  <a:pt x="19354" y="20800"/>
                </a:cubicBezTo>
                <a:cubicBezTo>
                  <a:pt x="18064" y="20800"/>
                  <a:pt x="18064" y="21200"/>
                  <a:pt x="18064" y="21200"/>
                </a:cubicBezTo>
                <a:cubicBezTo>
                  <a:pt x="18064" y="21600"/>
                  <a:pt x="16774" y="21600"/>
                  <a:pt x="16774" y="21600"/>
                </a:cubicBezTo>
                <a:cubicBezTo>
                  <a:pt x="15483" y="22000"/>
                  <a:pt x="15483" y="22400"/>
                  <a:pt x="15483" y="22800"/>
                </a:cubicBezTo>
                <a:cubicBezTo>
                  <a:pt x="15483" y="23200"/>
                  <a:pt x="14193" y="24000"/>
                  <a:pt x="14193" y="24000"/>
                </a:cubicBezTo>
                <a:cubicBezTo>
                  <a:pt x="14193" y="24000"/>
                  <a:pt x="14193" y="24000"/>
                  <a:pt x="12903" y="24400"/>
                </a:cubicBezTo>
                <a:cubicBezTo>
                  <a:pt x="11612" y="24800"/>
                  <a:pt x="11612" y="24800"/>
                  <a:pt x="11612" y="25200"/>
                </a:cubicBezTo>
                <a:cubicBezTo>
                  <a:pt x="10322" y="25200"/>
                  <a:pt x="10322" y="26000"/>
                  <a:pt x="10322" y="26400"/>
                </a:cubicBezTo>
                <a:cubicBezTo>
                  <a:pt x="10322" y="26800"/>
                  <a:pt x="9032" y="27200"/>
                  <a:pt x="9032" y="27600"/>
                </a:cubicBezTo>
                <a:cubicBezTo>
                  <a:pt x="9032" y="27600"/>
                  <a:pt x="9032" y="27600"/>
                  <a:pt x="7741" y="28000"/>
                </a:cubicBezTo>
                <a:cubicBezTo>
                  <a:pt x="7741" y="28000"/>
                  <a:pt x="6451" y="29200"/>
                  <a:pt x="6451" y="29200"/>
                </a:cubicBezTo>
                <a:cubicBezTo>
                  <a:pt x="6451" y="29600"/>
                  <a:pt x="5161" y="30400"/>
                  <a:pt x="5161" y="30400"/>
                </a:cubicBezTo>
                <a:cubicBezTo>
                  <a:pt x="5161" y="30800"/>
                  <a:pt x="3870" y="31200"/>
                  <a:pt x="3870" y="31200"/>
                </a:cubicBezTo>
                <a:cubicBezTo>
                  <a:pt x="3870" y="31600"/>
                  <a:pt x="3870" y="31600"/>
                  <a:pt x="2580" y="32000"/>
                </a:cubicBezTo>
                <a:cubicBezTo>
                  <a:pt x="2580" y="32400"/>
                  <a:pt x="2580" y="33200"/>
                  <a:pt x="1290" y="34000"/>
                </a:cubicBezTo>
                <a:cubicBezTo>
                  <a:pt x="1290" y="34800"/>
                  <a:pt x="0" y="36000"/>
                  <a:pt x="0" y="36400"/>
                </a:cubicBezTo>
                <a:cubicBezTo>
                  <a:pt x="0" y="37200"/>
                  <a:pt x="1290" y="38000"/>
                  <a:pt x="1290" y="38400"/>
                </a:cubicBezTo>
                <a:cubicBezTo>
                  <a:pt x="1290" y="38800"/>
                  <a:pt x="2580" y="38800"/>
                  <a:pt x="2580" y="39200"/>
                </a:cubicBezTo>
                <a:cubicBezTo>
                  <a:pt x="3870" y="39200"/>
                  <a:pt x="3870" y="39200"/>
                  <a:pt x="5161" y="39600"/>
                </a:cubicBezTo>
                <a:cubicBezTo>
                  <a:pt x="6451" y="39600"/>
                  <a:pt x="7741" y="39600"/>
                  <a:pt x="9032" y="39600"/>
                </a:cubicBezTo>
                <a:cubicBezTo>
                  <a:pt x="9032" y="39600"/>
                  <a:pt x="9032" y="39600"/>
                  <a:pt x="9032" y="39600"/>
                </a:cubicBezTo>
                <a:cubicBezTo>
                  <a:pt x="10322" y="39600"/>
                  <a:pt x="10322" y="39600"/>
                  <a:pt x="11612" y="39600"/>
                </a:cubicBezTo>
                <a:cubicBezTo>
                  <a:pt x="11612" y="39600"/>
                  <a:pt x="12903" y="40000"/>
                  <a:pt x="14193" y="40000"/>
                </a:cubicBezTo>
                <a:cubicBezTo>
                  <a:pt x="14193" y="40000"/>
                  <a:pt x="15483" y="40000"/>
                  <a:pt x="16774" y="40000"/>
                </a:cubicBezTo>
                <a:cubicBezTo>
                  <a:pt x="18064" y="40400"/>
                  <a:pt x="19354" y="40400"/>
                  <a:pt x="20645" y="40400"/>
                </a:cubicBezTo>
                <a:cubicBezTo>
                  <a:pt x="20645" y="40400"/>
                  <a:pt x="21935" y="40400"/>
                  <a:pt x="21935" y="40400"/>
                </a:cubicBezTo>
                <a:cubicBezTo>
                  <a:pt x="21935" y="40400"/>
                  <a:pt x="23225" y="40400"/>
                  <a:pt x="23225" y="40400"/>
                </a:cubicBezTo>
                <a:cubicBezTo>
                  <a:pt x="24516" y="40400"/>
                  <a:pt x="24516" y="40400"/>
                  <a:pt x="25806" y="40400"/>
                </a:cubicBezTo>
                <a:cubicBezTo>
                  <a:pt x="25806" y="40400"/>
                  <a:pt x="25806" y="40400"/>
                  <a:pt x="25806" y="40400"/>
                </a:cubicBezTo>
                <a:cubicBezTo>
                  <a:pt x="25806" y="40800"/>
                  <a:pt x="25806" y="40800"/>
                  <a:pt x="25806" y="41200"/>
                </a:cubicBezTo>
                <a:cubicBezTo>
                  <a:pt x="25806" y="41600"/>
                  <a:pt x="24516" y="42800"/>
                  <a:pt x="24516" y="43600"/>
                </a:cubicBezTo>
                <a:cubicBezTo>
                  <a:pt x="24516" y="44400"/>
                  <a:pt x="24516" y="46000"/>
                  <a:pt x="24516" y="46800"/>
                </a:cubicBezTo>
                <a:cubicBezTo>
                  <a:pt x="24516" y="47200"/>
                  <a:pt x="24516" y="48000"/>
                  <a:pt x="24516" y="48000"/>
                </a:cubicBezTo>
                <a:cubicBezTo>
                  <a:pt x="24516" y="48400"/>
                  <a:pt x="25806" y="48400"/>
                  <a:pt x="25806" y="48400"/>
                </a:cubicBezTo>
                <a:cubicBezTo>
                  <a:pt x="25806" y="48800"/>
                  <a:pt x="27096" y="48800"/>
                  <a:pt x="27096" y="49200"/>
                </a:cubicBezTo>
                <a:cubicBezTo>
                  <a:pt x="27096" y="49200"/>
                  <a:pt x="28387" y="49200"/>
                  <a:pt x="28387" y="49200"/>
                </a:cubicBezTo>
                <a:cubicBezTo>
                  <a:pt x="28387" y="49200"/>
                  <a:pt x="28387" y="49200"/>
                  <a:pt x="28387" y="49200"/>
                </a:cubicBezTo>
                <a:cubicBezTo>
                  <a:pt x="28387" y="49600"/>
                  <a:pt x="29677" y="49600"/>
                  <a:pt x="29677" y="49600"/>
                </a:cubicBezTo>
                <a:cubicBezTo>
                  <a:pt x="29677" y="49600"/>
                  <a:pt x="29677" y="49600"/>
                  <a:pt x="29677" y="49600"/>
                </a:cubicBezTo>
                <a:cubicBezTo>
                  <a:pt x="28387" y="50000"/>
                  <a:pt x="29677" y="50000"/>
                  <a:pt x="29677" y="50000"/>
                </a:cubicBezTo>
                <a:cubicBezTo>
                  <a:pt x="29677" y="50000"/>
                  <a:pt x="29677" y="50000"/>
                  <a:pt x="29677" y="50000"/>
                </a:cubicBezTo>
                <a:cubicBezTo>
                  <a:pt x="28387" y="50400"/>
                  <a:pt x="28387" y="50400"/>
                  <a:pt x="29677" y="50400"/>
                </a:cubicBezTo>
                <a:cubicBezTo>
                  <a:pt x="29677" y="50800"/>
                  <a:pt x="29677" y="51200"/>
                  <a:pt x="29677" y="51200"/>
                </a:cubicBezTo>
                <a:cubicBezTo>
                  <a:pt x="28387" y="51200"/>
                  <a:pt x="28387" y="51200"/>
                  <a:pt x="27096" y="51600"/>
                </a:cubicBezTo>
                <a:cubicBezTo>
                  <a:pt x="27096" y="51600"/>
                  <a:pt x="27096" y="52000"/>
                  <a:pt x="27096" y="52400"/>
                </a:cubicBezTo>
                <a:cubicBezTo>
                  <a:pt x="27096" y="52800"/>
                  <a:pt x="27096" y="52800"/>
                  <a:pt x="28387" y="53200"/>
                </a:cubicBezTo>
                <a:cubicBezTo>
                  <a:pt x="28387" y="53200"/>
                  <a:pt x="28387" y="53200"/>
                  <a:pt x="27096" y="53200"/>
                </a:cubicBezTo>
                <a:cubicBezTo>
                  <a:pt x="27096" y="53600"/>
                  <a:pt x="27096" y="54000"/>
                  <a:pt x="27096" y="54000"/>
                </a:cubicBezTo>
                <a:cubicBezTo>
                  <a:pt x="27096" y="54400"/>
                  <a:pt x="27096" y="54800"/>
                  <a:pt x="27096" y="54800"/>
                </a:cubicBezTo>
                <a:cubicBezTo>
                  <a:pt x="25806" y="55200"/>
                  <a:pt x="25806" y="55200"/>
                  <a:pt x="25806" y="55600"/>
                </a:cubicBezTo>
                <a:cubicBezTo>
                  <a:pt x="25806" y="56000"/>
                  <a:pt x="25806" y="56000"/>
                  <a:pt x="25806" y="56000"/>
                </a:cubicBezTo>
                <a:cubicBezTo>
                  <a:pt x="25806" y="56400"/>
                  <a:pt x="25806" y="56800"/>
                  <a:pt x="24516" y="56800"/>
                </a:cubicBezTo>
                <a:cubicBezTo>
                  <a:pt x="24516" y="56800"/>
                  <a:pt x="24516" y="57200"/>
                  <a:pt x="24516" y="57200"/>
                </a:cubicBezTo>
                <a:cubicBezTo>
                  <a:pt x="24516" y="57600"/>
                  <a:pt x="23225" y="58000"/>
                  <a:pt x="23225" y="58400"/>
                </a:cubicBezTo>
                <a:cubicBezTo>
                  <a:pt x="23225" y="58800"/>
                  <a:pt x="23225" y="59200"/>
                  <a:pt x="23225" y="59200"/>
                </a:cubicBezTo>
                <a:cubicBezTo>
                  <a:pt x="23225" y="59200"/>
                  <a:pt x="23225" y="59600"/>
                  <a:pt x="23225" y="60000"/>
                </a:cubicBezTo>
                <a:cubicBezTo>
                  <a:pt x="23225" y="60000"/>
                  <a:pt x="23225" y="60400"/>
                  <a:pt x="23225" y="60400"/>
                </a:cubicBezTo>
                <a:cubicBezTo>
                  <a:pt x="21935" y="60800"/>
                  <a:pt x="23225" y="60800"/>
                  <a:pt x="23225" y="60800"/>
                </a:cubicBezTo>
                <a:cubicBezTo>
                  <a:pt x="23225" y="61200"/>
                  <a:pt x="23225" y="61200"/>
                  <a:pt x="23225" y="61600"/>
                </a:cubicBezTo>
                <a:cubicBezTo>
                  <a:pt x="23225" y="61600"/>
                  <a:pt x="23225" y="61600"/>
                  <a:pt x="23225" y="61600"/>
                </a:cubicBezTo>
                <a:cubicBezTo>
                  <a:pt x="23225" y="62000"/>
                  <a:pt x="23225" y="62000"/>
                  <a:pt x="23225" y="62000"/>
                </a:cubicBezTo>
                <a:cubicBezTo>
                  <a:pt x="23225" y="62400"/>
                  <a:pt x="24516" y="62400"/>
                  <a:pt x="24516" y="62400"/>
                </a:cubicBezTo>
                <a:cubicBezTo>
                  <a:pt x="24516" y="62800"/>
                  <a:pt x="24516" y="62800"/>
                  <a:pt x="24516" y="62800"/>
                </a:cubicBezTo>
                <a:cubicBezTo>
                  <a:pt x="24516" y="63200"/>
                  <a:pt x="24516" y="63200"/>
                  <a:pt x="24516" y="63200"/>
                </a:cubicBezTo>
                <a:cubicBezTo>
                  <a:pt x="24516" y="63600"/>
                  <a:pt x="24516" y="64000"/>
                  <a:pt x="24516" y="64000"/>
                </a:cubicBezTo>
                <a:cubicBezTo>
                  <a:pt x="25806" y="64400"/>
                  <a:pt x="25806" y="64800"/>
                  <a:pt x="24516" y="64800"/>
                </a:cubicBezTo>
                <a:cubicBezTo>
                  <a:pt x="24516" y="64800"/>
                  <a:pt x="24516" y="65200"/>
                  <a:pt x="24516" y="65600"/>
                </a:cubicBezTo>
                <a:cubicBezTo>
                  <a:pt x="24516" y="66000"/>
                  <a:pt x="24516" y="66400"/>
                  <a:pt x="24516" y="66800"/>
                </a:cubicBezTo>
                <a:cubicBezTo>
                  <a:pt x="24516" y="67600"/>
                  <a:pt x="25806" y="68400"/>
                  <a:pt x="25806" y="69200"/>
                </a:cubicBezTo>
                <a:cubicBezTo>
                  <a:pt x="25806" y="70000"/>
                  <a:pt x="25806" y="70400"/>
                  <a:pt x="27096" y="70800"/>
                </a:cubicBezTo>
                <a:cubicBezTo>
                  <a:pt x="27096" y="71600"/>
                  <a:pt x="28387" y="72800"/>
                  <a:pt x="28387" y="73200"/>
                </a:cubicBezTo>
                <a:cubicBezTo>
                  <a:pt x="28387" y="73600"/>
                  <a:pt x="29677" y="74400"/>
                  <a:pt x="29677" y="74800"/>
                </a:cubicBezTo>
                <a:cubicBezTo>
                  <a:pt x="29677" y="74800"/>
                  <a:pt x="29677" y="75600"/>
                  <a:pt x="29677" y="76000"/>
                </a:cubicBezTo>
                <a:cubicBezTo>
                  <a:pt x="29677" y="76400"/>
                  <a:pt x="30967" y="77600"/>
                  <a:pt x="30967" y="78000"/>
                </a:cubicBezTo>
                <a:cubicBezTo>
                  <a:pt x="30967" y="78400"/>
                  <a:pt x="30967" y="80800"/>
                  <a:pt x="30967" y="81200"/>
                </a:cubicBezTo>
                <a:cubicBezTo>
                  <a:pt x="32258" y="81600"/>
                  <a:pt x="32258" y="83600"/>
                  <a:pt x="32258" y="84400"/>
                </a:cubicBezTo>
                <a:cubicBezTo>
                  <a:pt x="32258" y="84800"/>
                  <a:pt x="33548" y="86800"/>
                  <a:pt x="33548" y="87600"/>
                </a:cubicBezTo>
                <a:cubicBezTo>
                  <a:pt x="33548" y="88400"/>
                  <a:pt x="34838" y="90000"/>
                  <a:pt x="34838" y="90400"/>
                </a:cubicBezTo>
                <a:cubicBezTo>
                  <a:pt x="34838" y="90400"/>
                  <a:pt x="36129" y="91600"/>
                  <a:pt x="36129" y="92000"/>
                </a:cubicBezTo>
                <a:cubicBezTo>
                  <a:pt x="36129" y="92000"/>
                  <a:pt x="37419" y="93200"/>
                  <a:pt x="37419" y="94000"/>
                </a:cubicBezTo>
                <a:cubicBezTo>
                  <a:pt x="37419" y="94400"/>
                  <a:pt x="38709" y="95200"/>
                  <a:pt x="38709" y="95600"/>
                </a:cubicBezTo>
                <a:cubicBezTo>
                  <a:pt x="38709" y="96400"/>
                  <a:pt x="40000" y="96400"/>
                  <a:pt x="40000" y="96800"/>
                </a:cubicBezTo>
                <a:cubicBezTo>
                  <a:pt x="40000" y="96800"/>
                  <a:pt x="41290" y="97600"/>
                  <a:pt x="41290" y="97600"/>
                </a:cubicBezTo>
                <a:cubicBezTo>
                  <a:pt x="41290" y="98000"/>
                  <a:pt x="42580" y="98800"/>
                  <a:pt x="42580" y="99200"/>
                </a:cubicBezTo>
                <a:cubicBezTo>
                  <a:pt x="42580" y="99200"/>
                  <a:pt x="43870" y="100400"/>
                  <a:pt x="45161" y="100800"/>
                </a:cubicBezTo>
                <a:cubicBezTo>
                  <a:pt x="45161" y="100800"/>
                  <a:pt x="45161" y="100800"/>
                  <a:pt x="45161" y="100800"/>
                </a:cubicBezTo>
                <a:cubicBezTo>
                  <a:pt x="45161" y="101200"/>
                  <a:pt x="45161" y="101200"/>
                  <a:pt x="45161" y="101200"/>
                </a:cubicBezTo>
                <a:cubicBezTo>
                  <a:pt x="43870" y="101200"/>
                  <a:pt x="43870" y="102000"/>
                  <a:pt x="42580" y="102400"/>
                </a:cubicBezTo>
                <a:cubicBezTo>
                  <a:pt x="41290" y="102800"/>
                  <a:pt x="41290" y="103200"/>
                  <a:pt x="41290" y="103600"/>
                </a:cubicBezTo>
                <a:cubicBezTo>
                  <a:pt x="41290" y="103600"/>
                  <a:pt x="40000" y="104400"/>
                  <a:pt x="40000" y="104800"/>
                </a:cubicBezTo>
                <a:cubicBezTo>
                  <a:pt x="40000" y="105200"/>
                  <a:pt x="40000" y="105200"/>
                  <a:pt x="38709" y="105600"/>
                </a:cubicBezTo>
                <a:cubicBezTo>
                  <a:pt x="38709" y="106000"/>
                  <a:pt x="37419" y="106400"/>
                  <a:pt x="37419" y="106800"/>
                </a:cubicBezTo>
                <a:cubicBezTo>
                  <a:pt x="37419" y="106800"/>
                  <a:pt x="37419" y="106800"/>
                  <a:pt x="37419" y="107200"/>
                </a:cubicBezTo>
                <a:cubicBezTo>
                  <a:pt x="37419" y="107200"/>
                  <a:pt x="37419" y="107600"/>
                  <a:pt x="37419" y="107600"/>
                </a:cubicBezTo>
                <a:cubicBezTo>
                  <a:pt x="37419" y="107600"/>
                  <a:pt x="38709" y="108000"/>
                  <a:pt x="38709" y="108000"/>
                </a:cubicBezTo>
                <a:cubicBezTo>
                  <a:pt x="38709" y="108000"/>
                  <a:pt x="41290" y="108000"/>
                  <a:pt x="41290" y="108000"/>
                </a:cubicBezTo>
                <a:cubicBezTo>
                  <a:pt x="41290" y="108000"/>
                  <a:pt x="41290" y="108400"/>
                  <a:pt x="41290" y="108400"/>
                </a:cubicBezTo>
                <a:cubicBezTo>
                  <a:pt x="41290" y="108400"/>
                  <a:pt x="40000" y="108800"/>
                  <a:pt x="40000" y="108800"/>
                </a:cubicBezTo>
                <a:cubicBezTo>
                  <a:pt x="40000" y="108800"/>
                  <a:pt x="40000" y="109200"/>
                  <a:pt x="38709" y="109200"/>
                </a:cubicBezTo>
                <a:cubicBezTo>
                  <a:pt x="38709" y="109200"/>
                  <a:pt x="38709" y="109600"/>
                  <a:pt x="38709" y="109600"/>
                </a:cubicBezTo>
                <a:cubicBezTo>
                  <a:pt x="38709" y="109600"/>
                  <a:pt x="37419" y="110000"/>
                  <a:pt x="37419" y="110400"/>
                </a:cubicBezTo>
                <a:cubicBezTo>
                  <a:pt x="36129" y="110800"/>
                  <a:pt x="36129" y="111200"/>
                  <a:pt x="36129" y="111200"/>
                </a:cubicBezTo>
                <a:cubicBezTo>
                  <a:pt x="36129" y="111200"/>
                  <a:pt x="36129" y="111200"/>
                  <a:pt x="36129" y="111200"/>
                </a:cubicBezTo>
                <a:cubicBezTo>
                  <a:pt x="36129" y="111200"/>
                  <a:pt x="36129" y="111200"/>
                  <a:pt x="36129" y="111200"/>
                </a:cubicBezTo>
                <a:cubicBezTo>
                  <a:pt x="36129" y="111600"/>
                  <a:pt x="34838" y="111600"/>
                  <a:pt x="34838" y="111600"/>
                </a:cubicBezTo>
                <a:cubicBezTo>
                  <a:pt x="34838" y="112000"/>
                  <a:pt x="34838" y="112000"/>
                  <a:pt x="33548" y="112000"/>
                </a:cubicBezTo>
                <a:cubicBezTo>
                  <a:pt x="33548" y="112400"/>
                  <a:pt x="32258" y="112400"/>
                  <a:pt x="32258" y="112800"/>
                </a:cubicBezTo>
                <a:cubicBezTo>
                  <a:pt x="30967" y="112800"/>
                  <a:pt x="29677" y="112800"/>
                  <a:pt x="28387" y="112800"/>
                </a:cubicBezTo>
                <a:cubicBezTo>
                  <a:pt x="27096" y="112800"/>
                  <a:pt x="24516" y="113200"/>
                  <a:pt x="23225" y="113200"/>
                </a:cubicBezTo>
                <a:cubicBezTo>
                  <a:pt x="21935" y="113600"/>
                  <a:pt x="20645" y="113600"/>
                  <a:pt x="19354" y="113600"/>
                </a:cubicBezTo>
                <a:cubicBezTo>
                  <a:pt x="19354" y="114000"/>
                  <a:pt x="18064" y="114400"/>
                  <a:pt x="18064" y="114400"/>
                </a:cubicBezTo>
                <a:cubicBezTo>
                  <a:pt x="18064" y="114400"/>
                  <a:pt x="18064" y="114400"/>
                  <a:pt x="18064" y="114800"/>
                </a:cubicBezTo>
                <a:cubicBezTo>
                  <a:pt x="18064" y="114800"/>
                  <a:pt x="18064" y="114800"/>
                  <a:pt x="16774" y="114800"/>
                </a:cubicBezTo>
                <a:cubicBezTo>
                  <a:pt x="16774" y="114800"/>
                  <a:pt x="16774" y="114800"/>
                  <a:pt x="16774" y="114800"/>
                </a:cubicBezTo>
                <a:cubicBezTo>
                  <a:pt x="16774" y="115200"/>
                  <a:pt x="16774" y="114800"/>
                  <a:pt x="16774" y="115200"/>
                </a:cubicBezTo>
                <a:cubicBezTo>
                  <a:pt x="16774" y="115200"/>
                  <a:pt x="16774" y="115600"/>
                  <a:pt x="16774" y="116000"/>
                </a:cubicBezTo>
                <a:cubicBezTo>
                  <a:pt x="16774" y="116000"/>
                  <a:pt x="16774" y="116000"/>
                  <a:pt x="16774" y="116000"/>
                </a:cubicBezTo>
                <a:cubicBezTo>
                  <a:pt x="16774" y="116400"/>
                  <a:pt x="18064" y="116400"/>
                  <a:pt x="19354" y="116400"/>
                </a:cubicBezTo>
                <a:cubicBezTo>
                  <a:pt x="20645" y="116400"/>
                  <a:pt x="21935" y="116800"/>
                  <a:pt x="21935" y="116800"/>
                </a:cubicBezTo>
                <a:cubicBezTo>
                  <a:pt x="23225" y="116800"/>
                  <a:pt x="23225" y="116800"/>
                  <a:pt x="23225" y="116800"/>
                </a:cubicBezTo>
                <a:cubicBezTo>
                  <a:pt x="24516" y="116800"/>
                  <a:pt x="25806" y="116800"/>
                  <a:pt x="25806" y="116800"/>
                </a:cubicBezTo>
                <a:cubicBezTo>
                  <a:pt x="27096" y="116800"/>
                  <a:pt x="28387" y="116800"/>
                  <a:pt x="28387" y="116800"/>
                </a:cubicBezTo>
                <a:cubicBezTo>
                  <a:pt x="29677" y="116800"/>
                  <a:pt x="29677" y="116800"/>
                  <a:pt x="29677" y="116800"/>
                </a:cubicBezTo>
                <a:cubicBezTo>
                  <a:pt x="29677" y="116800"/>
                  <a:pt x="30967" y="116800"/>
                  <a:pt x="30967" y="116800"/>
                </a:cubicBezTo>
                <a:cubicBezTo>
                  <a:pt x="30967" y="116800"/>
                  <a:pt x="30967" y="116800"/>
                  <a:pt x="32258" y="116800"/>
                </a:cubicBezTo>
                <a:cubicBezTo>
                  <a:pt x="32258" y="116800"/>
                  <a:pt x="32258" y="116800"/>
                  <a:pt x="33548" y="116800"/>
                </a:cubicBezTo>
                <a:cubicBezTo>
                  <a:pt x="33548" y="116800"/>
                  <a:pt x="33548" y="116800"/>
                  <a:pt x="33548" y="116800"/>
                </a:cubicBezTo>
                <a:cubicBezTo>
                  <a:pt x="33548" y="116800"/>
                  <a:pt x="34838" y="116800"/>
                  <a:pt x="34838" y="116800"/>
                </a:cubicBezTo>
                <a:cubicBezTo>
                  <a:pt x="36129" y="116800"/>
                  <a:pt x="36129" y="116800"/>
                  <a:pt x="36129" y="116800"/>
                </a:cubicBezTo>
                <a:cubicBezTo>
                  <a:pt x="36129" y="116400"/>
                  <a:pt x="36129" y="116800"/>
                  <a:pt x="36129" y="116800"/>
                </a:cubicBezTo>
                <a:cubicBezTo>
                  <a:pt x="37419" y="116800"/>
                  <a:pt x="37419" y="116800"/>
                  <a:pt x="37419" y="116800"/>
                </a:cubicBezTo>
                <a:cubicBezTo>
                  <a:pt x="38709" y="116800"/>
                  <a:pt x="38709" y="116800"/>
                  <a:pt x="38709" y="116800"/>
                </a:cubicBezTo>
                <a:cubicBezTo>
                  <a:pt x="38709" y="116400"/>
                  <a:pt x="38709" y="116800"/>
                  <a:pt x="38709" y="116800"/>
                </a:cubicBezTo>
                <a:cubicBezTo>
                  <a:pt x="38709" y="116800"/>
                  <a:pt x="40000" y="116800"/>
                  <a:pt x="40000" y="116800"/>
                </a:cubicBezTo>
                <a:cubicBezTo>
                  <a:pt x="41290" y="116800"/>
                  <a:pt x="41290" y="116800"/>
                  <a:pt x="41290" y="116400"/>
                </a:cubicBezTo>
                <a:cubicBezTo>
                  <a:pt x="41290" y="116400"/>
                  <a:pt x="41290" y="116400"/>
                  <a:pt x="41290" y="116400"/>
                </a:cubicBezTo>
                <a:cubicBezTo>
                  <a:pt x="41290" y="116400"/>
                  <a:pt x="42580" y="116400"/>
                  <a:pt x="42580" y="116400"/>
                </a:cubicBezTo>
                <a:cubicBezTo>
                  <a:pt x="42580" y="116400"/>
                  <a:pt x="43870" y="116400"/>
                  <a:pt x="43870" y="116400"/>
                </a:cubicBezTo>
                <a:cubicBezTo>
                  <a:pt x="43870" y="116400"/>
                  <a:pt x="43870" y="116400"/>
                  <a:pt x="43870" y="116400"/>
                </a:cubicBezTo>
                <a:cubicBezTo>
                  <a:pt x="43870" y="116400"/>
                  <a:pt x="43870" y="116400"/>
                  <a:pt x="45161" y="116400"/>
                </a:cubicBezTo>
                <a:cubicBezTo>
                  <a:pt x="46451" y="116400"/>
                  <a:pt x="46451" y="116400"/>
                  <a:pt x="46451" y="116000"/>
                </a:cubicBezTo>
                <a:cubicBezTo>
                  <a:pt x="46451" y="116000"/>
                  <a:pt x="46451" y="116000"/>
                  <a:pt x="46451" y="116000"/>
                </a:cubicBezTo>
                <a:cubicBezTo>
                  <a:pt x="47741" y="116000"/>
                  <a:pt x="47741" y="116000"/>
                  <a:pt x="49032" y="115600"/>
                </a:cubicBezTo>
                <a:cubicBezTo>
                  <a:pt x="51612" y="115600"/>
                  <a:pt x="54193" y="115200"/>
                  <a:pt x="55483" y="115200"/>
                </a:cubicBezTo>
                <a:cubicBezTo>
                  <a:pt x="55483" y="115200"/>
                  <a:pt x="55483" y="115200"/>
                  <a:pt x="56774" y="115200"/>
                </a:cubicBezTo>
                <a:cubicBezTo>
                  <a:pt x="58064" y="115200"/>
                  <a:pt x="58064" y="115600"/>
                  <a:pt x="59354" y="115600"/>
                </a:cubicBezTo>
                <a:cubicBezTo>
                  <a:pt x="60645" y="116000"/>
                  <a:pt x="60645" y="116000"/>
                  <a:pt x="60645" y="116000"/>
                </a:cubicBezTo>
                <a:cubicBezTo>
                  <a:pt x="61935" y="116000"/>
                  <a:pt x="63225" y="115600"/>
                  <a:pt x="63225" y="115600"/>
                </a:cubicBezTo>
                <a:cubicBezTo>
                  <a:pt x="64516" y="115600"/>
                  <a:pt x="64516" y="115600"/>
                  <a:pt x="64516" y="115600"/>
                </a:cubicBezTo>
                <a:cubicBezTo>
                  <a:pt x="64516" y="115600"/>
                  <a:pt x="64516" y="115600"/>
                  <a:pt x="64516" y="115600"/>
                </a:cubicBezTo>
                <a:cubicBezTo>
                  <a:pt x="64516" y="115600"/>
                  <a:pt x="64516" y="115600"/>
                  <a:pt x="65806" y="115600"/>
                </a:cubicBezTo>
                <a:cubicBezTo>
                  <a:pt x="67096" y="115600"/>
                  <a:pt x="67096" y="115600"/>
                  <a:pt x="67096" y="115600"/>
                </a:cubicBezTo>
                <a:cubicBezTo>
                  <a:pt x="67096" y="115600"/>
                  <a:pt x="67096" y="115600"/>
                  <a:pt x="67096" y="115600"/>
                </a:cubicBezTo>
                <a:cubicBezTo>
                  <a:pt x="67096" y="115600"/>
                  <a:pt x="68387" y="115600"/>
                  <a:pt x="68387" y="115600"/>
                </a:cubicBezTo>
                <a:cubicBezTo>
                  <a:pt x="69677" y="115600"/>
                  <a:pt x="69677" y="115600"/>
                  <a:pt x="69677" y="115600"/>
                </a:cubicBezTo>
                <a:cubicBezTo>
                  <a:pt x="69677" y="115200"/>
                  <a:pt x="69677" y="115200"/>
                  <a:pt x="69677" y="115200"/>
                </a:cubicBezTo>
                <a:cubicBezTo>
                  <a:pt x="70967" y="115200"/>
                  <a:pt x="70967" y="115200"/>
                  <a:pt x="70967" y="115200"/>
                </a:cubicBezTo>
                <a:cubicBezTo>
                  <a:pt x="72258" y="115200"/>
                  <a:pt x="72258" y="115200"/>
                  <a:pt x="72258" y="115200"/>
                </a:cubicBezTo>
                <a:cubicBezTo>
                  <a:pt x="72258" y="115200"/>
                  <a:pt x="72258" y="115200"/>
                  <a:pt x="73548" y="115200"/>
                </a:cubicBezTo>
                <a:cubicBezTo>
                  <a:pt x="73548" y="114800"/>
                  <a:pt x="73548" y="114800"/>
                  <a:pt x="73548" y="114800"/>
                </a:cubicBezTo>
                <a:cubicBezTo>
                  <a:pt x="73548" y="114400"/>
                  <a:pt x="73548" y="114000"/>
                  <a:pt x="73548" y="113600"/>
                </a:cubicBezTo>
                <a:cubicBezTo>
                  <a:pt x="73548" y="113200"/>
                  <a:pt x="73548" y="113200"/>
                  <a:pt x="72258" y="113200"/>
                </a:cubicBezTo>
                <a:cubicBezTo>
                  <a:pt x="72258" y="113200"/>
                  <a:pt x="72258" y="112800"/>
                  <a:pt x="72258" y="112800"/>
                </a:cubicBezTo>
                <a:cubicBezTo>
                  <a:pt x="72258" y="112800"/>
                  <a:pt x="72258" y="112800"/>
                  <a:pt x="72258" y="112400"/>
                </a:cubicBezTo>
                <a:cubicBezTo>
                  <a:pt x="72258" y="112400"/>
                  <a:pt x="72258" y="112400"/>
                  <a:pt x="72258" y="112000"/>
                </a:cubicBezTo>
                <a:cubicBezTo>
                  <a:pt x="72258" y="112000"/>
                  <a:pt x="72258" y="112000"/>
                  <a:pt x="72258" y="112000"/>
                </a:cubicBezTo>
                <a:cubicBezTo>
                  <a:pt x="72258" y="111600"/>
                  <a:pt x="72258" y="111200"/>
                  <a:pt x="72258" y="111200"/>
                </a:cubicBezTo>
                <a:cubicBezTo>
                  <a:pt x="72258" y="110800"/>
                  <a:pt x="72258" y="110800"/>
                  <a:pt x="72258" y="110400"/>
                </a:cubicBezTo>
                <a:cubicBezTo>
                  <a:pt x="72258" y="110400"/>
                  <a:pt x="72258" y="110400"/>
                  <a:pt x="72258" y="110400"/>
                </a:cubicBezTo>
                <a:cubicBezTo>
                  <a:pt x="72258" y="110400"/>
                  <a:pt x="72258" y="110400"/>
                  <a:pt x="72258" y="110000"/>
                </a:cubicBezTo>
                <a:cubicBezTo>
                  <a:pt x="72258" y="110000"/>
                  <a:pt x="72258" y="110000"/>
                  <a:pt x="72258" y="110000"/>
                </a:cubicBezTo>
                <a:cubicBezTo>
                  <a:pt x="73548" y="110000"/>
                  <a:pt x="73548" y="109600"/>
                  <a:pt x="74838" y="109200"/>
                </a:cubicBezTo>
                <a:cubicBezTo>
                  <a:pt x="74838" y="108800"/>
                  <a:pt x="76129" y="108800"/>
                  <a:pt x="76129" y="108400"/>
                </a:cubicBezTo>
                <a:cubicBezTo>
                  <a:pt x="76129" y="108400"/>
                  <a:pt x="77419" y="108000"/>
                  <a:pt x="77419" y="108000"/>
                </a:cubicBezTo>
                <a:cubicBezTo>
                  <a:pt x="77419" y="107600"/>
                  <a:pt x="77419" y="107200"/>
                  <a:pt x="77419" y="107200"/>
                </a:cubicBezTo>
                <a:cubicBezTo>
                  <a:pt x="77419" y="106800"/>
                  <a:pt x="77419" y="106800"/>
                  <a:pt x="77419" y="106400"/>
                </a:cubicBezTo>
                <a:cubicBezTo>
                  <a:pt x="76129" y="106400"/>
                  <a:pt x="74838" y="105200"/>
                  <a:pt x="74838" y="104800"/>
                </a:cubicBezTo>
                <a:cubicBezTo>
                  <a:pt x="73548" y="104400"/>
                  <a:pt x="73548" y="104000"/>
                  <a:pt x="72258" y="104000"/>
                </a:cubicBezTo>
                <a:cubicBezTo>
                  <a:pt x="72258" y="103600"/>
                  <a:pt x="70967" y="102800"/>
                  <a:pt x="70967" y="102800"/>
                </a:cubicBezTo>
                <a:cubicBezTo>
                  <a:pt x="69677" y="102800"/>
                  <a:pt x="69677" y="102400"/>
                  <a:pt x="69677" y="102400"/>
                </a:cubicBezTo>
                <a:cubicBezTo>
                  <a:pt x="69677" y="102400"/>
                  <a:pt x="69677" y="102400"/>
                  <a:pt x="69677" y="102000"/>
                </a:cubicBezTo>
                <a:cubicBezTo>
                  <a:pt x="69677" y="102000"/>
                  <a:pt x="69677" y="102000"/>
                  <a:pt x="69677" y="101600"/>
                </a:cubicBezTo>
                <a:cubicBezTo>
                  <a:pt x="69677" y="101200"/>
                  <a:pt x="69677" y="100400"/>
                  <a:pt x="70967" y="100400"/>
                </a:cubicBezTo>
                <a:cubicBezTo>
                  <a:pt x="70967" y="100000"/>
                  <a:pt x="70967" y="98000"/>
                  <a:pt x="70967" y="97600"/>
                </a:cubicBezTo>
                <a:cubicBezTo>
                  <a:pt x="70967" y="97200"/>
                  <a:pt x="70967" y="96400"/>
                  <a:pt x="70967" y="96000"/>
                </a:cubicBezTo>
                <a:cubicBezTo>
                  <a:pt x="70967" y="96000"/>
                  <a:pt x="70967" y="95200"/>
                  <a:pt x="70967" y="95200"/>
                </a:cubicBezTo>
                <a:cubicBezTo>
                  <a:pt x="70967" y="94800"/>
                  <a:pt x="70967" y="94000"/>
                  <a:pt x="70967" y="94000"/>
                </a:cubicBezTo>
                <a:cubicBezTo>
                  <a:pt x="70967" y="93600"/>
                  <a:pt x="70967" y="93200"/>
                  <a:pt x="70967" y="93200"/>
                </a:cubicBezTo>
                <a:cubicBezTo>
                  <a:pt x="70967" y="93200"/>
                  <a:pt x="70967" y="92800"/>
                  <a:pt x="70967" y="92800"/>
                </a:cubicBezTo>
                <a:cubicBezTo>
                  <a:pt x="70967" y="92800"/>
                  <a:pt x="70967" y="91600"/>
                  <a:pt x="70967" y="91200"/>
                </a:cubicBezTo>
                <a:cubicBezTo>
                  <a:pt x="70967" y="90800"/>
                  <a:pt x="69677" y="89200"/>
                  <a:pt x="69677" y="88800"/>
                </a:cubicBezTo>
                <a:cubicBezTo>
                  <a:pt x="69677" y="88400"/>
                  <a:pt x="69677" y="88000"/>
                  <a:pt x="69677" y="87600"/>
                </a:cubicBezTo>
                <a:cubicBezTo>
                  <a:pt x="69677" y="87600"/>
                  <a:pt x="69677" y="87200"/>
                  <a:pt x="69677" y="87200"/>
                </a:cubicBezTo>
                <a:cubicBezTo>
                  <a:pt x="69677" y="86800"/>
                  <a:pt x="69677" y="86400"/>
                  <a:pt x="69677" y="86000"/>
                </a:cubicBezTo>
                <a:cubicBezTo>
                  <a:pt x="69677" y="86000"/>
                  <a:pt x="70967" y="84800"/>
                  <a:pt x="70967" y="84400"/>
                </a:cubicBezTo>
                <a:cubicBezTo>
                  <a:pt x="70967" y="84000"/>
                  <a:pt x="70967" y="83200"/>
                  <a:pt x="70967" y="83200"/>
                </a:cubicBezTo>
                <a:cubicBezTo>
                  <a:pt x="70967" y="83200"/>
                  <a:pt x="70967" y="82400"/>
                  <a:pt x="70967" y="82000"/>
                </a:cubicBezTo>
                <a:cubicBezTo>
                  <a:pt x="70967" y="81600"/>
                  <a:pt x="70967" y="80400"/>
                  <a:pt x="70967" y="80400"/>
                </a:cubicBezTo>
                <a:cubicBezTo>
                  <a:pt x="70967" y="80000"/>
                  <a:pt x="70967" y="79600"/>
                  <a:pt x="70967" y="79200"/>
                </a:cubicBezTo>
                <a:cubicBezTo>
                  <a:pt x="69677" y="79200"/>
                  <a:pt x="69677" y="78800"/>
                  <a:pt x="69677" y="78400"/>
                </a:cubicBezTo>
                <a:cubicBezTo>
                  <a:pt x="69677" y="78400"/>
                  <a:pt x="69677" y="78000"/>
                  <a:pt x="69677" y="77600"/>
                </a:cubicBezTo>
                <a:cubicBezTo>
                  <a:pt x="69677" y="77200"/>
                  <a:pt x="69677" y="76400"/>
                  <a:pt x="69677" y="76400"/>
                </a:cubicBezTo>
                <a:cubicBezTo>
                  <a:pt x="69677" y="76400"/>
                  <a:pt x="69677" y="76400"/>
                  <a:pt x="69677" y="76400"/>
                </a:cubicBezTo>
                <a:cubicBezTo>
                  <a:pt x="69677" y="76400"/>
                  <a:pt x="69677" y="76800"/>
                  <a:pt x="69677" y="76800"/>
                </a:cubicBezTo>
                <a:cubicBezTo>
                  <a:pt x="69677" y="77200"/>
                  <a:pt x="70967" y="77600"/>
                  <a:pt x="70967" y="77600"/>
                </a:cubicBezTo>
                <a:cubicBezTo>
                  <a:pt x="70967" y="78000"/>
                  <a:pt x="70967" y="78800"/>
                  <a:pt x="70967" y="78800"/>
                </a:cubicBezTo>
                <a:cubicBezTo>
                  <a:pt x="70967" y="79200"/>
                  <a:pt x="72258" y="79200"/>
                  <a:pt x="72258" y="79200"/>
                </a:cubicBezTo>
                <a:cubicBezTo>
                  <a:pt x="72258" y="79200"/>
                  <a:pt x="72258" y="79600"/>
                  <a:pt x="72258" y="80000"/>
                </a:cubicBezTo>
                <a:cubicBezTo>
                  <a:pt x="72258" y="80400"/>
                  <a:pt x="73548" y="80800"/>
                  <a:pt x="73548" y="81200"/>
                </a:cubicBezTo>
                <a:cubicBezTo>
                  <a:pt x="73548" y="81600"/>
                  <a:pt x="73548" y="82000"/>
                  <a:pt x="73548" y="82400"/>
                </a:cubicBezTo>
                <a:cubicBezTo>
                  <a:pt x="73548" y="82400"/>
                  <a:pt x="74838" y="83200"/>
                  <a:pt x="74838" y="83200"/>
                </a:cubicBezTo>
                <a:cubicBezTo>
                  <a:pt x="74838" y="83600"/>
                  <a:pt x="74838" y="84000"/>
                  <a:pt x="76129" y="84400"/>
                </a:cubicBezTo>
                <a:cubicBezTo>
                  <a:pt x="76129" y="84400"/>
                  <a:pt x="76129" y="85200"/>
                  <a:pt x="76129" y="85200"/>
                </a:cubicBezTo>
                <a:cubicBezTo>
                  <a:pt x="76129" y="85600"/>
                  <a:pt x="76129" y="86000"/>
                  <a:pt x="76129" y="86000"/>
                </a:cubicBezTo>
                <a:cubicBezTo>
                  <a:pt x="76129" y="86400"/>
                  <a:pt x="76129" y="86400"/>
                  <a:pt x="76129" y="86800"/>
                </a:cubicBezTo>
                <a:cubicBezTo>
                  <a:pt x="76129" y="86800"/>
                  <a:pt x="77419" y="87600"/>
                  <a:pt x="77419" y="87600"/>
                </a:cubicBezTo>
                <a:cubicBezTo>
                  <a:pt x="77419" y="87600"/>
                  <a:pt x="77419" y="88000"/>
                  <a:pt x="77419" y="88400"/>
                </a:cubicBezTo>
                <a:cubicBezTo>
                  <a:pt x="77419" y="88800"/>
                  <a:pt x="77419" y="89200"/>
                  <a:pt x="77419" y="89600"/>
                </a:cubicBezTo>
                <a:cubicBezTo>
                  <a:pt x="77419" y="90000"/>
                  <a:pt x="77419" y="90000"/>
                  <a:pt x="77419" y="90400"/>
                </a:cubicBezTo>
                <a:cubicBezTo>
                  <a:pt x="77419" y="90400"/>
                  <a:pt x="77419" y="90800"/>
                  <a:pt x="77419" y="91200"/>
                </a:cubicBezTo>
                <a:cubicBezTo>
                  <a:pt x="78709" y="91200"/>
                  <a:pt x="78709" y="91600"/>
                  <a:pt x="78709" y="92000"/>
                </a:cubicBezTo>
                <a:cubicBezTo>
                  <a:pt x="78709" y="92400"/>
                  <a:pt x="78709" y="92800"/>
                  <a:pt x="78709" y="92800"/>
                </a:cubicBezTo>
                <a:cubicBezTo>
                  <a:pt x="78709" y="93200"/>
                  <a:pt x="78709" y="93200"/>
                  <a:pt x="78709" y="93600"/>
                </a:cubicBezTo>
                <a:cubicBezTo>
                  <a:pt x="78709" y="94000"/>
                  <a:pt x="78709" y="94000"/>
                  <a:pt x="78709" y="94000"/>
                </a:cubicBezTo>
                <a:cubicBezTo>
                  <a:pt x="78709" y="94400"/>
                  <a:pt x="80000" y="95600"/>
                  <a:pt x="80000" y="96000"/>
                </a:cubicBezTo>
                <a:cubicBezTo>
                  <a:pt x="80000" y="96400"/>
                  <a:pt x="80000" y="97600"/>
                  <a:pt x="80000" y="98000"/>
                </a:cubicBezTo>
                <a:cubicBezTo>
                  <a:pt x="80000" y="98800"/>
                  <a:pt x="80000" y="99600"/>
                  <a:pt x="80000" y="100400"/>
                </a:cubicBezTo>
                <a:cubicBezTo>
                  <a:pt x="80000" y="100800"/>
                  <a:pt x="81290" y="102400"/>
                  <a:pt x="82580" y="102800"/>
                </a:cubicBezTo>
                <a:cubicBezTo>
                  <a:pt x="82580" y="103200"/>
                  <a:pt x="82580" y="104000"/>
                  <a:pt x="83870" y="104400"/>
                </a:cubicBezTo>
                <a:cubicBezTo>
                  <a:pt x="83870" y="104800"/>
                  <a:pt x="83870" y="105200"/>
                  <a:pt x="85161" y="105600"/>
                </a:cubicBezTo>
                <a:cubicBezTo>
                  <a:pt x="85161" y="106000"/>
                  <a:pt x="86451" y="106800"/>
                  <a:pt x="86451" y="106800"/>
                </a:cubicBezTo>
                <a:cubicBezTo>
                  <a:pt x="86451" y="107200"/>
                  <a:pt x="86451" y="107200"/>
                  <a:pt x="87741" y="107600"/>
                </a:cubicBezTo>
                <a:cubicBezTo>
                  <a:pt x="89032" y="107600"/>
                  <a:pt x="90322" y="108000"/>
                  <a:pt x="90322" y="108000"/>
                </a:cubicBezTo>
                <a:cubicBezTo>
                  <a:pt x="91612" y="108000"/>
                  <a:pt x="91612" y="108000"/>
                  <a:pt x="90322" y="108000"/>
                </a:cubicBezTo>
                <a:cubicBezTo>
                  <a:pt x="90322" y="108000"/>
                  <a:pt x="90322" y="108400"/>
                  <a:pt x="90322" y="108400"/>
                </a:cubicBezTo>
                <a:cubicBezTo>
                  <a:pt x="89032" y="108400"/>
                  <a:pt x="87741" y="108800"/>
                  <a:pt x="87741" y="108800"/>
                </a:cubicBezTo>
                <a:cubicBezTo>
                  <a:pt x="86451" y="108800"/>
                  <a:pt x="86451" y="109200"/>
                  <a:pt x="86451" y="109200"/>
                </a:cubicBezTo>
                <a:cubicBezTo>
                  <a:pt x="86451" y="109600"/>
                  <a:pt x="85161" y="110000"/>
                  <a:pt x="85161" y="110400"/>
                </a:cubicBezTo>
                <a:cubicBezTo>
                  <a:pt x="83870" y="110400"/>
                  <a:pt x="83870" y="110800"/>
                  <a:pt x="83870" y="110800"/>
                </a:cubicBezTo>
                <a:cubicBezTo>
                  <a:pt x="82580" y="111200"/>
                  <a:pt x="82580" y="111200"/>
                  <a:pt x="82580" y="111600"/>
                </a:cubicBezTo>
                <a:cubicBezTo>
                  <a:pt x="82580" y="112000"/>
                  <a:pt x="83870" y="112400"/>
                  <a:pt x="83870" y="112400"/>
                </a:cubicBezTo>
                <a:cubicBezTo>
                  <a:pt x="83870" y="112400"/>
                  <a:pt x="83870" y="112800"/>
                  <a:pt x="85161" y="112800"/>
                </a:cubicBezTo>
                <a:cubicBezTo>
                  <a:pt x="85161" y="112800"/>
                  <a:pt x="85161" y="113200"/>
                  <a:pt x="86451" y="113200"/>
                </a:cubicBezTo>
                <a:cubicBezTo>
                  <a:pt x="86451" y="113600"/>
                  <a:pt x="87741" y="113600"/>
                  <a:pt x="87741" y="114000"/>
                </a:cubicBezTo>
                <a:cubicBezTo>
                  <a:pt x="87741" y="114000"/>
                  <a:pt x="89032" y="114400"/>
                  <a:pt x="89032" y="114400"/>
                </a:cubicBezTo>
                <a:cubicBezTo>
                  <a:pt x="89032" y="114400"/>
                  <a:pt x="90322" y="114400"/>
                  <a:pt x="90322" y="114800"/>
                </a:cubicBezTo>
                <a:cubicBezTo>
                  <a:pt x="90322" y="114800"/>
                  <a:pt x="90322" y="114800"/>
                  <a:pt x="91612" y="115200"/>
                </a:cubicBezTo>
                <a:cubicBezTo>
                  <a:pt x="91612" y="115200"/>
                  <a:pt x="92903" y="115600"/>
                  <a:pt x="92903" y="115600"/>
                </a:cubicBezTo>
                <a:cubicBezTo>
                  <a:pt x="92903" y="115600"/>
                  <a:pt x="92903" y="115600"/>
                  <a:pt x="92903" y="116000"/>
                </a:cubicBezTo>
                <a:cubicBezTo>
                  <a:pt x="92903" y="116000"/>
                  <a:pt x="91612" y="116000"/>
                  <a:pt x="91612" y="116400"/>
                </a:cubicBezTo>
                <a:cubicBezTo>
                  <a:pt x="91612" y="116800"/>
                  <a:pt x="91612" y="117600"/>
                  <a:pt x="91612" y="117600"/>
                </a:cubicBezTo>
                <a:cubicBezTo>
                  <a:pt x="91612" y="117600"/>
                  <a:pt x="91612" y="118000"/>
                  <a:pt x="91612" y="118000"/>
                </a:cubicBezTo>
                <a:cubicBezTo>
                  <a:pt x="91612" y="118000"/>
                  <a:pt x="91612" y="118000"/>
                  <a:pt x="91612" y="118000"/>
                </a:cubicBezTo>
                <a:cubicBezTo>
                  <a:pt x="91612" y="118000"/>
                  <a:pt x="91612" y="118000"/>
                  <a:pt x="91612" y="118400"/>
                </a:cubicBezTo>
                <a:cubicBezTo>
                  <a:pt x="90322" y="118400"/>
                  <a:pt x="90322" y="118400"/>
                  <a:pt x="90322" y="118800"/>
                </a:cubicBezTo>
                <a:cubicBezTo>
                  <a:pt x="90322" y="119200"/>
                  <a:pt x="90322" y="119600"/>
                  <a:pt x="90322" y="119600"/>
                </a:cubicBezTo>
                <a:cubicBezTo>
                  <a:pt x="90322" y="119600"/>
                  <a:pt x="91612" y="120000"/>
                  <a:pt x="91612" y="120000"/>
                </a:cubicBezTo>
                <a:cubicBezTo>
                  <a:pt x="91612" y="120000"/>
                  <a:pt x="92903" y="120000"/>
                  <a:pt x="94193" y="120000"/>
                </a:cubicBezTo>
                <a:cubicBezTo>
                  <a:pt x="94193" y="120000"/>
                  <a:pt x="95483" y="120000"/>
                  <a:pt x="96774" y="120000"/>
                </a:cubicBezTo>
                <a:cubicBezTo>
                  <a:pt x="98064" y="120000"/>
                  <a:pt x="104516" y="120000"/>
                  <a:pt x="105806" y="120000"/>
                </a:cubicBezTo>
                <a:cubicBezTo>
                  <a:pt x="107096" y="120000"/>
                  <a:pt x="110967" y="120000"/>
                  <a:pt x="112258" y="120000"/>
                </a:cubicBezTo>
                <a:cubicBezTo>
                  <a:pt x="113548" y="119600"/>
                  <a:pt x="114838" y="119600"/>
                  <a:pt x="114838" y="119600"/>
                </a:cubicBezTo>
                <a:cubicBezTo>
                  <a:pt x="116129" y="119200"/>
                  <a:pt x="116129" y="119200"/>
                  <a:pt x="116129" y="118800"/>
                </a:cubicBezTo>
                <a:cubicBezTo>
                  <a:pt x="116129" y="118800"/>
                  <a:pt x="116129" y="118400"/>
                  <a:pt x="116129" y="118000"/>
                </a:cubicBezTo>
                <a:cubicBezTo>
                  <a:pt x="116129" y="117600"/>
                  <a:pt x="114838" y="117600"/>
                  <a:pt x="114838" y="117600"/>
                </a:cubicBezTo>
                <a:cubicBezTo>
                  <a:pt x="114838" y="117200"/>
                  <a:pt x="114838" y="117200"/>
                  <a:pt x="114838" y="116800"/>
                </a:cubicBezTo>
                <a:cubicBezTo>
                  <a:pt x="116129" y="116800"/>
                  <a:pt x="114838" y="116000"/>
                  <a:pt x="114838" y="116000"/>
                </a:cubicBezTo>
                <a:cubicBezTo>
                  <a:pt x="114838" y="115600"/>
                  <a:pt x="114838" y="115600"/>
                  <a:pt x="114838" y="115600"/>
                </a:cubicBezTo>
                <a:cubicBezTo>
                  <a:pt x="114838" y="115600"/>
                  <a:pt x="114838" y="115200"/>
                  <a:pt x="113548" y="115200"/>
                </a:cubicBezTo>
                <a:cubicBezTo>
                  <a:pt x="113548" y="115200"/>
                  <a:pt x="114838" y="115200"/>
                  <a:pt x="114838" y="115200"/>
                </a:cubicBezTo>
                <a:cubicBezTo>
                  <a:pt x="114838" y="115200"/>
                  <a:pt x="114838" y="114800"/>
                  <a:pt x="114838" y="114800"/>
                </a:cubicBezTo>
                <a:cubicBezTo>
                  <a:pt x="114838" y="114400"/>
                  <a:pt x="116129" y="114000"/>
                  <a:pt x="116129" y="113600"/>
                </a:cubicBezTo>
                <a:cubicBezTo>
                  <a:pt x="116129" y="113600"/>
                  <a:pt x="116129" y="113200"/>
                  <a:pt x="116129" y="113200"/>
                </a:cubicBezTo>
                <a:cubicBezTo>
                  <a:pt x="116129" y="113200"/>
                  <a:pt x="116129" y="113200"/>
                  <a:pt x="117419" y="113200"/>
                </a:cubicBezTo>
                <a:cubicBezTo>
                  <a:pt x="117419" y="112800"/>
                  <a:pt x="117419" y="112800"/>
                  <a:pt x="117419" y="112800"/>
                </a:cubicBezTo>
                <a:cubicBezTo>
                  <a:pt x="117419" y="112400"/>
                  <a:pt x="118709" y="111600"/>
                  <a:pt x="118709" y="111600"/>
                </a:cubicBezTo>
                <a:cubicBezTo>
                  <a:pt x="120000" y="111600"/>
                  <a:pt x="120000" y="111200"/>
                  <a:pt x="120000" y="111200"/>
                </a:cubicBezTo>
                <a:cubicBezTo>
                  <a:pt x="120000" y="111200"/>
                  <a:pt x="120000" y="111200"/>
                  <a:pt x="120000" y="110800"/>
                </a:cubicBezTo>
                <a:cubicBezTo>
                  <a:pt x="120000" y="110800"/>
                  <a:pt x="120000" y="110400"/>
                  <a:pt x="120000" y="110400"/>
                </a:cubicBezTo>
                <a:close/>
              </a:path>
            </a:pathLst>
          </a:custGeom>
          <a:solidFill>
            <a:schemeClr val="accent6"/>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21" name="Shape 107">
            <a:extLst>
              <a:ext uri="{FF2B5EF4-FFF2-40B4-BE49-F238E27FC236}">
                <a16:creationId xmlns:a16="http://schemas.microsoft.com/office/drawing/2014/main" id="{D18920A2-7B83-1248-BE84-26C5A1B8EBFF}"/>
              </a:ext>
            </a:extLst>
          </p:cNvPr>
          <p:cNvSpPr/>
          <p:nvPr/>
        </p:nvSpPr>
        <p:spPr>
          <a:xfrm>
            <a:off x="620564" y="5102611"/>
            <a:ext cx="230857" cy="697444"/>
          </a:xfrm>
          <a:custGeom>
            <a:avLst/>
            <a:gdLst/>
            <a:ahLst/>
            <a:cxnLst/>
            <a:rect l="0" t="0" r="0" b="0"/>
            <a:pathLst>
              <a:path w="120000" h="120000" extrusionOk="0">
                <a:moveTo>
                  <a:pt x="118095" y="32980"/>
                </a:moveTo>
                <a:cubicBezTo>
                  <a:pt x="116190" y="30993"/>
                  <a:pt x="112380" y="29403"/>
                  <a:pt x="111428" y="29006"/>
                </a:cubicBezTo>
                <a:cubicBezTo>
                  <a:pt x="111428" y="28211"/>
                  <a:pt x="109523" y="27417"/>
                  <a:pt x="108571" y="27019"/>
                </a:cubicBezTo>
                <a:cubicBezTo>
                  <a:pt x="108571" y="26622"/>
                  <a:pt x="107619" y="26622"/>
                  <a:pt x="107619" y="26622"/>
                </a:cubicBezTo>
                <a:cubicBezTo>
                  <a:pt x="107619" y="26622"/>
                  <a:pt x="107619" y="26622"/>
                  <a:pt x="106666" y="26225"/>
                </a:cubicBezTo>
                <a:cubicBezTo>
                  <a:pt x="105714" y="25827"/>
                  <a:pt x="104761" y="25430"/>
                  <a:pt x="104761" y="25033"/>
                </a:cubicBezTo>
                <a:cubicBezTo>
                  <a:pt x="103809" y="25033"/>
                  <a:pt x="103809" y="24635"/>
                  <a:pt x="103809" y="24635"/>
                </a:cubicBezTo>
                <a:cubicBezTo>
                  <a:pt x="102857" y="24238"/>
                  <a:pt x="102857" y="24238"/>
                  <a:pt x="102857" y="23841"/>
                </a:cubicBezTo>
                <a:cubicBezTo>
                  <a:pt x="102857" y="23841"/>
                  <a:pt x="102857" y="23443"/>
                  <a:pt x="101904" y="23443"/>
                </a:cubicBezTo>
                <a:cubicBezTo>
                  <a:pt x="100952" y="23046"/>
                  <a:pt x="100000" y="22649"/>
                  <a:pt x="100000" y="22649"/>
                </a:cubicBezTo>
                <a:cubicBezTo>
                  <a:pt x="100000" y="22649"/>
                  <a:pt x="99047" y="22649"/>
                  <a:pt x="99047" y="22649"/>
                </a:cubicBezTo>
                <a:cubicBezTo>
                  <a:pt x="99047" y="22251"/>
                  <a:pt x="99047" y="22251"/>
                  <a:pt x="99047" y="21854"/>
                </a:cubicBezTo>
                <a:cubicBezTo>
                  <a:pt x="98095" y="21854"/>
                  <a:pt x="98095" y="21854"/>
                  <a:pt x="98095" y="21456"/>
                </a:cubicBezTo>
                <a:cubicBezTo>
                  <a:pt x="98095" y="21059"/>
                  <a:pt x="98095" y="21059"/>
                  <a:pt x="98095" y="20662"/>
                </a:cubicBezTo>
                <a:cubicBezTo>
                  <a:pt x="98095" y="20662"/>
                  <a:pt x="97142" y="20264"/>
                  <a:pt x="97142" y="19867"/>
                </a:cubicBezTo>
                <a:cubicBezTo>
                  <a:pt x="97142" y="19867"/>
                  <a:pt x="96190" y="19072"/>
                  <a:pt x="96190" y="18675"/>
                </a:cubicBezTo>
                <a:cubicBezTo>
                  <a:pt x="95238" y="17880"/>
                  <a:pt x="94285" y="17483"/>
                  <a:pt x="94285" y="17483"/>
                </a:cubicBezTo>
                <a:cubicBezTo>
                  <a:pt x="93333" y="17483"/>
                  <a:pt x="93333" y="17483"/>
                  <a:pt x="93333" y="17483"/>
                </a:cubicBezTo>
                <a:cubicBezTo>
                  <a:pt x="93333" y="17483"/>
                  <a:pt x="92380" y="17483"/>
                  <a:pt x="91428" y="17483"/>
                </a:cubicBezTo>
                <a:cubicBezTo>
                  <a:pt x="90476" y="17086"/>
                  <a:pt x="89523" y="17086"/>
                  <a:pt x="89523" y="17086"/>
                </a:cubicBezTo>
                <a:cubicBezTo>
                  <a:pt x="87619" y="17086"/>
                  <a:pt x="84761" y="16688"/>
                  <a:pt x="83809" y="16688"/>
                </a:cubicBezTo>
                <a:cubicBezTo>
                  <a:pt x="82857" y="16688"/>
                  <a:pt x="79047" y="16291"/>
                  <a:pt x="77142" y="16291"/>
                </a:cubicBezTo>
                <a:cubicBezTo>
                  <a:pt x="76190" y="16291"/>
                  <a:pt x="72380" y="15894"/>
                  <a:pt x="71428" y="15496"/>
                </a:cubicBezTo>
                <a:cubicBezTo>
                  <a:pt x="69523" y="15496"/>
                  <a:pt x="69523" y="15496"/>
                  <a:pt x="68571" y="15496"/>
                </a:cubicBezTo>
                <a:cubicBezTo>
                  <a:pt x="68571" y="15496"/>
                  <a:pt x="67619" y="15496"/>
                  <a:pt x="67619" y="15099"/>
                </a:cubicBezTo>
                <a:cubicBezTo>
                  <a:pt x="66666" y="15099"/>
                  <a:pt x="64761" y="14701"/>
                  <a:pt x="64761" y="14701"/>
                </a:cubicBezTo>
                <a:cubicBezTo>
                  <a:pt x="63809" y="14304"/>
                  <a:pt x="63809" y="14304"/>
                  <a:pt x="64761" y="13907"/>
                </a:cubicBezTo>
                <a:cubicBezTo>
                  <a:pt x="64761" y="13509"/>
                  <a:pt x="65714" y="11920"/>
                  <a:pt x="65714" y="11920"/>
                </a:cubicBezTo>
                <a:cubicBezTo>
                  <a:pt x="65714" y="11920"/>
                  <a:pt x="65714" y="11920"/>
                  <a:pt x="65714" y="11920"/>
                </a:cubicBezTo>
                <a:cubicBezTo>
                  <a:pt x="65714" y="11920"/>
                  <a:pt x="65714" y="11920"/>
                  <a:pt x="66666" y="11920"/>
                </a:cubicBezTo>
                <a:cubicBezTo>
                  <a:pt x="66666" y="11523"/>
                  <a:pt x="66666" y="11523"/>
                  <a:pt x="66666" y="11125"/>
                </a:cubicBezTo>
                <a:cubicBezTo>
                  <a:pt x="67619" y="10728"/>
                  <a:pt x="67619" y="9536"/>
                  <a:pt x="67619" y="9139"/>
                </a:cubicBezTo>
                <a:cubicBezTo>
                  <a:pt x="67619" y="9139"/>
                  <a:pt x="67619" y="8741"/>
                  <a:pt x="67619" y="8344"/>
                </a:cubicBezTo>
                <a:cubicBezTo>
                  <a:pt x="67619" y="8344"/>
                  <a:pt x="67619" y="8344"/>
                  <a:pt x="68571" y="7947"/>
                </a:cubicBezTo>
                <a:cubicBezTo>
                  <a:pt x="68571" y="7947"/>
                  <a:pt x="67619" y="7549"/>
                  <a:pt x="67619" y="7549"/>
                </a:cubicBezTo>
                <a:cubicBezTo>
                  <a:pt x="67619" y="7549"/>
                  <a:pt x="67619" y="7549"/>
                  <a:pt x="67619" y="7549"/>
                </a:cubicBezTo>
                <a:cubicBezTo>
                  <a:pt x="67619" y="7549"/>
                  <a:pt x="67619" y="7152"/>
                  <a:pt x="67619" y="7152"/>
                </a:cubicBezTo>
                <a:cubicBezTo>
                  <a:pt x="67619" y="6754"/>
                  <a:pt x="67619" y="6357"/>
                  <a:pt x="67619" y="6357"/>
                </a:cubicBezTo>
                <a:cubicBezTo>
                  <a:pt x="67619" y="5960"/>
                  <a:pt x="67619" y="5960"/>
                  <a:pt x="67619" y="5960"/>
                </a:cubicBezTo>
                <a:cubicBezTo>
                  <a:pt x="67619" y="5960"/>
                  <a:pt x="67619" y="5562"/>
                  <a:pt x="67619" y="5165"/>
                </a:cubicBezTo>
                <a:cubicBezTo>
                  <a:pt x="67619" y="3973"/>
                  <a:pt x="67619" y="3576"/>
                  <a:pt x="66666" y="2781"/>
                </a:cubicBezTo>
                <a:cubicBezTo>
                  <a:pt x="65714" y="1986"/>
                  <a:pt x="62857" y="1589"/>
                  <a:pt x="62857" y="1589"/>
                </a:cubicBezTo>
                <a:cubicBezTo>
                  <a:pt x="61904" y="1589"/>
                  <a:pt x="61904" y="794"/>
                  <a:pt x="60000" y="794"/>
                </a:cubicBezTo>
                <a:cubicBezTo>
                  <a:pt x="60952" y="794"/>
                  <a:pt x="56190" y="0"/>
                  <a:pt x="50476" y="794"/>
                </a:cubicBezTo>
                <a:cubicBezTo>
                  <a:pt x="49523" y="794"/>
                  <a:pt x="48571" y="1192"/>
                  <a:pt x="48571" y="1192"/>
                </a:cubicBezTo>
                <a:cubicBezTo>
                  <a:pt x="46666" y="1192"/>
                  <a:pt x="46666" y="1589"/>
                  <a:pt x="45714" y="1986"/>
                </a:cubicBezTo>
                <a:cubicBezTo>
                  <a:pt x="45714" y="1986"/>
                  <a:pt x="44761" y="2384"/>
                  <a:pt x="43809" y="2781"/>
                </a:cubicBezTo>
                <a:cubicBezTo>
                  <a:pt x="42857" y="3178"/>
                  <a:pt x="43809" y="4370"/>
                  <a:pt x="43809" y="4768"/>
                </a:cubicBezTo>
                <a:cubicBezTo>
                  <a:pt x="42857" y="5562"/>
                  <a:pt x="42857" y="7152"/>
                  <a:pt x="42857" y="7152"/>
                </a:cubicBezTo>
                <a:cubicBezTo>
                  <a:pt x="42857" y="7152"/>
                  <a:pt x="42857" y="7152"/>
                  <a:pt x="41904" y="6754"/>
                </a:cubicBezTo>
                <a:cubicBezTo>
                  <a:pt x="41904" y="6754"/>
                  <a:pt x="41904" y="6754"/>
                  <a:pt x="41904" y="6754"/>
                </a:cubicBezTo>
                <a:cubicBezTo>
                  <a:pt x="40952" y="6754"/>
                  <a:pt x="40000" y="7549"/>
                  <a:pt x="40952" y="7947"/>
                </a:cubicBezTo>
                <a:cubicBezTo>
                  <a:pt x="40952" y="8344"/>
                  <a:pt x="40000" y="9139"/>
                  <a:pt x="40952" y="10331"/>
                </a:cubicBezTo>
                <a:cubicBezTo>
                  <a:pt x="40952" y="10331"/>
                  <a:pt x="41904" y="10728"/>
                  <a:pt x="41904" y="10728"/>
                </a:cubicBezTo>
                <a:cubicBezTo>
                  <a:pt x="41904" y="11125"/>
                  <a:pt x="42857" y="11125"/>
                  <a:pt x="42857" y="11125"/>
                </a:cubicBezTo>
                <a:cubicBezTo>
                  <a:pt x="43809" y="11125"/>
                  <a:pt x="43809" y="11125"/>
                  <a:pt x="43809" y="11125"/>
                </a:cubicBezTo>
                <a:cubicBezTo>
                  <a:pt x="43809" y="11125"/>
                  <a:pt x="43809" y="11125"/>
                  <a:pt x="43809" y="11523"/>
                </a:cubicBezTo>
                <a:cubicBezTo>
                  <a:pt x="43809" y="11920"/>
                  <a:pt x="43809" y="12317"/>
                  <a:pt x="43809" y="12715"/>
                </a:cubicBezTo>
                <a:cubicBezTo>
                  <a:pt x="44761" y="13112"/>
                  <a:pt x="44761" y="13907"/>
                  <a:pt x="44761" y="13907"/>
                </a:cubicBezTo>
                <a:cubicBezTo>
                  <a:pt x="44761" y="14304"/>
                  <a:pt x="44761" y="14304"/>
                  <a:pt x="44761" y="14304"/>
                </a:cubicBezTo>
                <a:cubicBezTo>
                  <a:pt x="43809" y="14304"/>
                  <a:pt x="43809" y="14701"/>
                  <a:pt x="42857" y="14701"/>
                </a:cubicBezTo>
                <a:cubicBezTo>
                  <a:pt x="42857" y="15099"/>
                  <a:pt x="42857" y="15496"/>
                  <a:pt x="42857" y="15496"/>
                </a:cubicBezTo>
                <a:cubicBezTo>
                  <a:pt x="42857" y="15496"/>
                  <a:pt x="42857" y="15894"/>
                  <a:pt x="41904" y="15894"/>
                </a:cubicBezTo>
                <a:cubicBezTo>
                  <a:pt x="41904" y="15894"/>
                  <a:pt x="40952" y="16291"/>
                  <a:pt x="40952" y="16291"/>
                </a:cubicBezTo>
                <a:cubicBezTo>
                  <a:pt x="40000" y="16291"/>
                  <a:pt x="40000" y="16291"/>
                  <a:pt x="39047" y="16291"/>
                </a:cubicBezTo>
                <a:cubicBezTo>
                  <a:pt x="39047" y="16688"/>
                  <a:pt x="38095" y="16688"/>
                  <a:pt x="37142" y="16688"/>
                </a:cubicBezTo>
                <a:cubicBezTo>
                  <a:pt x="36190" y="16688"/>
                  <a:pt x="35238" y="17086"/>
                  <a:pt x="34285" y="17086"/>
                </a:cubicBezTo>
                <a:cubicBezTo>
                  <a:pt x="33333" y="17086"/>
                  <a:pt x="33333" y="17086"/>
                  <a:pt x="32380" y="17086"/>
                </a:cubicBezTo>
                <a:cubicBezTo>
                  <a:pt x="31428" y="17483"/>
                  <a:pt x="31428" y="17483"/>
                  <a:pt x="30476" y="17483"/>
                </a:cubicBezTo>
                <a:cubicBezTo>
                  <a:pt x="29523" y="17483"/>
                  <a:pt x="28571" y="17483"/>
                  <a:pt x="27619" y="17880"/>
                </a:cubicBezTo>
                <a:cubicBezTo>
                  <a:pt x="26666" y="17880"/>
                  <a:pt x="25714" y="17880"/>
                  <a:pt x="25714" y="17880"/>
                </a:cubicBezTo>
                <a:cubicBezTo>
                  <a:pt x="25714" y="17880"/>
                  <a:pt x="25714" y="17880"/>
                  <a:pt x="24761" y="17880"/>
                </a:cubicBezTo>
                <a:cubicBezTo>
                  <a:pt x="23809" y="17880"/>
                  <a:pt x="23809" y="18278"/>
                  <a:pt x="22857" y="18278"/>
                </a:cubicBezTo>
                <a:cubicBezTo>
                  <a:pt x="21904" y="18278"/>
                  <a:pt x="20000" y="18675"/>
                  <a:pt x="19047" y="19072"/>
                </a:cubicBezTo>
                <a:cubicBezTo>
                  <a:pt x="19047" y="19072"/>
                  <a:pt x="19047" y="19072"/>
                  <a:pt x="18095" y="19072"/>
                </a:cubicBezTo>
                <a:cubicBezTo>
                  <a:pt x="18095" y="19072"/>
                  <a:pt x="18095" y="19072"/>
                  <a:pt x="17142" y="19470"/>
                </a:cubicBezTo>
                <a:cubicBezTo>
                  <a:pt x="17142" y="19470"/>
                  <a:pt x="16190" y="20264"/>
                  <a:pt x="16190" y="20662"/>
                </a:cubicBezTo>
                <a:cubicBezTo>
                  <a:pt x="16190" y="21059"/>
                  <a:pt x="15238" y="21456"/>
                  <a:pt x="15238" y="21456"/>
                </a:cubicBezTo>
                <a:cubicBezTo>
                  <a:pt x="15238" y="21854"/>
                  <a:pt x="15238" y="21854"/>
                  <a:pt x="15238" y="22251"/>
                </a:cubicBezTo>
                <a:cubicBezTo>
                  <a:pt x="14285" y="22251"/>
                  <a:pt x="14285" y="23046"/>
                  <a:pt x="13333" y="23443"/>
                </a:cubicBezTo>
                <a:cubicBezTo>
                  <a:pt x="13333" y="23841"/>
                  <a:pt x="13333" y="24238"/>
                  <a:pt x="13333" y="24238"/>
                </a:cubicBezTo>
                <a:cubicBezTo>
                  <a:pt x="13333" y="24238"/>
                  <a:pt x="13333" y="24238"/>
                  <a:pt x="13333" y="24635"/>
                </a:cubicBezTo>
                <a:cubicBezTo>
                  <a:pt x="13333" y="24635"/>
                  <a:pt x="12380" y="25430"/>
                  <a:pt x="12380" y="25430"/>
                </a:cubicBezTo>
                <a:cubicBezTo>
                  <a:pt x="12380" y="25827"/>
                  <a:pt x="12380" y="26225"/>
                  <a:pt x="12380" y="26225"/>
                </a:cubicBezTo>
                <a:cubicBezTo>
                  <a:pt x="12380" y="26622"/>
                  <a:pt x="11428" y="27019"/>
                  <a:pt x="10476" y="27417"/>
                </a:cubicBezTo>
                <a:cubicBezTo>
                  <a:pt x="10476" y="27417"/>
                  <a:pt x="10476" y="27814"/>
                  <a:pt x="10476" y="28211"/>
                </a:cubicBezTo>
                <a:cubicBezTo>
                  <a:pt x="10476" y="28211"/>
                  <a:pt x="9523" y="28211"/>
                  <a:pt x="9523" y="28609"/>
                </a:cubicBezTo>
                <a:cubicBezTo>
                  <a:pt x="8571" y="28609"/>
                  <a:pt x="8571" y="29403"/>
                  <a:pt x="8571" y="29403"/>
                </a:cubicBezTo>
                <a:cubicBezTo>
                  <a:pt x="7619" y="29801"/>
                  <a:pt x="7619" y="29801"/>
                  <a:pt x="7619" y="30198"/>
                </a:cubicBezTo>
                <a:cubicBezTo>
                  <a:pt x="6666" y="30596"/>
                  <a:pt x="5714" y="31788"/>
                  <a:pt x="5714" y="32185"/>
                </a:cubicBezTo>
                <a:cubicBezTo>
                  <a:pt x="4761" y="32185"/>
                  <a:pt x="4761" y="32582"/>
                  <a:pt x="3809" y="32582"/>
                </a:cubicBezTo>
                <a:cubicBezTo>
                  <a:pt x="3809" y="32980"/>
                  <a:pt x="2857" y="32980"/>
                  <a:pt x="1904" y="33377"/>
                </a:cubicBezTo>
                <a:cubicBezTo>
                  <a:pt x="1904" y="33774"/>
                  <a:pt x="1904" y="34569"/>
                  <a:pt x="1904" y="34966"/>
                </a:cubicBezTo>
                <a:cubicBezTo>
                  <a:pt x="1904" y="35364"/>
                  <a:pt x="952" y="36158"/>
                  <a:pt x="952" y="36556"/>
                </a:cubicBezTo>
                <a:cubicBezTo>
                  <a:pt x="0" y="36953"/>
                  <a:pt x="952" y="36953"/>
                  <a:pt x="952" y="37350"/>
                </a:cubicBezTo>
                <a:cubicBezTo>
                  <a:pt x="1904" y="38145"/>
                  <a:pt x="1904" y="38940"/>
                  <a:pt x="1904" y="39337"/>
                </a:cubicBezTo>
                <a:cubicBezTo>
                  <a:pt x="1904" y="39735"/>
                  <a:pt x="1904" y="40132"/>
                  <a:pt x="2857" y="40132"/>
                </a:cubicBezTo>
                <a:cubicBezTo>
                  <a:pt x="2857" y="40529"/>
                  <a:pt x="2857" y="41324"/>
                  <a:pt x="2857" y="41324"/>
                </a:cubicBezTo>
                <a:cubicBezTo>
                  <a:pt x="3809" y="42119"/>
                  <a:pt x="6666" y="43708"/>
                  <a:pt x="6666" y="44503"/>
                </a:cubicBezTo>
                <a:cubicBezTo>
                  <a:pt x="7619" y="44900"/>
                  <a:pt x="11428" y="47284"/>
                  <a:pt x="11428" y="47682"/>
                </a:cubicBezTo>
                <a:cubicBezTo>
                  <a:pt x="11428" y="47682"/>
                  <a:pt x="11428" y="47682"/>
                  <a:pt x="11428" y="47682"/>
                </a:cubicBezTo>
                <a:cubicBezTo>
                  <a:pt x="11428" y="47682"/>
                  <a:pt x="11428" y="48079"/>
                  <a:pt x="12380" y="48079"/>
                </a:cubicBezTo>
                <a:cubicBezTo>
                  <a:pt x="12380" y="48476"/>
                  <a:pt x="12380" y="48476"/>
                  <a:pt x="12380" y="48476"/>
                </a:cubicBezTo>
                <a:cubicBezTo>
                  <a:pt x="12380" y="48476"/>
                  <a:pt x="12380" y="48476"/>
                  <a:pt x="13333" y="48874"/>
                </a:cubicBezTo>
                <a:cubicBezTo>
                  <a:pt x="13333" y="48874"/>
                  <a:pt x="13333" y="48874"/>
                  <a:pt x="13333" y="49271"/>
                </a:cubicBezTo>
                <a:cubicBezTo>
                  <a:pt x="13333" y="49271"/>
                  <a:pt x="14285" y="49668"/>
                  <a:pt x="14285" y="49668"/>
                </a:cubicBezTo>
                <a:cubicBezTo>
                  <a:pt x="14285" y="49668"/>
                  <a:pt x="14285" y="49668"/>
                  <a:pt x="14285" y="49668"/>
                </a:cubicBezTo>
                <a:cubicBezTo>
                  <a:pt x="14285" y="49668"/>
                  <a:pt x="15238" y="50066"/>
                  <a:pt x="15238" y="50066"/>
                </a:cubicBezTo>
                <a:cubicBezTo>
                  <a:pt x="15238" y="50066"/>
                  <a:pt x="15238" y="50066"/>
                  <a:pt x="15238" y="50066"/>
                </a:cubicBezTo>
                <a:cubicBezTo>
                  <a:pt x="15238" y="50463"/>
                  <a:pt x="15238" y="50463"/>
                  <a:pt x="15238" y="50463"/>
                </a:cubicBezTo>
                <a:cubicBezTo>
                  <a:pt x="15238" y="50463"/>
                  <a:pt x="15238" y="50463"/>
                  <a:pt x="16190" y="50463"/>
                </a:cubicBezTo>
                <a:cubicBezTo>
                  <a:pt x="16190" y="50463"/>
                  <a:pt x="16190" y="50463"/>
                  <a:pt x="16190" y="50860"/>
                </a:cubicBezTo>
                <a:cubicBezTo>
                  <a:pt x="16190" y="50860"/>
                  <a:pt x="17142" y="51258"/>
                  <a:pt x="17142" y="51258"/>
                </a:cubicBezTo>
                <a:cubicBezTo>
                  <a:pt x="17142" y="51655"/>
                  <a:pt x="18095" y="52052"/>
                  <a:pt x="18095" y="52450"/>
                </a:cubicBezTo>
                <a:cubicBezTo>
                  <a:pt x="18095" y="52450"/>
                  <a:pt x="18095" y="52450"/>
                  <a:pt x="18095" y="52450"/>
                </a:cubicBezTo>
                <a:cubicBezTo>
                  <a:pt x="19047" y="52450"/>
                  <a:pt x="18095" y="52450"/>
                  <a:pt x="18095" y="52052"/>
                </a:cubicBezTo>
                <a:cubicBezTo>
                  <a:pt x="18095" y="51655"/>
                  <a:pt x="19047" y="52052"/>
                  <a:pt x="19047" y="52450"/>
                </a:cubicBezTo>
                <a:cubicBezTo>
                  <a:pt x="19047" y="52450"/>
                  <a:pt x="19047" y="52450"/>
                  <a:pt x="20000" y="52450"/>
                </a:cubicBezTo>
                <a:cubicBezTo>
                  <a:pt x="20000" y="52450"/>
                  <a:pt x="20000" y="52450"/>
                  <a:pt x="20000" y="52847"/>
                </a:cubicBezTo>
                <a:cubicBezTo>
                  <a:pt x="20000" y="53642"/>
                  <a:pt x="19047" y="54437"/>
                  <a:pt x="19047" y="55629"/>
                </a:cubicBezTo>
                <a:cubicBezTo>
                  <a:pt x="19047" y="56423"/>
                  <a:pt x="19047" y="59205"/>
                  <a:pt x="19047" y="59602"/>
                </a:cubicBezTo>
                <a:cubicBezTo>
                  <a:pt x="19047" y="60000"/>
                  <a:pt x="19047" y="60397"/>
                  <a:pt x="19047" y="61589"/>
                </a:cubicBezTo>
                <a:cubicBezTo>
                  <a:pt x="19047" y="62384"/>
                  <a:pt x="19047" y="65562"/>
                  <a:pt x="19047" y="65562"/>
                </a:cubicBezTo>
                <a:cubicBezTo>
                  <a:pt x="19047" y="65960"/>
                  <a:pt x="19047" y="65960"/>
                  <a:pt x="19047" y="66357"/>
                </a:cubicBezTo>
                <a:cubicBezTo>
                  <a:pt x="19047" y="66357"/>
                  <a:pt x="20000" y="66357"/>
                  <a:pt x="20000" y="66357"/>
                </a:cubicBezTo>
                <a:cubicBezTo>
                  <a:pt x="20000" y="66357"/>
                  <a:pt x="20952" y="66754"/>
                  <a:pt x="20952" y="66754"/>
                </a:cubicBezTo>
                <a:cubicBezTo>
                  <a:pt x="21904" y="66754"/>
                  <a:pt x="21904" y="67152"/>
                  <a:pt x="21904" y="67152"/>
                </a:cubicBezTo>
                <a:cubicBezTo>
                  <a:pt x="22857" y="67152"/>
                  <a:pt x="23809" y="67549"/>
                  <a:pt x="23809" y="67549"/>
                </a:cubicBezTo>
                <a:cubicBezTo>
                  <a:pt x="24761" y="67549"/>
                  <a:pt x="25714" y="67549"/>
                  <a:pt x="25714" y="67947"/>
                </a:cubicBezTo>
                <a:cubicBezTo>
                  <a:pt x="26666" y="67947"/>
                  <a:pt x="27619" y="67947"/>
                  <a:pt x="27619" y="67947"/>
                </a:cubicBezTo>
                <a:cubicBezTo>
                  <a:pt x="28571" y="67947"/>
                  <a:pt x="28571" y="67947"/>
                  <a:pt x="28571" y="67947"/>
                </a:cubicBezTo>
                <a:cubicBezTo>
                  <a:pt x="28571" y="67947"/>
                  <a:pt x="28571" y="68344"/>
                  <a:pt x="28571" y="68741"/>
                </a:cubicBezTo>
                <a:cubicBezTo>
                  <a:pt x="28571" y="69139"/>
                  <a:pt x="28571" y="69933"/>
                  <a:pt x="28571" y="70728"/>
                </a:cubicBezTo>
                <a:cubicBezTo>
                  <a:pt x="29523" y="71125"/>
                  <a:pt x="29523" y="72715"/>
                  <a:pt x="29523" y="73112"/>
                </a:cubicBezTo>
                <a:cubicBezTo>
                  <a:pt x="30476" y="73112"/>
                  <a:pt x="30476" y="73112"/>
                  <a:pt x="30476" y="73907"/>
                </a:cubicBezTo>
                <a:cubicBezTo>
                  <a:pt x="30476" y="74304"/>
                  <a:pt x="31428" y="76291"/>
                  <a:pt x="31428" y="77483"/>
                </a:cubicBezTo>
                <a:cubicBezTo>
                  <a:pt x="31428" y="78278"/>
                  <a:pt x="32380" y="80264"/>
                  <a:pt x="33333" y="81456"/>
                </a:cubicBezTo>
                <a:cubicBezTo>
                  <a:pt x="33333" y="81854"/>
                  <a:pt x="33333" y="82251"/>
                  <a:pt x="33333" y="82649"/>
                </a:cubicBezTo>
                <a:cubicBezTo>
                  <a:pt x="33333" y="82649"/>
                  <a:pt x="34285" y="84238"/>
                  <a:pt x="34285" y="85033"/>
                </a:cubicBezTo>
                <a:cubicBezTo>
                  <a:pt x="34285" y="85430"/>
                  <a:pt x="34285" y="87019"/>
                  <a:pt x="34285" y="87417"/>
                </a:cubicBezTo>
                <a:cubicBezTo>
                  <a:pt x="34285" y="87814"/>
                  <a:pt x="34285" y="88211"/>
                  <a:pt x="34285" y="88609"/>
                </a:cubicBezTo>
                <a:cubicBezTo>
                  <a:pt x="34285" y="89006"/>
                  <a:pt x="35238" y="92185"/>
                  <a:pt x="35238" y="92980"/>
                </a:cubicBezTo>
                <a:cubicBezTo>
                  <a:pt x="35238" y="93377"/>
                  <a:pt x="35238" y="93377"/>
                  <a:pt x="35238" y="93774"/>
                </a:cubicBezTo>
                <a:cubicBezTo>
                  <a:pt x="35238" y="94172"/>
                  <a:pt x="36190" y="95761"/>
                  <a:pt x="36190" y="96158"/>
                </a:cubicBezTo>
                <a:cubicBezTo>
                  <a:pt x="36190" y="96953"/>
                  <a:pt x="37142" y="97748"/>
                  <a:pt x="37142" y="98145"/>
                </a:cubicBezTo>
                <a:cubicBezTo>
                  <a:pt x="37142" y="98543"/>
                  <a:pt x="37142" y="100132"/>
                  <a:pt x="37142" y="100529"/>
                </a:cubicBezTo>
                <a:cubicBezTo>
                  <a:pt x="38095" y="101324"/>
                  <a:pt x="38095" y="102119"/>
                  <a:pt x="38095" y="102119"/>
                </a:cubicBezTo>
                <a:cubicBezTo>
                  <a:pt x="38095" y="102516"/>
                  <a:pt x="38095" y="102913"/>
                  <a:pt x="38095" y="103708"/>
                </a:cubicBezTo>
                <a:cubicBezTo>
                  <a:pt x="39047" y="104105"/>
                  <a:pt x="39047" y="105695"/>
                  <a:pt x="39047" y="106092"/>
                </a:cubicBezTo>
                <a:cubicBezTo>
                  <a:pt x="39047" y="106092"/>
                  <a:pt x="39047" y="106092"/>
                  <a:pt x="38095" y="106092"/>
                </a:cubicBezTo>
                <a:cubicBezTo>
                  <a:pt x="38095" y="106092"/>
                  <a:pt x="38095" y="106092"/>
                  <a:pt x="37142" y="106490"/>
                </a:cubicBezTo>
                <a:cubicBezTo>
                  <a:pt x="37142" y="106490"/>
                  <a:pt x="37142" y="106887"/>
                  <a:pt x="38095" y="106887"/>
                </a:cubicBezTo>
                <a:cubicBezTo>
                  <a:pt x="38095" y="107284"/>
                  <a:pt x="39047" y="107284"/>
                  <a:pt x="40000" y="107284"/>
                </a:cubicBezTo>
                <a:cubicBezTo>
                  <a:pt x="40000" y="107284"/>
                  <a:pt x="40000" y="107284"/>
                  <a:pt x="40000" y="107284"/>
                </a:cubicBezTo>
                <a:cubicBezTo>
                  <a:pt x="40000" y="107682"/>
                  <a:pt x="40000" y="108079"/>
                  <a:pt x="40000" y="108079"/>
                </a:cubicBezTo>
                <a:cubicBezTo>
                  <a:pt x="40000" y="108079"/>
                  <a:pt x="40000" y="108079"/>
                  <a:pt x="40000" y="108079"/>
                </a:cubicBezTo>
                <a:cubicBezTo>
                  <a:pt x="40000" y="108079"/>
                  <a:pt x="40000" y="108476"/>
                  <a:pt x="40000" y="108476"/>
                </a:cubicBezTo>
                <a:cubicBezTo>
                  <a:pt x="40000" y="108874"/>
                  <a:pt x="39047" y="109668"/>
                  <a:pt x="39047" y="109668"/>
                </a:cubicBezTo>
                <a:cubicBezTo>
                  <a:pt x="39047" y="110066"/>
                  <a:pt x="39047" y="110066"/>
                  <a:pt x="39047" y="110463"/>
                </a:cubicBezTo>
                <a:cubicBezTo>
                  <a:pt x="39047" y="110463"/>
                  <a:pt x="39047" y="110463"/>
                  <a:pt x="39047" y="110463"/>
                </a:cubicBezTo>
                <a:cubicBezTo>
                  <a:pt x="39047" y="110463"/>
                  <a:pt x="39047" y="110463"/>
                  <a:pt x="39047" y="110463"/>
                </a:cubicBezTo>
                <a:cubicBezTo>
                  <a:pt x="39047" y="110860"/>
                  <a:pt x="38095" y="110860"/>
                  <a:pt x="38095" y="110860"/>
                </a:cubicBezTo>
                <a:cubicBezTo>
                  <a:pt x="38095" y="111258"/>
                  <a:pt x="38095" y="111258"/>
                  <a:pt x="38095" y="111258"/>
                </a:cubicBezTo>
                <a:cubicBezTo>
                  <a:pt x="39047" y="111258"/>
                  <a:pt x="38095" y="111655"/>
                  <a:pt x="38095" y="111655"/>
                </a:cubicBezTo>
                <a:cubicBezTo>
                  <a:pt x="38095" y="111655"/>
                  <a:pt x="37142" y="112052"/>
                  <a:pt x="37142" y="112052"/>
                </a:cubicBezTo>
                <a:cubicBezTo>
                  <a:pt x="37142" y="112450"/>
                  <a:pt x="37142" y="112450"/>
                  <a:pt x="37142" y="112450"/>
                </a:cubicBezTo>
                <a:cubicBezTo>
                  <a:pt x="37142" y="112450"/>
                  <a:pt x="37142" y="112450"/>
                  <a:pt x="37142" y="112450"/>
                </a:cubicBezTo>
                <a:cubicBezTo>
                  <a:pt x="37142" y="112450"/>
                  <a:pt x="37142" y="112450"/>
                  <a:pt x="37142" y="112847"/>
                </a:cubicBezTo>
                <a:cubicBezTo>
                  <a:pt x="36190" y="112847"/>
                  <a:pt x="37142" y="112847"/>
                  <a:pt x="36190" y="112847"/>
                </a:cubicBezTo>
                <a:cubicBezTo>
                  <a:pt x="36190" y="113245"/>
                  <a:pt x="35238" y="113245"/>
                  <a:pt x="34285" y="113642"/>
                </a:cubicBezTo>
                <a:cubicBezTo>
                  <a:pt x="33333" y="113642"/>
                  <a:pt x="33333" y="114039"/>
                  <a:pt x="32380" y="114039"/>
                </a:cubicBezTo>
                <a:cubicBezTo>
                  <a:pt x="32380" y="114039"/>
                  <a:pt x="31428" y="114039"/>
                  <a:pt x="31428" y="114437"/>
                </a:cubicBezTo>
                <a:cubicBezTo>
                  <a:pt x="30476" y="114437"/>
                  <a:pt x="30476" y="114437"/>
                  <a:pt x="30476" y="114437"/>
                </a:cubicBezTo>
                <a:cubicBezTo>
                  <a:pt x="30476" y="114437"/>
                  <a:pt x="30476" y="114834"/>
                  <a:pt x="29523" y="114834"/>
                </a:cubicBezTo>
                <a:cubicBezTo>
                  <a:pt x="29523" y="115231"/>
                  <a:pt x="29523" y="115629"/>
                  <a:pt x="29523" y="115629"/>
                </a:cubicBezTo>
                <a:cubicBezTo>
                  <a:pt x="29523" y="115629"/>
                  <a:pt x="29523" y="116026"/>
                  <a:pt x="29523" y="116026"/>
                </a:cubicBezTo>
                <a:cubicBezTo>
                  <a:pt x="28571" y="116026"/>
                  <a:pt x="28571" y="116026"/>
                  <a:pt x="28571" y="116026"/>
                </a:cubicBezTo>
                <a:cubicBezTo>
                  <a:pt x="28571" y="116026"/>
                  <a:pt x="27619" y="116423"/>
                  <a:pt x="28571" y="116821"/>
                </a:cubicBezTo>
                <a:cubicBezTo>
                  <a:pt x="28571" y="116821"/>
                  <a:pt x="28571" y="116821"/>
                  <a:pt x="30476" y="117218"/>
                </a:cubicBezTo>
                <a:cubicBezTo>
                  <a:pt x="31428" y="117218"/>
                  <a:pt x="37142" y="117218"/>
                  <a:pt x="39047" y="117218"/>
                </a:cubicBezTo>
                <a:cubicBezTo>
                  <a:pt x="41904" y="117218"/>
                  <a:pt x="45714" y="116821"/>
                  <a:pt x="45714" y="116423"/>
                </a:cubicBezTo>
                <a:cubicBezTo>
                  <a:pt x="48571" y="116423"/>
                  <a:pt x="49523" y="115629"/>
                  <a:pt x="49523" y="115231"/>
                </a:cubicBezTo>
                <a:cubicBezTo>
                  <a:pt x="50476" y="114834"/>
                  <a:pt x="51428" y="114437"/>
                  <a:pt x="51428" y="114437"/>
                </a:cubicBezTo>
                <a:cubicBezTo>
                  <a:pt x="51428" y="114437"/>
                  <a:pt x="51428" y="114437"/>
                  <a:pt x="52380" y="114437"/>
                </a:cubicBezTo>
                <a:cubicBezTo>
                  <a:pt x="52380" y="114437"/>
                  <a:pt x="53333" y="114437"/>
                  <a:pt x="54285" y="114437"/>
                </a:cubicBezTo>
                <a:cubicBezTo>
                  <a:pt x="55238" y="114437"/>
                  <a:pt x="58095" y="114039"/>
                  <a:pt x="58095" y="114039"/>
                </a:cubicBezTo>
                <a:cubicBezTo>
                  <a:pt x="60952" y="113245"/>
                  <a:pt x="61904" y="113245"/>
                  <a:pt x="61904" y="112847"/>
                </a:cubicBezTo>
                <a:cubicBezTo>
                  <a:pt x="61904" y="112847"/>
                  <a:pt x="60952" y="111655"/>
                  <a:pt x="60952" y="111258"/>
                </a:cubicBezTo>
                <a:cubicBezTo>
                  <a:pt x="60952" y="111258"/>
                  <a:pt x="60952" y="111258"/>
                  <a:pt x="60952" y="110860"/>
                </a:cubicBezTo>
                <a:cubicBezTo>
                  <a:pt x="60000" y="110860"/>
                  <a:pt x="60000" y="110860"/>
                  <a:pt x="60000" y="110860"/>
                </a:cubicBezTo>
                <a:cubicBezTo>
                  <a:pt x="60000" y="110860"/>
                  <a:pt x="60000" y="110463"/>
                  <a:pt x="60000" y="110066"/>
                </a:cubicBezTo>
                <a:cubicBezTo>
                  <a:pt x="60000" y="110066"/>
                  <a:pt x="60000" y="110066"/>
                  <a:pt x="60000" y="110066"/>
                </a:cubicBezTo>
                <a:cubicBezTo>
                  <a:pt x="60000" y="110066"/>
                  <a:pt x="60952" y="110066"/>
                  <a:pt x="60952" y="110066"/>
                </a:cubicBezTo>
                <a:cubicBezTo>
                  <a:pt x="60952" y="110066"/>
                  <a:pt x="61904" y="110463"/>
                  <a:pt x="61904" y="110463"/>
                </a:cubicBezTo>
                <a:cubicBezTo>
                  <a:pt x="61904" y="110463"/>
                  <a:pt x="61904" y="110860"/>
                  <a:pt x="62857" y="111258"/>
                </a:cubicBezTo>
                <a:cubicBezTo>
                  <a:pt x="62857" y="111258"/>
                  <a:pt x="62857" y="111655"/>
                  <a:pt x="62857" y="111655"/>
                </a:cubicBezTo>
                <a:cubicBezTo>
                  <a:pt x="62857" y="111655"/>
                  <a:pt x="62857" y="111655"/>
                  <a:pt x="62857" y="112052"/>
                </a:cubicBezTo>
                <a:cubicBezTo>
                  <a:pt x="62857" y="112052"/>
                  <a:pt x="63809" y="112450"/>
                  <a:pt x="63809" y="112450"/>
                </a:cubicBezTo>
                <a:cubicBezTo>
                  <a:pt x="63809" y="112450"/>
                  <a:pt x="63809" y="112847"/>
                  <a:pt x="63809" y="112847"/>
                </a:cubicBezTo>
                <a:cubicBezTo>
                  <a:pt x="63809" y="112847"/>
                  <a:pt x="63809" y="113245"/>
                  <a:pt x="63809" y="113245"/>
                </a:cubicBezTo>
                <a:cubicBezTo>
                  <a:pt x="63809" y="113245"/>
                  <a:pt x="63809" y="113245"/>
                  <a:pt x="63809" y="113642"/>
                </a:cubicBezTo>
                <a:cubicBezTo>
                  <a:pt x="63809" y="113642"/>
                  <a:pt x="62857" y="114039"/>
                  <a:pt x="62857" y="114039"/>
                </a:cubicBezTo>
                <a:cubicBezTo>
                  <a:pt x="62857" y="114039"/>
                  <a:pt x="62857" y="114437"/>
                  <a:pt x="61904" y="114437"/>
                </a:cubicBezTo>
                <a:cubicBezTo>
                  <a:pt x="61904" y="114834"/>
                  <a:pt x="61904" y="114834"/>
                  <a:pt x="61904" y="114834"/>
                </a:cubicBezTo>
                <a:cubicBezTo>
                  <a:pt x="61904" y="114834"/>
                  <a:pt x="61904" y="114834"/>
                  <a:pt x="61904" y="115231"/>
                </a:cubicBezTo>
                <a:cubicBezTo>
                  <a:pt x="61904" y="115231"/>
                  <a:pt x="60952" y="115231"/>
                  <a:pt x="60000" y="115629"/>
                </a:cubicBezTo>
                <a:cubicBezTo>
                  <a:pt x="60000" y="115629"/>
                  <a:pt x="60000" y="116026"/>
                  <a:pt x="60000" y="116026"/>
                </a:cubicBezTo>
                <a:cubicBezTo>
                  <a:pt x="60000" y="116423"/>
                  <a:pt x="59047" y="116423"/>
                  <a:pt x="59047" y="116821"/>
                </a:cubicBezTo>
                <a:cubicBezTo>
                  <a:pt x="59047" y="116821"/>
                  <a:pt x="59047" y="116821"/>
                  <a:pt x="59047" y="116821"/>
                </a:cubicBezTo>
                <a:cubicBezTo>
                  <a:pt x="59047" y="116821"/>
                  <a:pt x="59047" y="117218"/>
                  <a:pt x="59047" y="117218"/>
                </a:cubicBezTo>
                <a:cubicBezTo>
                  <a:pt x="59047" y="117218"/>
                  <a:pt x="58095" y="117218"/>
                  <a:pt x="58095" y="117218"/>
                </a:cubicBezTo>
                <a:cubicBezTo>
                  <a:pt x="58095" y="117615"/>
                  <a:pt x="58095" y="117615"/>
                  <a:pt x="58095" y="118013"/>
                </a:cubicBezTo>
                <a:cubicBezTo>
                  <a:pt x="58095" y="118410"/>
                  <a:pt x="58095" y="118410"/>
                  <a:pt x="58095" y="118410"/>
                </a:cubicBezTo>
                <a:cubicBezTo>
                  <a:pt x="57142" y="118410"/>
                  <a:pt x="57142" y="118807"/>
                  <a:pt x="57142" y="118807"/>
                </a:cubicBezTo>
                <a:cubicBezTo>
                  <a:pt x="56190" y="118807"/>
                  <a:pt x="57142" y="118807"/>
                  <a:pt x="57142" y="119205"/>
                </a:cubicBezTo>
                <a:cubicBezTo>
                  <a:pt x="56190" y="119205"/>
                  <a:pt x="56190" y="119602"/>
                  <a:pt x="57142" y="119602"/>
                </a:cubicBezTo>
                <a:cubicBezTo>
                  <a:pt x="57142" y="119602"/>
                  <a:pt x="57142" y="119602"/>
                  <a:pt x="59047" y="120000"/>
                </a:cubicBezTo>
                <a:cubicBezTo>
                  <a:pt x="60952" y="120000"/>
                  <a:pt x="61904" y="120000"/>
                  <a:pt x="63809" y="120000"/>
                </a:cubicBezTo>
                <a:cubicBezTo>
                  <a:pt x="65714" y="120000"/>
                  <a:pt x="66666" y="120000"/>
                  <a:pt x="66666" y="119602"/>
                </a:cubicBezTo>
                <a:cubicBezTo>
                  <a:pt x="66666" y="119602"/>
                  <a:pt x="66666" y="119602"/>
                  <a:pt x="67619" y="119602"/>
                </a:cubicBezTo>
                <a:cubicBezTo>
                  <a:pt x="68571" y="119602"/>
                  <a:pt x="72380" y="119602"/>
                  <a:pt x="73333" y="119602"/>
                </a:cubicBezTo>
                <a:cubicBezTo>
                  <a:pt x="79047" y="118807"/>
                  <a:pt x="79047" y="118013"/>
                  <a:pt x="79047" y="118013"/>
                </a:cubicBezTo>
                <a:cubicBezTo>
                  <a:pt x="79047" y="117615"/>
                  <a:pt x="79047" y="117615"/>
                  <a:pt x="79047" y="117615"/>
                </a:cubicBezTo>
                <a:cubicBezTo>
                  <a:pt x="80000" y="117615"/>
                  <a:pt x="80000" y="117615"/>
                  <a:pt x="80000" y="117615"/>
                </a:cubicBezTo>
                <a:cubicBezTo>
                  <a:pt x="80000" y="117615"/>
                  <a:pt x="80952" y="117218"/>
                  <a:pt x="81904" y="116821"/>
                </a:cubicBezTo>
                <a:cubicBezTo>
                  <a:pt x="81904" y="116821"/>
                  <a:pt x="81904" y="116423"/>
                  <a:pt x="81904" y="116423"/>
                </a:cubicBezTo>
                <a:cubicBezTo>
                  <a:pt x="81904" y="116026"/>
                  <a:pt x="81904" y="115231"/>
                  <a:pt x="81904" y="114834"/>
                </a:cubicBezTo>
                <a:cubicBezTo>
                  <a:pt x="81904" y="114437"/>
                  <a:pt x="81904" y="114437"/>
                  <a:pt x="80952" y="114437"/>
                </a:cubicBezTo>
                <a:cubicBezTo>
                  <a:pt x="80952" y="114437"/>
                  <a:pt x="80952" y="114437"/>
                  <a:pt x="80952" y="114437"/>
                </a:cubicBezTo>
                <a:cubicBezTo>
                  <a:pt x="80952" y="114437"/>
                  <a:pt x="80952" y="114437"/>
                  <a:pt x="81904" y="114039"/>
                </a:cubicBezTo>
                <a:cubicBezTo>
                  <a:pt x="81904" y="114039"/>
                  <a:pt x="81904" y="114039"/>
                  <a:pt x="81904" y="114039"/>
                </a:cubicBezTo>
                <a:cubicBezTo>
                  <a:pt x="81904" y="113642"/>
                  <a:pt x="81904" y="113642"/>
                  <a:pt x="81904" y="113642"/>
                </a:cubicBezTo>
                <a:cubicBezTo>
                  <a:pt x="81904" y="113245"/>
                  <a:pt x="81904" y="112450"/>
                  <a:pt x="81904" y="112450"/>
                </a:cubicBezTo>
                <a:cubicBezTo>
                  <a:pt x="82857" y="112052"/>
                  <a:pt x="82857" y="112052"/>
                  <a:pt x="82857" y="112052"/>
                </a:cubicBezTo>
                <a:cubicBezTo>
                  <a:pt x="82857" y="112052"/>
                  <a:pt x="82857" y="112052"/>
                  <a:pt x="82857" y="111655"/>
                </a:cubicBezTo>
                <a:cubicBezTo>
                  <a:pt x="82857" y="111655"/>
                  <a:pt x="82857" y="111258"/>
                  <a:pt x="83809" y="110860"/>
                </a:cubicBezTo>
                <a:cubicBezTo>
                  <a:pt x="83809" y="110066"/>
                  <a:pt x="83809" y="110066"/>
                  <a:pt x="83809" y="110066"/>
                </a:cubicBezTo>
                <a:cubicBezTo>
                  <a:pt x="83809" y="110066"/>
                  <a:pt x="84761" y="110066"/>
                  <a:pt x="84761" y="109668"/>
                </a:cubicBezTo>
                <a:cubicBezTo>
                  <a:pt x="84761" y="109668"/>
                  <a:pt x="84761" y="108476"/>
                  <a:pt x="84761" y="108079"/>
                </a:cubicBezTo>
                <a:cubicBezTo>
                  <a:pt x="85714" y="107284"/>
                  <a:pt x="85714" y="106092"/>
                  <a:pt x="85714" y="105695"/>
                </a:cubicBezTo>
                <a:cubicBezTo>
                  <a:pt x="85714" y="105298"/>
                  <a:pt x="85714" y="103708"/>
                  <a:pt x="85714" y="102913"/>
                </a:cubicBezTo>
                <a:cubicBezTo>
                  <a:pt x="85714" y="102516"/>
                  <a:pt x="86666" y="99337"/>
                  <a:pt x="86666" y="98145"/>
                </a:cubicBezTo>
                <a:cubicBezTo>
                  <a:pt x="86666" y="97350"/>
                  <a:pt x="86666" y="93774"/>
                  <a:pt x="86666" y="93377"/>
                </a:cubicBezTo>
                <a:cubicBezTo>
                  <a:pt x="86666" y="92980"/>
                  <a:pt x="86666" y="88609"/>
                  <a:pt x="86666" y="87814"/>
                </a:cubicBezTo>
                <a:cubicBezTo>
                  <a:pt x="86666" y="87019"/>
                  <a:pt x="86666" y="84635"/>
                  <a:pt x="86666" y="84635"/>
                </a:cubicBezTo>
                <a:cubicBezTo>
                  <a:pt x="86666" y="84635"/>
                  <a:pt x="86666" y="84238"/>
                  <a:pt x="86666" y="84238"/>
                </a:cubicBezTo>
                <a:cubicBezTo>
                  <a:pt x="86666" y="83841"/>
                  <a:pt x="86666" y="78675"/>
                  <a:pt x="86666" y="77880"/>
                </a:cubicBezTo>
                <a:cubicBezTo>
                  <a:pt x="86666" y="77086"/>
                  <a:pt x="85714" y="73112"/>
                  <a:pt x="85714" y="72715"/>
                </a:cubicBezTo>
                <a:cubicBezTo>
                  <a:pt x="85714" y="72317"/>
                  <a:pt x="85714" y="66357"/>
                  <a:pt x="85714" y="65960"/>
                </a:cubicBezTo>
                <a:cubicBezTo>
                  <a:pt x="85714" y="65960"/>
                  <a:pt x="85714" y="65960"/>
                  <a:pt x="85714" y="65960"/>
                </a:cubicBezTo>
                <a:cubicBezTo>
                  <a:pt x="85714" y="66357"/>
                  <a:pt x="86666" y="66754"/>
                  <a:pt x="86666" y="66754"/>
                </a:cubicBezTo>
                <a:cubicBezTo>
                  <a:pt x="87619" y="67152"/>
                  <a:pt x="87619" y="67152"/>
                  <a:pt x="88571" y="67152"/>
                </a:cubicBezTo>
                <a:cubicBezTo>
                  <a:pt x="88571" y="67152"/>
                  <a:pt x="89523" y="67549"/>
                  <a:pt x="89523" y="67549"/>
                </a:cubicBezTo>
                <a:cubicBezTo>
                  <a:pt x="90476" y="67549"/>
                  <a:pt x="91428" y="67549"/>
                  <a:pt x="92380" y="67549"/>
                </a:cubicBezTo>
                <a:cubicBezTo>
                  <a:pt x="93333" y="67549"/>
                  <a:pt x="95238" y="67549"/>
                  <a:pt x="95238" y="67549"/>
                </a:cubicBezTo>
                <a:cubicBezTo>
                  <a:pt x="96190" y="67549"/>
                  <a:pt x="98095" y="67152"/>
                  <a:pt x="98095" y="67152"/>
                </a:cubicBezTo>
                <a:cubicBezTo>
                  <a:pt x="99047" y="67152"/>
                  <a:pt x="100000" y="66754"/>
                  <a:pt x="100952" y="66754"/>
                </a:cubicBezTo>
                <a:cubicBezTo>
                  <a:pt x="100952" y="66754"/>
                  <a:pt x="101904" y="66754"/>
                  <a:pt x="101904" y="66357"/>
                </a:cubicBezTo>
                <a:cubicBezTo>
                  <a:pt x="102857" y="66357"/>
                  <a:pt x="102857" y="66357"/>
                  <a:pt x="102857" y="66357"/>
                </a:cubicBezTo>
                <a:cubicBezTo>
                  <a:pt x="102857" y="65960"/>
                  <a:pt x="101904" y="65165"/>
                  <a:pt x="101904" y="64768"/>
                </a:cubicBezTo>
                <a:cubicBezTo>
                  <a:pt x="101904" y="64768"/>
                  <a:pt x="101904" y="63973"/>
                  <a:pt x="101904" y="63576"/>
                </a:cubicBezTo>
                <a:cubicBezTo>
                  <a:pt x="101904" y="63178"/>
                  <a:pt x="101904" y="62781"/>
                  <a:pt x="101904" y="61986"/>
                </a:cubicBezTo>
                <a:cubicBezTo>
                  <a:pt x="101904" y="61589"/>
                  <a:pt x="101904" y="60794"/>
                  <a:pt x="101904" y="60397"/>
                </a:cubicBezTo>
                <a:cubicBezTo>
                  <a:pt x="101904" y="60397"/>
                  <a:pt x="101904" y="59602"/>
                  <a:pt x="101904" y="59205"/>
                </a:cubicBezTo>
                <a:cubicBezTo>
                  <a:pt x="101904" y="58807"/>
                  <a:pt x="101904" y="58410"/>
                  <a:pt x="100952" y="57615"/>
                </a:cubicBezTo>
                <a:cubicBezTo>
                  <a:pt x="100952" y="57218"/>
                  <a:pt x="100952" y="56423"/>
                  <a:pt x="100952" y="56423"/>
                </a:cubicBezTo>
                <a:cubicBezTo>
                  <a:pt x="100952" y="56026"/>
                  <a:pt x="100952" y="55629"/>
                  <a:pt x="100952" y="55231"/>
                </a:cubicBezTo>
                <a:cubicBezTo>
                  <a:pt x="100952" y="54437"/>
                  <a:pt x="100000" y="52450"/>
                  <a:pt x="100000" y="52052"/>
                </a:cubicBezTo>
                <a:cubicBezTo>
                  <a:pt x="100000" y="52052"/>
                  <a:pt x="100000" y="52052"/>
                  <a:pt x="100000" y="52052"/>
                </a:cubicBezTo>
                <a:cubicBezTo>
                  <a:pt x="100952" y="51655"/>
                  <a:pt x="100000" y="51655"/>
                  <a:pt x="100000" y="51258"/>
                </a:cubicBezTo>
                <a:cubicBezTo>
                  <a:pt x="100000" y="51258"/>
                  <a:pt x="100000" y="50860"/>
                  <a:pt x="100000" y="50463"/>
                </a:cubicBezTo>
                <a:cubicBezTo>
                  <a:pt x="100000" y="50066"/>
                  <a:pt x="99047" y="48874"/>
                  <a:pt x="99047" y="48874"/>
                </a:cubicBezTo>
                <a:cubicBezTo>
                  <a:pt x="99047" y="48476"/>
                  <a:pt x="99047" y="48476"/>
                  <a:pt x="99047" y="48476"/>
                </a:cubicBezTo>
                <a:cubicBezTo>
                  <a:pt x="99047" y="48476"/>
                  <a:pt x="99047" y="48476"/>
                  <a:pt x="99047" y="48476"/>
                </a:cubicBezTo>
                <a:cubicBezTo>
                  <a:pt x="99047" y="48476"/>
                  <a:pt x="99047" y="48079"/>
                  <a:pt x="99047" y="48079"/>
                </a:cubicBezTo>
                <a:cubicBezTo>
                  <a:pt x="99047" y="48079"/>
                  <a:pt x="99047" y="47682"/>
                  <a:pt x="99047" y="47682"/>
                </a:cubicBezTo>
                <a:cubicBezTo>
                  <a:pt x="100000" y="47284"/>
                  <a:pt x="102857" y="46092"/>
                  <a:pt x="103809" y="45695"/>
                </a:cubicBezTo>
                <a:cubicBezTo>
                  <a:pt x="104761" y="45298"/>
                  <a:pt x="109523" y="42516"/>
                  <a:pt x="110476" y="42119"/>
                </a:cubicBezTo>
                <a:cubicBezTo>
                  <a:pt x="110476" y="41721"/>
                  <a:pt x="112380" y="40927"/>
                  <a:pt x="113333" y="40529"/>
                </a:cubicBezTo>
                <a:cubicBezTo>
                  <a:pt x="114285" y="40132"/>
                  <a:pt x="115238" y="39337"/>
                  <a:pt x="115238" y="38940"/>
                </a:cubicBezTo>
                <a:cubicBezTo>
                  <a:pt x="116190" y="38940"/>
                  <a:pt x="117142" y="38145"/>
                  <a:pt x="117142" y="38145"/>
                </a:cubicBezTo>
                <a:cubicBezTo>
                  <a:pt x="117142" y="37748"/>
                  <a:pt x="118095" y="36953"/>
                  <a:pt x="118095" y="36953"/>
                </a:cubicBezTo>
                <a:cubicBezTo>
                  <a:pt x="119047" y="36556"/>
                  <a:pt x="119047" y="36158"/>
                  <a:pt x="119047" y="35761"/>
                </a:cubicBezTo>
                <a:cubicBezTo>
                  <a:pt x="120000" y="34569"/>
                  <a:pt x="118095" y="32980"/>
                  <a:pt x="118095" y="32980"/>
                </a:cubicBezTo>
                <a:close/>
                <a:moveTo>
                  <a:pt x="21904" y="39735"/>
                </a:moveTo>
                <a:cubicBezTo>
                  <a:pt x="21904" y="40132"/>
                  <a:pt x="21904" y="40529"/>
                  <a:pt x="21904" y="40529"/>
                </a:cubicBezTo>
                <a:cubicBezTo>
                  <a:pt x="21904" y="40529"/>
                  <a:pt x="20952" y="40132"/>
                  <a:pt x="20952" y="40132"/>
                </a:cubicBezTo>
                <a:cubicBezTo>
                  <a:pt x="20952" y="39735"/>
                  <a:pt x="20000" y="38940"/>
                  <a:pt x="20000" y="38940"/>
                </a:cubicBezTo>
                <a:cubicBezTo>
                  <a:pt x="20000" y="38543"/>
                  <a:pt x="19047" y="38145"/>
                  <a:pt x="19047" y="38145"/>
                </a:cubicBezTo>
                <a:cubicBezTo>
                  <a:pt x="19047" y="37748"/>
                  <a:pt x="19047" y="37748"/>
                  <a:pt x="19047" y="37748"/>
                </a:cubicBezTo>
                <a:cubicBezTo>
                  <a:pt x="19047" y="37748"/>
                  <a:pt x="19047" y="37748"/>
                  <a:pt x="19047" y="37350"/>
                </a:cubicBezTo>
                <a:cubicBezTo>
                  <a:pt x="19047" y="37350"/>
                  <a:pt x="20952" y="36953"/>
                  <a:pt x="20952" y="36953"/>
                </a:cubicBezTo>
                <a:cubicBezTo>
                  <a:pt x="20952" y="36556"/>
                  <a:pt x="20952" y="36556"/>
                  <a:pt x="20952" y="36158"/>
                </a:cubicBezTo>
                <a:cubicBezTo>
                  <a:pt x="20952" y="35761"/>
                  <a:pt x="20952" y="34966"/>
                  <a:pt x="20952" y="34569"/>
                </a:cubicBezTo>
                <a:cubicBezTo>
                  <a:pt x="20952" y="34569"/>
                  <a:pt x="21904" y="34569"/>
                  <a:pt x="21904" y="34569"/>
                </a:cubicBezTo>
                <a:cubicBezTo>
                  <a:pt x="21904" y="34966"/>
                  <a:pt x="21904" y="36158"/>
                  <a:pt x="21904" y="36556"/>
                </a:cubicBezTo>
                <a:cubicBezTo>
                  <a:pt x="21904" y="36953"/>
                  <a:pt x="21904" y="39337"/>
                  <a:pt x="21904" y="39735"/>
                </a:cubicBezTo>
                <a:close/>
                <a:moveTo>
                  <a:pt x="39047" y="110860"/>
                </a:moveTo>
                <a:cubicBezTo>
                  <a:pt x="39047" y="111258"/>
                  <a:pt x="38095" y="110860"/>
                  <a:pt x="39047" y="110860"/>
                </a:cubicBezTo>
                <a:cubicBezTo>
                  <a:pt x="39047" y="110860"/>
                  <a:pt x="39047" y="110463"/>
                  <a:pt x="39047" y="110860"/>
                </a:cubicBezTo>
                <a:close/>
                <a:moveTo>
                  <a:pt x="65714" y="94569"/>
                </a:moveTo>
                <a:cubicBezTo>
                  <a:pt x="64761" y="94966"/>
                  <a:pt x="63809" y="95761"/>
                  <a:pt x="63809" y="96158"/>
                </a:cubicBezTo>
                <a:cubicBezTo>
                  <a:pt x="63809" y="96556"/>
                  <a:pt x="63809" y="96556"/>
                  <a:pt x="63809" y="96556"/>
                </a:cubicBezTo>
                <a:cubicBezTo>
                  <a:pt x="62857" y="96953"/>
                  <a:pt x="62857" y="97350"/>
                  <a:pt x="62857" y="97350"/>
                </a:cubicBezTo>
                <a:cubicBezTo>
                  <a:pt x="62857" y="97748"/>
                  <a:pt x="62857" y="97748"/>
                  <a:pt x="62857" y="97748"/>
                </a:cubicBezTo>
                <a:cubicBezTo>
                  <a:pt x="62857" y="98145"/>
                  <a:pt x="61904" y="98940"/>
                  <a:pt x="61904" y="99735"/>
                </a:cubicBezTo>
                <a:cubicBezTo>
                  <a:pt x="61904" y="100132"/>
                  <a:pt x="61904" y="101721"/>
                  <a:pt x="60952" y="102119"/>
                </a:cubicBezTo>
                <a:cubicBezTo>
                  <a:pt x="60952" y="102516"/>
                  <a:pt x="60952" y="103311"/>
                  <a:pt x="60952" y="103311"/>
                </a:cubicBezTo>
                <a:cubicBezTo>
                  <a:pt x="60952" y="103311"/>
                  <a:pt x="60952" y="103708"/>
                  <a:pt x="60000" y="103311"/>
                </a:cubicBezTo>
                <a:cubicBezTo>
                  <a:pt x="60000" y="102913"/>
                  <a:pt x="58095" y="101721"/>
                  <a:pt x="58095" y="101324"/>
                </a:cubicBezTo>
                <a:cubicBezTo>
                  <a:pt x="57142" y="100529"/>
                  <a:pt x="57142" y="100132"/>
                  <a:pt x="57142" y="100132"/>
                </a:cubicBezTo>
                <a:cubicBezTo>
                  <a:pt x="57142" y="99735"/>
                  <a:pt x="57142" y="99337"/>
                  <a:pt x="57142" y="98940"/>
                </a:cubicBezTo>
                <a:cubicBezTo>
                  <a:pt x="57142" y="98940"/>
                  <a:pt x="57142" y="96953"/>
                  <a:pt x="57142" y="96158"/>
                </a:cubicBezTo>
                <a:cubicBezTo>
                  <a:pt x="57142" y="95364"/>
                  <a:pt x="57142" y="94172"/>
                  <a:pt x="57142" y="93774"/>
                </a:cubicBezTo>
                <a:cubicBezTo>
                  <a:pt x="58095" y="92980"/>
                  <a:pt x="57142" y="92582"/>
                  <a:pt x="58095" y="92185"/>
                </a:cubicBezTo>
                <a:cubicBezTo>
                  <a:pt x="58095" y="91788"/>
                  <a:pt x="58095" y="91390"/>
                  <a:pt x="58095" y="90993"/>
                </a:cubicBezTo>
                <a:cubicBezTo>
                  <a:pt x="58095" y="90993"/>
                  <a:pt x="58095" y="90596"/>
                  <a:pt x="58095" y="90198"/>
                </a:cubicBezTo>
                <a:cubicBezTo>
                  <a:pt x="58095" y="90198"/>
                  <a:pt x="58095" y="89403"/>
                  <a:pt x="58095" y="89006"/>
                </a:cubicBezTo>
                <a:cubicBezTo>
                  <a:pt x="58095" y="88609"/>
                  <a:pt x="58095" y="87814"/>
                  <a:pt x="58095" y="87019"/>
                </a:cubicBezTo>
                <a:cubicBezTo>
                  <a:pt x="59047" y="86225"/>
                  <a:pt x="59047" y="85827"/>
                  <a:pt x="59047" y="85430"/>
                </a:cubicBezTo>
                <a:cubicBezTo>
                  <a:pt x="59047" y="85430"/>
                  <a:pt x="59047" y="84635"/>
                  <a:pt x="58095" y="83841"/>
                </a:cubicBezTo>
                <a:cubicBezTo>
                  <a:pt x="58095" y="83443"/>
                  <a:pt x="58095" y="81456"/>
                  <a:pt x="58095" y="81059"/>
                </a:cubicBezTo>
                <a:cubicBezTo>
                  <a:pt x="58095" y="80662"/>
                  <a:pt x="58095" y="80264"/>
                  <a:pt x="58095" y="80264"/>
                </a:cubicBezTo>
                <a:cubicBezTo>
                  <a:pt x="58095" y="80264"/>
                  <a:pt x="58095" y="79867"/>
                  <a:pt x="59047" y="80264"/>
                </a:cubicBezTo>
                <a:cubicBezTo>
                  <a:pt x="59047" y="80662"/>
                  <a:pt x="59047" y="81059"/>
                  <a:pt x="59047" y="81456"/>
                </a:cubicBezTo>
                <a:cubicBezTo>
                  <a:pt x="59047" y="82251"/>
                  <a:pt x="60000" y="83046"/>
                  <a:pt x="60000" y="83046"/>
                </a:cubicBezTo>
                <a:cubicBezTo>
                  <a:pt x="60000" y="83443"/>
                  <a:pt x="60000" y="83443"/>
                  <a:pt x="60000" y="83443"/>
                </a:cubicBezTo>
                <a:cubicBezTo>
                  <a:pt x="60000" y="83841"/>
                  <a:pt x="60000" y="83841"/>
                  <a:pt x="60000" y="84238"/>
                </a:cubicBezTo>
                <a:cubicBezTo>
                  <a:pt x="60000" y="84238"/>
                  <a:pt x="60952" y="85033"/>
                  <a:pt x="61904" y="85827"/>
                </a:cubicBezTo>
                <a:cubicBezTo>
                  <a:pt x="61904" y="86225"/>
                  <a:pt x="62857" y="87019"/>
                  <a:pt x="62857" y="87417"/>
                </a:cubicBezTo>
                <a:cubicBezTo>
                  <a:pt x="63809" y="87417"/>
                  <a:pt x="63809" y="88211"/>
                  <a:pt x="64761" y="88609"/>
                </a:cubicBezTo>
                <a:cubicBezTo>
                  <a:pt x="64761" y="89006"/>
                  <a:pt x="64761" y="89403"/>
                  <a:pt x="64761" y="89801"/>
                </a:cubicBezTo>
                <a:cubicBezTo>
                  <a:pt x="64761" y="89801"/>
                  <a:pt x="64761" y="90596"/>
                  <a:pt x="64761" y="90596"/>
                </a:cubicBezTo>
                <a:cubicBezTo>
                  <a:pt x="64761" y="90993"/>
                  <a:pt x="65714" y="91390"/>
                  <a:pt x="65714" y="91788"/>
                </a:cubicBezTo>
                <a:cubicBezTo>
                  <a:pt x="65714" y="92185"/>
                  <a:pt x="65714" y="92582"/>
                  <a:pt x="65714" y="92980"/>
                </a:cubicBezTo>
                <a:cubicBezTo>
                  <a:pt x="65714" y="92980"/>
                  <a:pt x="65714" y="92980"/>
                  <a:pt x="65714" y="93377"/>
                </a:cubicBezTo>
                <a:cubicBezTo>
                  <a:pt x="65714" y="93377"/>
                  <a:pt x="65714" y="93774"/>
                  <a:pt x="65714" y="93774"/>
                </a:cubicBezTo>
                <a:cubicBezTo>
                  <a:pt x="65714" y="93774"/>
                  <a:pt x="65714" y="93774"/>
                  <a:pt x="65714" y="94569"/>
                </a:cubicBezTo>
                <a:close/>
                <a:moveTo>
                  <a:pt x="97142" y="36556"/>
                </a:moveTo>
                <a:cubicBezTo>
                  <a:pt x="97142" y="36953"/>
                  <a:pt x="96190" y="37350"/>
                  <a:pt x="95238" y="37748"/>
                </a:cubicBezTo>
                <a:cubicBezTo>
                  <a:pt x="95238" y="38145"/>
                  <a:pt x="94285" y="38543"/>
                  <a:pt x="94285" y="38543"/>
                </a:cubicBezTo>
                <a:cubicBezTo>
                  <a:pt x="94285" y="38940"/>
                  <a:pt x="95238" y="38940"/>
                  <a:pt x="94285" y="38940"/>
                </a:cubicBezTo>
                <a:cubicBezTo>
                  <a:pt x="94285" y="39337"/>
                  <a:pt x="94285" y="39337"/>
                  <a:pt x="94285" y="38940"/>
                </a:cubicBezTo>
                <a:cubicBezTo>
                  <a:pt x="94285" y="38940"/>
                  <a:pt x="93333" y="38543"/>
                  <a:pt x="93333" y="38145"/>
                </a:cubicBezTo>
                <a:cubicBezTo>
                  <a:pt x="93333" y="37748"/>
                  <a:pt x="93333" y="37350"/>
                  <a:pt x="94285" y="36953"/>
                </a:cubicBezTo>
                <a:cubicBezTo>
                  <a:pt x="94285" y="36158"/>
                  <a:pt x="94285" y="35761"/>
                  <a:pt x="94285" y="35364"/>
                </a:cubicBezTo>
                <a:cubicBezTo>
                  <a:pt x="94285" y="34966"/>
                  <a:pt x="94285" y="34569"/>
                  <a:pt x="94285" y="34569"/>
                </a:cubicBezTo>
                <a:cubicBezTo>
                  <a:pt x="94285" y="34569"/>
                  <a:pt x="94285" y="34569"/>
                  <a:pt x="94285" y="34569"/>
                </a:cubicBezTo>
                <a:cubicBezTo>
                  <a:pt x="95238" y="34569"/>
                  <a:pt x="95238" y="34569"/>
                  <a:pt x="96190" y="34569"/>
                </a:cubicBezTo>
                <a:cubicBezTo>
                  <a:pt x="96190" y="34966"/>
                  <a:pt x="97142" y="35364"/>
                  <a:pt x="97142" y="35761"/>
                </a:cubicBezTo>
                <a:cubicBezTo>
                  <a:pt x="98095" y="35761"/>
                  <a:pt x="98095" y="35761"/>
                  <a:pt x="98095" y="36158"/>
                </a:cubicBezTo>
                <a:cubicBezTo>
                  <a:pt x="98095" y="36158"/>
                  <a:pt x="98095" y="36158"/>
                  <a:pt x="97142" y="36556"/>
                </a:cubicBezTo>
                <a:close/>
              </a:path>
            </a:pathLst>
          </a:custGeom>
          <a:solidFill>
            <a:schemeClr val="accent6"/>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22" name="Shape 108">
            <a:extLst>
              <a:ext uri="{FF2B5EF4-FFF2-40B4-BE49-F238E27FC236}">
                <a16:creationId xmlns:a16="http://schemas.microsoft.com/office/drawing/2014/main" id="{02A91F8F-680F-004B-BD77-5B2D32F0BD9C}"/>
              </a:ext>
            </a:extLst>
          </p:cNvPr>
          <p:cNvSpPr/>
          <p:nvPr/>
        </p:nvSpPr>
        <p:spPr>
          <a:xfrm flipH="1">
            <a:off x="1145847" y="5112530"/>
            <a:ext cx="170312" cy="693046"/>
          </a:xfrm>
          <a:custGeom>
            <a:avLst/>
            <a:gdLst/>
            <a:ahLst/>
            <a:cxnLst/>
            <a:rect l="0" t="0" r="0" b="0"/>
            <a:pathLst>
              <a:path w="120000" h="120000" extrusionOk="0">
                <a:moveTo>
                  <a:pt x="120000" y="110400"/>
                </a:moveTo>
                <a:cubicBezTo>
                  <a:pt x="118709" y="110400"/>
                  <a:pt x="118709" y="110000"/>
                  <a:pt x="118709" y="110000"/>
                </a:cubicBezTo>
                <a:cubicBezTo>
                  <a:pt x="118709" y="110000"/>
                  <a:pt x="118709" y="109200"/>
                  <a:pt x="118709" y="108800"/>
                </a:cubicBezTo>
                <a:cubicBezTo>
                  <a:pt x="118709" y="108800"/>
                  <a:pt x="118709" y="106800"/>
                  <a:pt x="118709" y="106400"/>
                </a:cubicBezTo>
                <a:cubicBezTo>
                  <a:pt x="117419" y="106000"/>
                  <a:pt x="117419" y="105600"/>
                  <a:pt x="117419" y="104800"/>
                </a:cubicBezTo>
                <a:cubicBezTo>
                  <a:pt x="117419" y="104000"/>
                  <a:pt x="117419" y="102800"/>
                  <a:pt x="117419" y="102000"/>
                </a:cubicBezTo>
                <a:cubicBezTo>
                  <a:pt x="117419" y="101600"/>
                  <a:pt x="116129" y="99600"/>
                  <a:pt x="116129" y="99600"/>
                </a:cubicBezTo>
                <a:cubicBezTo>
                  <a:pt x="116129" y="99200"/>
                  <a:pt x="116129" y="98800"/>
                  <a:pt x="116129" y="98400"/>
                </a:cubicBezTo>
                <a:cubicBezTo>
                  <a:pt x="116129" y="98000"/>
                  <a:pt x="114838" y="97200"/>
                  <a:pt x="114838" y="97200"/>
                </a:cubicBezTo>
                <a:cubicBezTo>
                  <a:pt x="114838" y="96800"/>
                  <a:pt x="114838" y="96400"/>
                  <a:pt x="114838" y="96400"/>
                </a:cubicBezTo>
                <a:cubicBezTo>
                  <a:pt x="114838" y="96400"/>
                  <a:pt x="114838" y="95600"/>
                  <a:pt x="114838" y="95600"/>
                </a:cubicBezTo>
                <a:cubicBezTo>
                  <a:pt x="114838" y="95600"/>
                  <a:pt x="114838" y="95200"/>
                  <a:pt x="113548" y="94800"/>
                </a:cubicBezTo>
                <a:cubicBezTo>
                  <a:pt x="113548" y="94800"/>
                  <a:pt x="113548" y="93200"/>
                  <a:pt x="113548" y="92800"/>
                </a:cubicBezTo>
                <a:cubicBezTo>
                  <a:pt x="113548" y="92400"/>
                  <a:pt x="113548" y="92000"/>
                  <a:pt x="113548" y="91200"/>
                </a:cubicBezTo>
                <a:cubicBezTo>
                  <a:pt x="112258" y="90800"/>
                  <a:pt x="112258" y="90000"/>
                  <a:pt x="112258" y="89600"/>
                </a:cubicBezTo>
                <a:cubicBezTo>
                  <a:pt x="112258" y="89200"/>
                  <a:pt x="112258" y="88800"/>
                  <a:pt x="112258" y="88400"/>
                </a:cubicBezTo>
                <a:cubicBezTo>
                  <a:pt x="112258" y="88000"/>
                  <a:pt x="112258" y="87200"/>
                  <a:pt x="112258" y="86400"/>
                </a:cubicBezTo>
                <a:cubicBezTo>
                  <a:pt x="112258" y="86000"/>
                  <a:pt x="110967" y="85600"/>
                  <a:pt x="110967" y="85200"/>
                </a:cubicBezTo>
                <a:cubicBezTo>
                  <a:pt x="110967" y="84800"/>
                  <a:pt x="109677" y="84000"/>
                  <a:pt x="109677" y="84000"/>
                </a:cubicBezTo>
                <a:cubicBezTo>
                  <a:pt x="108387" y="83600"/>
                  <a:pt x="108387" y="83600"/>
                  <a:pt x="108387" y="83600"/>
                </a:cubicBezTo>
                <a:cubicBezTo>
                  <a:pt x="108387" y="83600"/>
                  <a:pt x="108387" y="82800"/>
                  <a:pt x="108387" y="82400"/>
                </a:cubicBezTo>
                <a:cubicBezTo>
                  <a:pt x="108387" y="81600"/>
                  <a:pt x="108387" y="80400"/>
                  <a:pt x="108387" y="80000"/>
                </a:cubicBezTo>
                <a:cubicBezTo>
                  <a:pt x="108387" y="79200"/>
                  <a:pt x="109677" y="78000"/>
                  <a:pt x="109677" y="77600"/>
                </a:cubicBezTo>
                <a:cubicBezTo>
                  <a:pt x="109677" y="77200"/>
                  <a:pt x="109677" y="76800"/>
                  <a:pt x="108387" y="76400"/>
                </a:cubicBezTo>
                <a:cubicBezTo>
                  <a:pt x="108387" y="76000"/>
                  <a:pt x="108387" y="74800"/>
                  <a:pt x="107096" y="74000"/>
                </a:cubicBezTo>
                <a:cubicBezTo>
                  <a:pt x="107096" y="73200"/>
                  <a:pt x="105806" y="71600"/>
                  <a:pt x="105806" y="71200"/>
                </a:cubicBezTo>
                <a:cubicBezTo>
                  <a:pt x="105806" y="70800"/>
                  <a:pt x="105806" y="69600"/>
                  <a:pt x="105806" y="69200"/>
                </a:cubicBezTo>
                <a:cubicBezTo>
                  <a:pt x="105806" y="69200"/>
                  <a:pt x="104516" y="68400"/>
                  <a:pt x="104516" y="68400"/>
                </a:cubicBezTo>
                <a:cubicBezTo>
                  <a:pt x="104516" y="68400"/>
                  <a:pt x="104516" y="68000"/>
                  <a:pt x="104516" y="68000"/>
                </a:cubicBezTo>
                <a:cubicBezTo>
                  <a:pt x="104516" y="67600"/>
                  <a:pt x="104516" y="66800"/>
                  <a:pt x="104516" y="66800"/>
                </a:cubicBezTo>
                <a:cubicBezTo>
                  <a:pt x="104516" y="66800"/>
                  <a:pt x="104516" y="65600"/>
                  <a:pt x="104516" y="64800"/>
                </a:cubicBezTo>
                <a:cubicBezTo>
                  <a:pt x="104516" y="64400"/>
                  <a:pt x="104516" y="64400"/>
                  <a:pt x="104516" y="64000"/>
                </a:cubicBezTo>
                <a:cubicBezTo>
                  <a:pt x="104516" y="64000"/>
                  <a:pt x="103225" y="63200"/>
                  <a:pt x="103225" y="62800"/>
                </a:cubicBezTo>
                <a:cubicBezTo>
                  <a:pt x="103225" y="62400"/>
                  <a:pt x="103225" y="61600"/>
                  <a:pt x="103225" y="61600"/>
                </a:cubicBezTo>
                <a:cubicBezTo>
                  <a:pt x="103225" y="61200"/>
                  <a:pt x="103225" y="60800"/>
                  <a:pt x="103225" y="60800"/>
                </a:cubicBezTo>
                <a:cubicBezTo>
                  <a:pt x="103225" y="60800"/>
                  <a:pt x="103225" y="60400"/>
                  <a:pt x="103225" y="60000"/>
                </a:cubicBezTo>
                <a:cubicBezTo>
                  <a:pt x="104516" y="59600"/>
                  <a:pt x="104516" y="58800"/>
                  <a:pt x="104516" y="58400"/>
                </a:cubicBezTo>
                <a:cubicBezTo>
                  <a:pt x="103225" y="58000"/>
                  <a:pt x="103225" y="57600"/>
                  <a:pt x="103225" y="57200"/>
                </a:cubicBezTo>
                <a:cubicBezTo>
                  <a:pt x="103225" y="56800"/>
                  <a:pt x="101935" y="55600"/>
                  <a:pt x="101935" y="55600"/>
                </a:cubicBezTo>
                <a:cubicBezTo>
                  <a:pt x="101935" y="55200"/>
                  <a:pt x="100645" y="54800"/>
                  <a:pt x="100645" y="54800"/>
                </a:cubicBezTo>
                <a:cubicBezTo>
                  <a:pt x="100645" y="54800"/>
                  <a:pt x="100645" y="54800"/>
                  <a:pt x="100645" y="54800"/>
                </a:cubicBezTo>
                <a:cubicBezTo>
                  <a:pt x="100645" y="54800"/>
                  <a:pt x="100645" y="54400"/>
                  <a:pt x="100645" y="54400"/>
                </a:cubicBezTo>
                <a:cubicBezTo>
                  <a:pt x="100645" y="54400"/>
                  <a:pt x="100645" y="54000"/>
                  <a:pt x="100645" y="54000"/>
                </a:cubicBezTo>
                <a:cubicBezTo>
                  <a:pt x="100645" y="54000"/>
                  <a:pt x="100645" y="53600"/>
                  <a:pt x="99354" y="53600"/>
                </a:cubicBezTo>
                <a:cubicBezTo>
                  <a:pt x="99354" y="53600"/>
                  <a:pt x="99354" y="53600"/>
                  <a:pt x="99354" y="53200"/>
                </a:cubicBezTo>
                <a:cubicBezTo>
                  <a:pt x="99354" y="53200"/>
                  <a:pt x="98064" y="52400"/>
                  <a:pt x="98064" y="52000"/>
                </a:cubicBezTo>
                <a:cubicBezTo>
                  <a:pt x="98064" y="52000"/>
                  <a:pt x="98064" y="51600"/>
                  <a:pt x="98064" y="51600"/>
                </a:cubicBezTo>
                <a:cubicBezTo>
                  <a:pt x="96774" y="51600"/>
                  <a:pt x="96774" y="51200"/>
                  <a:pt x="96774" y="51200"/>
                </a:cubicBezTo>
                <a:cubicBezTo>
                  <a:pt x="96774" y="50800"/>
                  <a:pt x="96774" y="50800"/>
                  <a:pt x="96774" y="50800"/>
                </a:cubicBezTo>
                <a:cubicBezTo>
                  <a:pt x="96774" y="50400"/>
                  <a:pt x="96774" y="50400"/>
                  <a:pt x="96774" y="50400"/>
                </a:cubicBezTo>
                <a:cubicBezTo>
                  <a:pt x="96774" y="50000"/>
                  <a:pt x="95483" y="49600"/>
                  <a:pt x="95483" y="49600"/>
                </a:cubicBezTo>
                <a:cubicBezTo>
                  <a:pt x="95483" y="49600"/>
                  <a:pt x="95483" y="49600"/>
                  <a:pt x="95483" y="49600"/>
                </a:cubicBezTo>
                <a:cubicBezTo>
                  <a:pt x="95483" y="49200"/>
                  <a:pt x="95483" y="49200"/>
                  <a:pt x="95483" y="49200"/>
                </a:cubicBezTo>
                <a:cubicBezTo>
                  <a:pt x="95483" y="49200"/>
                  <a:pt x="95483" y="47600"/>
                  <a:pt x="94193" y="47600"/>
                </a:cubicBezTo>
                <a:cubicBezTo>
                  <a:pt x="94193" y="47600"/>
                  <a:pt x="94193" y="47600"/>
                  <a:pt x="94193" y="47600"/>
                </a:cubicBezTo>
                <a:cubicBezTo>
                  <a:pt x="94193" y="47600"/>
                  <a:pt x="94193" y="47600"/>
                  <a:pt x="95483" y="47600"/>
                </a:cubicBezTo>
                <a:cubicBezTo>
                  <a:pt x="95483" y="47600"/>
                  <a:pt x="95483" y="47600"/>
                  <a:pt x="95483" y="47600"/>
                </a:cubicBezTo>
                <a:cubicBezTo>
                  <a:pt x="95483" y="47600"/>
                  <a:pt x="95483" y="48800"/>
                  <a:pt x="95483" y="48800"/>
                </a:cubicBezTo>
                <a:cubicBezTo>
                  <a:pt x="95483" y="48800"/>
                  <a:pt x="95483" y="48800"/>
                  <a:pt x="95483" y="48800"/>
                </a:cubicBezTo>
                <a:cubicBezTo>
                  <a:pt x="95483" y="48800"/>
                  <a:pt x="95483" y="48800"/>
                  <a:pt x="96774" y="48400"/>
                </a:cubicBezTo>
                <a:cubicBezTo>
                  <a:pt x="96774" y="48400"/>
                  <a:pt x="98064" y="48400"/>
                  <a:pt x="98064" y="48400"/>
                </a:cubicBezTo>
                <a:cubicBezTo>
                  <a:pt x="98064" y="48400"/>
                  <a:pt x="98064" y="48000"/>
                  <a:pt x="98064" y="48000"/>
                </a:cubicBezTo>
                <a:cubicBezTo>
                  <a:pt x="99354" y="48000"/>
                  <a:pt x="99354" y="48000"/>
                  <a:pt x="99354" y="48000"/>
                </a:cubicBezTo>
                <a:cubicBezTo>
                  <a:pt x="99354" y="47600"/>
                  <a:pt x="99354" y="47600"/>
                  <a:pt x="100645" y="47200"/>
                </a:cubicBezTo>
                <a:cubicBezTo>
                  <a:pt x="100645" y="47200"/>
                  <a:pt x="101935" y="46800"/>
                  <a:pt x="101935" y="46800"/>
                </a:cubicBezTo>
                <a:cubicBezTo>
                  <a:pt x="103225" y="46800"/>
                  <a:pt x="103225" y="46400"/>
                  <a:pt x="103225" y="46400"/>
                </a:cubicBezTo>
                <a:cubicBezTo>
                  <a:pt x="103225" y="46400"/>
                  <a:pt x="103225" y="46400"/>
                  <a:pt x="103225" y="46000"/>
                </a:cubicBezTo>
                <a:cubicBezTo>
                  <a:pt x="103225" y="46000"/>
                  <a:pt x="103225" y="46000"/>
                  <a:pt x="101935" y="46000"/>
                </a:cubicBezTo>
                <a:cubicBezTo>
                  <a:pt x="101935" y="46000"/>
                  <a:pt x="100645" y="45600"/>
                  <a:pt x="100645" y="45600"/>
                </a:cubicBezTo>
                <a:cubicBezTo>
                  <a:pt x="100645" y="45600"/>
                  <a:pt x="99354" y="45200"/>
                  <a:pt x="99354" y="44800"/>
                </a:cubicBezTo>
                <a:cubicBezTo>
                  <a:pt x="99354" y="44800"/>
                  <a:pt x="98064" y="43600"/>
                  <a:pt x="98064" y="43200"/>
                </a:cubicBezTo>
                <a:cubicBezTo>
                  <a:pt x="96774" y="43200"/>
                  <a:pt x="98064" y="42800"/>
                  <a:pt x="98064" y="42800"/>
                </a:cubicBezTo>
                <a:cubicBezTo>
                  <a:pt x="98064" y="42400"/>
                  <a:pt x="96774" y="41600"/>
                  <a:pt x="96774" y="41200"/>
                </a:cubicBezTo>
                <a:cubicBezTo>
                  <a:pt x="96774" y="41200"/>
                  <a:pt x="96774" y="39200"/>
                  <a:pt x="96774" y="38800"/>
                </a:cubicBezTo>
                <a:cubicBezTo>
                  <a:pt x="96774" y="38800"/>
                  <a:pt x="96774" y="38800"/>
                  <a:pt x="96774" y="38400"/>
                </a:cubicBezTo>
                <a:cubicBezTo>
                  <a:pt x="96774" y="38400"/>
                  <a:pt x="98064" y="37200"/>
                  <a:pt x="99354" y="36800"/>
                </a:cubicBezTo>
                <a:cubicBezTo>
                  <a:pt x="99354" y="36400"/>
                  <a:pt x="100645" y="35200"/>
                  <a:pt x="100645" y="35200"/>
                </a:cubicBezTo>
                <a:cubicBezTo>
                  <a:pt x="100645" y="34800"/>
                  <a:pt x="100645" y="34400"/>
                  <a:pt x="101935" y="34400"/>
                </a:cubicBezTo>
                <a:cubicBezTo>
                  <a:pt x="101935" y="34000"/>
                  <a:pt x="101935" y="34000"/>
                  <a:pt x="101935" y="33600"/>
                </a:cubicBezTo>
                <a:cubicBezTo>
                  <a:pt x="103225" y="33200"/>
                  <a:pt x="103225" y="32400"/>
                  <a:pt x="104516" y="32400"/>
                </a:cubicBezTo>
                <a:cubicBezTo>
                  <a:pt x="104516" y="32000"/>
                  <a:pt x="104516" y="31600"/>
                  <a:pt x="104516" y="31600"/>
                </a:cubicBezTo>
                <a:cubicBezTo>
                  <a:pt x="104516" y="31200"/>
                  <a:pt x="105806" y="30800"/>
                  <a:pt x="105806" y="30800"/>
                </a:cubicBezTo>
                <a:cubicBezTo>
                  <a:pt x="105806" y="30400"/>
                  <a:pt x="105806" y="30400"/>
                  <a:pt x="105806" y="30400"/>
                </a:cubicBezTo>
                <a:cubicBezTo>
                  <a:pt x="105806" y="30000"/>
                  <a:pt x="107096" y="29600"/>
                  <a:pt x="107096" y="29600"/>
                </a:cubicBezTo>
                <a:cubicBezTo>
                  <a:pt x="107096" y="29600"/>
                  <a:pt x="107096" y="29600"/>
                  <a:pt x="107096" y="29200"/>
                </a:cubicBezTo>
                <a:cubicBezTo>
                  <a:pt x="107096" y="29200"/>
                  <a:pt x="107096" y="28800"/>
                  <a:pt x="107096" y="28800"/>
                </a:cubicBezTo>
                <a:cubicBezTo>
                  <a:pt x="107096" y="28400"/>
                  <a:pt x="107096" y="28400"/>
                  <a:pt x="107096" y="28000"/>
                </a:cubicBezTo>
                <a:cubicBezTo>
                  <a:pt x="107096" y="28000"/>
                  <a:pt x="107096" y="27600"/>
                  <a:pt x="107096" y="27600"/>
                </a:cubicBezTo>
                <a:cubicBezTo>
                  <a:pt x="107096" y="27600"/>
                  <a:pt x="107096" y="26800"/>
                  <a:pt x="105806" y="26400"/>
                </a:cubicBezTo>
                <a:cubicBezTo>
                  <a:pt x="105806" y="26000"/>
                  <a:pt x="105806" y="24800"/>
                  <a:pt x="104516" y="24400"/>
                </a:cubicBezTo>
                <a:cubicBezTo>
                  <a:pt x="104516" y="24400"/>
                  <a:pt x="104516" y="24000"/>
                  <a:pt x="104516" y="24000"/>
                </a:cubicBezTo>
                <a:cubicBezTo>
                  <a:pt x="104516" y="24000"/>
                  <a:pt x="104516" y="23600"/>
                  <a:pt x="104516" y="23200"/>
                </a:cubicBezTo>
                <a:cubicBezTo>
                  <a:pt x="104516" y="22800"/>
                  <a:pt x="104516" y="22000"/>
                  <a:pt x="104516" y="21600"/>
                </a:cubicBezTo>
                <a:cubicBezTo>
                  <a:pt x="104516" y="21200"/>
                  <a:pt x="104516" y="20800"/>
                  <a:pt x="104516" y="20800"/>
                </a:cubicBezTo>
                <a:cubicBezTo>
                  <a:pt x="103225" y="20800"/>
                  <a:pt x="103225" y="20400"/>
                  <a:pt x="103225" y="20400"/>
                </a:cubicBezTo>
                <a:cubicBezTo>
                  <a:pt x="101935" y="20000"/>
                  <a:pt x="101935" y="20000"/>
                  <a:pt x="101935" y="20000"/>
                </a:cubicBezTo>
                <a:cubicBezTo>
                  <a:pt x="101935" y="19600"/>
                  <a:pt x="100645" y="19600"/>
                  <a:pt x="100645" y="19200"/>
                </a:cubicBezTo>
                <a:cubicBezTo>
                  <a:pt x="100645" y="19200"/>
                  <a:pt x="100645" y="18800"/>
                  <a:pt x="99354" y="18400"/>
                </a:cubicBezTo>
                <a:cubicBezTo>
                  <a:pt x="98064" y="18400"/>
                  <a:pt x="96774" y="18000"/>
                  <a:pt x="96774" y="18000"/>
                </a:cubicBezTo>
                <a:cubicBezTo>
                  <a:pt x="95483" y="18000"/>
                  <a:pt x="95483" y="17600"/>
                  <a:pt x="94193" y="17600"/>
                </a:cubicBezTo>
                <a:cubicBezTo>
                  <a:pt x="94193" y="17600"/>
                  <a:pt x="92903" y="17600"/>
                  <a:pt x="92903" y="17600"/>
                </a:cubicBezTo>
                <a:cubicBezTo>
                  <a:pt x="91612" y="17600"/>
                  <a:pt x="91612" y="17600"/>
                  <a:pt x="91612" y="17600"/>
                </a:cubicBezTo>
                <a:cubicBezTo>
                  <a:pt x="91612" y="17600"/>
                  <a:pt x="90322" y="17200"/>
                  <a:pt x="90322" y="17200"/>
                </a:cubicBezTo>
                <a:cubicBezTo>
                  <a:pt x="89032" y="17200"/>
                  <a:pt x="87741" y="17200"/>
                  <a:pt x="87741" y="17200"/>
                </a:cubicBezTo>
                <a:cubicBezTo>
                  <a:pt x="87741" y="17200"/>
                  <a:pt x="86451" y="16800"/>
                  <a:pt x="85161" y="16800"/>
                </a:cubicBezTo>
                <a:cubicBezTo>
                  <a:pt x="83870" y="16800"/>
                  <a:pt x="83870" y="16800"/>
                  <a:pt x="82580" y="16800"/>
                </a:cubicBezTo>
                <a:cubicBezTo>
                  <a:pt x="82580" y="16800"/>
                  <a:pt x="81290" y="16800"/>
                  <a:pt x="80000" y="16400"/>
                </a:cubicBezTo>
                <a:cubicBezTo>
                  <a:pt x="80000" y="16400"/>
                  <a:pt x="80000" y="16400"/>
                  <a:pt x="78709" y="16400"/>
                </a:cubicBezTo>
                <a:cubicBezTo>
                  <a:pt x="78709" y="16000"/>
                  <a:pt x="77419" y="16000"/>
                  <a:pt x="77419" y="16400"/>
                </a:cubicBezTo>
                <a:cubicBezTo>
                  <a:pt x="77419" y="16400"/>
                  <a:pt x="77419" y="16400"/>
                  <a:pt x="77419" y="16400"/>
                </a:cubicBezTo>
                <a:cubicBezTo>
                  <a:pt x="77419" y="16000"/>
                  <a:pt x="76129" y="16000"/>
                  <a:pt x="76129" y="15600"/>
                </a:cubicBezTo>
                <a:cubicBezTo>
                  <a:pt x="76129" y="15600"/>
                  <a:pt x="76129" y="15600"/>
                  <a:pt x="76129" y="15200"/>
                </a:cubicBezTo>
                <a:cubicBezTo>
                  <a:pt x="76129" y="15200"/>
                  <a:pt x="76129" y="14800"/>
                  <a:pt x="74838" y="14800"/>
                </a:cubicBezTo>
                <a:cubicBezTo>
                  <a:pt x="74838" y="14400"/>
                  <a:pt x="74838" y="14000"/>
                  <a:pt x="74838" y="14000"/>
                </a:cubicBezTo>
                <a:cubicBezTo>
                  <a:pt x="74838" y="14000"/>
                  <a:pt x="74838" y="14000"/>
                  <a:pt x="73548" y="14000"/>
                </a:cubicBezTo>
                <a:cubicBezTo>
                  <a:pt x="73548" y="14000"/>
                  <a:pt x="73548" y="14000"/>
                  <a:pt x="73548" y="13600"/>
                </a:cubicBezTo>
                <a:cubicBezTo>
                  <a:pt x="73548" y="13600"/>
                  <a:pt x="74838" y="12800"/>
                  <a:pt x="74838" y="12400"/>
                </a:cubicBezTo>
                <a:cubicBezTo>
                  <a:pt x="74838" y="12000"/>
                  <a:pt x="74838" y="10800"/>
                  <a:pt x="74838" y="10800"/>
                </a:cubicBezTo>
                <a:cubicBezTo>
                  <a:pt x="74838" y="10800"/>
                  <a:pt x="74838" y="10800"/>
                  <a:pt x="76129" y="10800"/>
                </a:cubicBezTo>
                <a:cubicBezTo>
                  <a:pt x="77419" y="10800"/>
                  <a:pt x="77419" y="10400"/>
                  <a:pt x="77419" y="10400"/>
                </a:cubicBezTo>
                <a:cubicBezTo>
                  <a:pt x="77419" y="10400"/>
                  <a:pt x="78709" y="10000"/>
                  <a:pt x="78709" y="10000"/>
                </a:cubicBezTo>
                <a:cubicBezTo>
                  <a:pt x="78709" y="10000"/>
                  <a:pt x="78709" y="10000"/>
                  <a:pt x="78709" y="10000"/>
                </a:cubicBezTo>
                <a:cubicBezTo>
                  <a:pt x="78709" y="9600"/>
                  <a:pt x="78709" y="9600"/>
                  <a:pt x="80000" y="9200"/>
                </a:cubicBezTo>
                <a:cubicBezTo>
                  <a:pt x="80000" y="9200"/>
                  <a:pt x="80000" y="8800"/>
                  <a:pt x="80000" y="8400"/>
                </a:cubicBezTo>
                <a:cubicBezTo>
                  <a:pt x="80000" y="8400"/>
                  <a:pt x="80000" y="8400"/>
                  <a:pt x="80000" y="8000"/>
                </a:cubicBezTo>
                <a:cubicBezTo>
                  <a:pt x="80000" y="7200"/>
                  <a:pt x="80000" y="6800"/>
                  <a:pt x="80000" y="6800"/>
                </a:cubicBezTo>
                <a:cubicBezTo>
                  <a:pt x="78709" y="6400"/>
                  <a:pt x="78709" y="6400"/>
                  <a:pt x="78709" y="6400"/>
                </a:cubicBezTo>
                <a:cubicBezTo>
                  <a:pt x="78709" y="6400"/>
                  <a:pt x="78709" y="6400"/>
                  <a:pt x="78709" y="6000"/>
                </a:cubicBezTo>
                <a:cubicBezTo>
                  <a:pt x="78709" y="6000"/>
                  <a:pt x="78709" y="4400"/>
                  <a:pt x="78709" y="4400"/>
                </a:cubicBezTo>
                <a:cubicBezTo>
                  <a:pt x="76129" y="2400"/>
                  <a:pt x="70967" y="1200"/>
                  <a:pt x="67096" y="400"/>
                </a:cubicBezTo>
                <a:cubicBezTo>
                  <a:pt x="63225" y="0"/>
                  <a:pt x="60645" y="0"/>
                  <a:pt x="56774" y="400"/>
                </a:cubicBezTo>
                <a:cubicBezTo>
                  <a:pt x="54193" y="400"/>
                  <a:pt x="50322" y="1200"/>
                  <a:pt x="50322" y="1200"/>
                </a:cubicBezTo>
                <a:cubicBezTo>
                  <a:pt x="50322" y="1200"/>
                  <a:pt x="50322" y="1200"/>
                  <a:pt x="49032" y="1600"/>
                </a:cubicBezTo>
                <a:cubicBezTo>
                  <a:pt x="47741" y="1600"/>
                  <a:pt x="46451" y="2400"/>
                  <a:pt x="46451" y="2800"/>
                </a:cubicBezTo>
                <a:cubicBezTo>
                  <a:pt x="45161" y="3200"/>
                  <a:pt x="43870" y="4000"/>
                  <a:pt x="43870" y="4400"/>
                </a:cubicBezTo>
                <a:cubicBezTo>
                  <a:pt x="43870" y="4800"/>
                  <a:pt x="43870" y="5600"/>
                  <a:pt x="43870" y="6000"/>
                </a:cubicBezTo>
                <a:cubicBezTo>
                  <a:pt x="43870" y="6400"/>
                  <a:pt x="43870" y="6400"/>
                  <a:pt x="43870" y="6800"/>
                </a:cubicBezTo>
                <a:cubicBezTo>
                  <a:pt x="43870" y="7200"/>
                  <a:pt x="43870" y="7600"/>
                  <a:pt x="43870" y="8000"/>
                </a:cubicBezTo>
                <a:cubicBezTo>
                  <a:pt x="43870" y="8400"/>
                  <a:pt x="43870" y="8800"/>
                  <a:pt x="43870" y="9200"/>
                </a:cubicBezTo>
                <a:cubicBezTo>
                  <a:pt x="43870" y="9600"/>
                  <a:pt x="43870" y="10400"/>
                  <a:pt x="43870" y="11200"/>
                </a:cubicBezTo>
                <a:cubicBezTo>
                  <a:pt x="43870" y="12000"/>
                  <a:pt x="43870" y="12400"/>
                  <a:pt x="45161" y="12800"/>
                </a:cubicBezTo>
                <a:cubicBezTo>
                  <a:pt x="45161" y="13600"/>
                  <a:pt x="47741" y="14000"/>
                  <a:pt x="47741" y="14400"/>
                </a:cubicBezTo>
                <a:cubicBezTo>
                  <a:pt x="49032" y="14400"/>
                  <a:pt x="49032" y="14800"/>
                  <a:pt x="49032" y="14800"/>
                </a:cubicBezTo>
                <a:cubicBezTo>
                  <a:pt x="50322" y="14800"/>
                  <a:pt x="50322" y="14800"/>
                  <a:pt x="50322" y="15200"/>
                </a:cubicBezTo>
                <a:cubicBezTo>
                  <a:pt x="50322" y="15200"/>
                  <a:pt x="50322" y="15200"/>
                  <a:pt x="49032" y="15200"/>
                </a:cubicBezTo>
                <a:cubicBezTo>
                  <a:pt x="49032" y="15600"/>
                  <a:pt x="49032" y="16000"/>
                  <a:pt x="49032" y="16400"/>
                </a:cubicBezTo>
                <a:cubicBezTo>
                  <a:pt x="49032" y="16400"/>
                  <a:pt x="49032" y="16800"/>
                  <a:pt x="49032" y="16800"/>
                </a:cubicBezTo>
                <a:cubicBezTo>
                  <a:pt x="49032" y="16800"/>
                  <a:pt x="49032" y="16800"/>
                  <a:pt x="49032" y="17200"/>
                </a:cubicBezTo>
                <a:cubicBezTo>
                  <a:pt x="49032" y="17200"/>
                  <a:pt x="49032" y="17200"/>
                  <a:pt x="49032" y="17200"/>
                </a:cubicBezTo>
                <a:cubicBezTo>
                  <a:pt x="49032" y="17200"/>
                  <a:pt x="47741" y="17200"/>
                  <a:pt x="47741" y="17600"/>
                </a:cubicBezTo>
                <a:cubicBezTo>
                  <a:pt x="46451" y="17600"/>
                  <a:pt x="45161" y="18000"/>
                  <a:pt x="43870" y="18000"/>
                </a:cubicBezTo>
                <a:cubicBezTo>
                  <a:pt x="42580" y="18400"/>
                  <a:pt x="42580" y="18400"/>
                  <a:pt x="41290" y="18800"/>
                </a:cubicBezTo>
                <a:cubicBezTo>
                  <a:pt x="41290" y="18800"/>
                  <a:pt x="40000" y="18800"/>
                  <a:pt x="38709" y="18800"/>
                </a:cubicBezTo>
                <a:cubicBezTo>
                  <a:pt x="37419" y="18800"/>
                  <a:pt x="37419" y="18800"/>
                  <a:pt x="36129" y="18800"/>
                </a:cubicBezTo>
                <a:cubicBezTo>
                  <a:pt x="34838" y="18800"/>
                  <a:pt x="33548" y="18800"/>
                  <a:pt x="32258" y="18800"/>
                </a:cubicBezTo>
                <a:cubicBezTo>
                  <a:pt x="32258" y="18800"/>
                  <a:pt x="30967" y="19200"/>
                  <a:pt x="30967" y="19200"/>
                </a:cubicBezTo>
                <a:cubicBezTo>
                  <a:pt x="29677" y="19200"/>
                  <a:pt x="29677" y="19200"/>
                  <a:pt x="29677" y="19200"/>
                </a:cubicBezTo>
                <a:cubicBezTo>
                  <a:pt x="28387" y="19200"/>
                  <a:pt x="28387" y="19200"/>
                  <a:pt x="28387" y="19200"/>
                </a:cubicBezTo>
                <a:cubicBezTo>
                  <a:pt x="27096" y="19200"/>
                  <a:pt x="27096" y="19200"/>
                  <a:pt x="27096" y="19200"/>
                </a:cubicBezTo>
                <a:cubicBezTo>
                  <a:pt x="25806" y="19200"/>
                  <a:pt x="24516" y="19600"/>
                  <a:pt x="24516" y="19600"/>
                </a:cubicBezTo>
                <a:cubicBezTo>
                  <a:pt x="24516" y="19600"/>
                  <a:pt x="24516" y="19600"/>
                  <a:pt x="24516" y="19600"/>
                </a:cubicBezTo>
                <a:cubicBezTo>
                  <a:pt x="23225" y="19600"/>
                  <a:pt x="21935" y="20000"/>
                  <a:pt x="21935" y="20000"/>
                </a:cubicBezTo>
                <a:cubicBezTo>
                  <a:pt x="21935" y="20000"/>
                  <a:pt x="21935" y="20000"/>
                  <a:pt x="20645" y="20000"/>
                </a:cubicBezTo>
                <a:cubicBezTo>
                  <a:pt x="20645" y="20000"/>
                  <a:pt x="19354" y="20400"/>
                  <a:pt x="19354" y="20400"/>
                </a:cubicBezTo>
                <a:cubicBezTo>
                  <a:pt x="19354" y="20400"/>
                  <a:pt x="19354" y="20400"/>
                  <a:pt x="19354" y="20800"/>
                </a:cubicBezTo>
                <a:cubicBezTo>
                  <a:pt x="18064" y="20800"/>
                  <a:pt x="18064" y="21200"/>
                  <a:pt x="18064" y="21200"/>
                </a:cubicBezTo>
                <a:cubicBezTo>
                  <a:pt x="18064" y="21600"/>
                  <a:pt x="16774" y="21600"/>
                  <a:pt x="16774" y="21600"/>
                </a:cubicBezTo>
                <a:cubicBezTo>
                  <a:pt x="15483" y="22000"/>
                  <a:pt x="15483" y="22400"/>
                  <a:pt x="15483" y="22800"/>
                </a:cubicBezTo>
                <a:cubicBezTo>
                  <a:pt x="15483" y="23200"/>
                  <a:pt x="14193" y="24000"/>
                  <a:pt x="14193" y="24000"/>
                </a:cubicBezTo>
                <a:cubicBezTo>
                  <a:pt x="14193" y="24000"/>
                  <a:pt x="14193" y="24000"/>
                  <a:pt x="12903" y="24400"/>
                </a:cubicBezTo>
                <a:cubicBezTo>
                  <a:pt x="11612" y="24800"/>
                  <a:pt x="11612" y="24800"/>
                  <a:pt x="11612" y="25200"/>
                </a:cubicBezTo>
                <a:cubicBezTo>
                  <a:pt x="10322" y="25200"/>
                  <a:pt x="10322" y="26000"/>
                  <a:pt x="10322" y="26400"/>
                </a:cubicBezTo>
                <a:cubicBezTo>
                  <a:pt x="10322" y="26800"/>
                  <a:pt x="9032" y="27200"/>
                  <a:pt x="9032" y="27600"/>
                </a:cubicBezTo>
                <a:cubicBezTo>
                  <a:pt x="9032" y="27600"/>
                  <a:pt x="9032" y="27600"/>
                  <a:pt x="7741" y="28000"/>
                </a:cubicBezTo>
                <a:cubicBezTo>
                  <a:pt x="7741" y="28000"/>
                  <a:pt x="6451" y="29200"/>
                  <a:pt x="6451" y="29200"/>
                </a:cubicBezTo>
                <a:cubicBezTo>
                  <a:pt x="6451" y="29600"/>
                  <a:pt x="5161" y="30400"/>
                  <a:pt x="5161" y="30400"/>
                </a:cubicBezTo>
                <a:cubicBezTo>
                  <a:pt x="5161" y="30800"/>
                  <a:pt x="3870" y="31200"/>
                  <a:pt x="3870" y="31200"/>
                </a:cubicBezTo>
                <a:cubicBezTo>
                  <a:pt x="3870" y="31600"/>
                  <a:pt x="3870" y="31600"/>
                  <a:pt x="2580" y="32000"/>
                </a:cubicBezTo>
                <a:cubicBezTo>
                  <a:pt x="2580" y="32400"/>
                  <a:pt x="2580" y="33200"/>
                  <a:pt x="1290" y="34000"/>
                </a:cubicBezTo>
                <a:cubicBezTo>
                  <a:pt x="1290" y="34800"/>
                  <a:pt x="0" y="36000"/>
                  <a:pt x="0" y="36400"/>
                </a:cubicBezTo>
                <a:cubicBezTo>
                  <a:pt x="0" y="37200"/>
                  <a:pt x="1290" y="38000"/>
                  <a:pt x="1290" y="38400"/>
                </a:cubicBezTo>
                <a:cubicBezTo>
                  <a:pt x="1290" y="38800"/>
                  <a:pt x="2580" y="38800"/>
                  <a:pt x="2580" y="39200"/>
                </a:cubicBezTo>
                <a:cubicBezTo>
                  <a:pt x="3870" y="39200"/>
                  <a:pt x="3870" y="39200"/>
                  <a:pt x="5161" y="39600"/>
                </a:cubicBezTo>
                <a:cubicBezTo>
                  <a:pt x="6451" y="39600"/>
                  <a:pt x="7741" y="39600"/>
                  <a:pt x="9032" y="39600"/>
                </a:cubicBezTo>
                <a:cubicBezTo>
                  <a:pt x="9032" y="39600"/>
                  <a:pt x="9032" y="39600"/>
                  <a:pt x="9032" y="39600"/>
                </a:cubicBezTo>
                <a:cubicBezTo>
                  <a:pt x="10322" y="39600"/>
                  <a:pt x="10322" y="39600"/>
                  <a:pt x="11612" y="39600"/>
                </a:cubicBezTo>
                <a:cubicBezTo>
                  <a:pt x="11612" y="39600"/>
                  <a:pt x="12903" y="40000"/>
                  <a:pt x="14193" y="40000"/>
                </a:cubicBezTo>
                <a:cubicBezTo>
                  <a:pt x="14193" y="40000"/>
                  <a:pt x="15483" y="40000"/>
                  <a:pt x="16774" y="40000"/>
                </a:cubicBezTo>
                <a:cubicBezTo>
                  <a:pt x="18064" y="40400"/>
                  <a:pt x="19354" y="40400"/>
                  <a:pt x="20645" y="40400"/>
                </a:cubicBezTo>
                <a:cubicBezTo>
                  <a:pt x="20645" y="40400"/>
                  <a:pt x="21935" y="40400"/>
                  <a:pt x="21935" y="40400"/>
                </a:cubicBezTo>
                <a:cubicBezTo>
                  <a:pt x="21935" y="40400"/>
                  <a:pt x="23225" y="40400"/>
                  <a:pt x="23225" y="40400"/>
                </a:cubicBezTo>
                <a:cubicBezTo>
                  <a:pt x="24516" y="40400"/>
                  <a:pt x="24516" y="40400"/>
                  <a:pt x="25806" y="40400"/>
                </a:cubicBezTo>
                <a:cubicBezTo>
                  <a:pt x="25806" y="40400"/>
                  <a:pt x="25806" y="40400"/>
                  <a:pt x="25806" y="40400"/>
                </a:cubicBezTo>
                <a:cubicBezTo>
                  <a:pt x="25806" y="40800"/>
                  <a:pt x="25806" y="40800"/>
                  <a:pt x="25806" y="41200"/>
                </a:cubicBezTo>
                <a:cubicBezTo>
                  <a:pt x="25806" y="41600"/>
                  <a:pt x="24516" y="42800"/>
                  <a:pt x="24516" y="43600"/>
                </a:cubicBezTo>
                <a:cubicBezTo>
                  <a:pt x="24516" y="44400"/>
                  <a:pt x="24516" y="46000"/>
                  <a:pt x="24516" y="46800"/>
                </a:cubicBezTo>
                <a:cubicBezTo>
                  <a:pt x="24516" y="47200"/>
                  <a:pt x="24516" y="48000"/>
                  <a:pt x="24516" y="48000"/>
                </a:cubicBezTo>
                <a:cubicBezTo>
                  <a:pt x="24516" y="48400"/>
                  <a:pt x="25806" y="48400"/>
                  <a:pt x="25806" y="48400"/>
                </a:cubicBezTo>
                <a:cubicBezTo>
                  <a:pt x="25806" y="48800"/>
                  <a:pt x="27096" y="48800"/>
                  <a:pt x="27096" y="49200"/>
                </a:cubicBezTo>
                <a:cubicBezTo>
                  <a:pt x="27096" y="49200"/>
                  <a:pt x="28387" y="49200"/>
                  <a:pt x="28387" y="49200"/>
                </a:cubicBezTo>
                <a:cubicBezTo>
                  <a:pt x="28387" y="49200"/>
                  <a:pt x="28387" y="49200"/>
                  <a:pt x="28387" y="49200"/>
                </a:cubicBezTo>
                <a:cubicBezTo>
                  <a:pt x="28387" y="49600"/>
                  <a:pt x="29677" y="49600"/>
                  <a:pt x="29677" y="49600"/>
                </a:cubicBezTo>
                <a:cubicBezTo>
                  <a:pt x="29677" y="49600"/>
                  <a:pt x="29677" y="49600"/>
                  <a:pt x="29677" y="49600"/>
                </a:cubicBezTo>
                <a:cubicBezTo>
                  <a:pt x="28387" y="50000"/>
                  <a:pt x="29677" y="50000"/>
                  <a:pt x="29677" y="50000"/>
                </a:cubicBezTo>
                <a:cubicBezTo>
                  <a:pt x="29677" y="50000"/>
                  <a:pt x="29677" y="50000"/>
                  <a:pt x="29677" y="50000"/>
                </a:cubicBezTo>
                <a:cubicBezTo>
                  <a:pt x="28387" y="50400"/>
                  <a:pt x="28387" y="50400"/>
                  <a:pt x="29677" y="50400"/>
                </a:cubicBezTo>
                <a:cubicBezTo>
                  <a:pt x="29677" y="50800"/>
                  <a:pt x="29677" y="51200"/>
                  <a:pt x="29677" y="51200"/>
                </a:cubicBezTo>
                <a:cubicBezTo>
                  <a:pt x="28387" y="51200"/>
                  <a:pt x="28387" y="51200"/>
                  <a:pt x="27096" y="51600"/>
                </a:cubicBezTo>
                <a:cubicBezTo>
                  <a:pt x="27096" y="51600"/>
                  <a:pt x="27096" y="52000"/>
                  <a:pt x="27096" y="52400"/>
                </a:cubicBezTo>
                <a:cubicBezTo>
                  <a:pt x="27096" y="52800"/>
                  <a:pt x="27096" y="52800"/>
                  <a:pt x="28387" y="53200"/>
                </a:cubicBezTo>
                <a:cubicBezTo>
                  <a:pt x="28387" y="53200"/>
                  <a:pt x="28387" y="53200"/>
                  <a:pt x="27096" y="53200"/>
                </a:cubicBezTo>
                <a:cubicBezTo>
                  <a:pt x="27096" y="53600"/>
                  <a:pt x="27096" y="54000"/>
                  <a:pt x="27096" y="54000"/>
                </a:cubicBezTo>
                <a:cubicBezTo>
                  <a:pt x="27096" y="54400"/>
                  <a:pt x="27096" y="54800"/>
                  <a:pt x="27096" y="54800"/>
                </a:cubicBezTo>
                <a:cubicBezTo>
                  <a:pt x="25806" y="55200"/>
                  <a:pt x="25806" y="55200"/>
                  <a:pt x="25806" y="55600"/>
                </a:cubicBezTo>
                <a:cubicBezTo>
                  <a:pt x="25806" y="56000"/>
                  <a:pt x="25806" y="56000"/>
                  <a:pt x="25806" y="56000"/>
                </a:cubicBezTo>
                <a:cubicBezTo>
                  <a:pt x="25806" y="56400"/>
                  <a:pt x="25806" y="56800"/>
                  <a:pt x="24516" y="56800"/>
                </a:cubicBezTo>
                <a:cubicBezTo>
                  <a:pt x="24516" y="56800"/>
                  <a:pt x="24516" y="57200"/>
                  <a:pt x="24516" y="57200"/>
                </a:cubicBezTo>
                <a:cubicBezTo>
                  <a:pt x="24516" y="57600"/>
                  <a:pt x="23225" y="58000"/>
                  <a:pt x="23225" y="58400"/>
                </a:cubicBezTo>
                <a:cubicBezTo>
                  <a:pt x="23225" y="58800"/>
                  <a:pt x="23225" y="59200"/>
                  <a:pt x="23225" y="59200"/>
                </a:cubicBezTo>
                <a:cubicBezTo>
                  <a:pt x="23225" y="59200"/>
                  <a:pt x="23225" y="59600"/>
                  <a:pt x="23225" y="60000"/>
                </a:cubicBezTo>
                <a:cubicBezTo>
                  <a:pt x="23225" y="60000"/>
                  <a:pt x="23225" y="60400"/>
                  <a:pt x="23225" y="60400"/>
                </a:cubicBezTo>
                <a:cubicBezTo>
                  <a:pt x="21935" y="60800"/>
                  <a:pt x="23225" y="60800"/>
                  <a:pt x="23225" y="60800"/>
                </a:cubicBezTo>
                <a:cubicBezTo>
                  <a:pt x="23225" y="61200"/>
                  <a:pt x="23225" y="61200"/>
                  <a:pt x="23225" y="61600"/>
                </a:cubicBezTo>
                <a:cubicBezTo>
                  <a:pt x="23225" y="61600"/>
                  <a:pt x="23225" y="61600"/>
                  <a:pt x="23225" y="61600"/>
                </a:cubicBezTo>
                <a:cubicBezTo>
                  <a:pt x="23225" y="62000"/>
                  <a:pt x="23225" y="62000"/>
                  <a:pt x="23225" y="62000"/>
                </a:cubicBezTo>
                <a:cubicBezTo>
                  <a:pt x="23225" y="62400"/>
                  <a:pt x="24516" y="62400"/>
                  <a:pt x="24516" y="62400"/>
                </a:cubicBezTo>
                <a:cubicBezTo>
                  <a:pt x="24516" y="62800"/>
                  <a:pt x="24516" y="62800"/>
                  <a:pt x="24516" y="62800"/>
                </a:cubicBezTo>
                <a:cubicBezTo>
                  <a:pt x="24516" y="63200"/>
                  <a:pt x="24516" y="63200"/>
                  <a:pt x="24516" y="63200"/>
                </a:cubicBezTo>
                <a:cubicBezTo>
                  <a:pt x="24516" y="63600"/>
                  <a:pt x="24516" y="64000"/>
                  <a:pt x="24516" y="64000"/>
                </a:cubicBezTo>
                <a:cubicBezTo>
                  <a:pt x="25806" y="64400"/>
                  <a:pt x="25806" y="64800"/>
                  <a:pt x="24516" y="64800"/>
                </a:cubicBezTo>
                <a:cubicBezTo>
                  <a:pt x="24516" y="64800"/>
                  <a:pt x="24516" y="65200"/>
                  <a:pt x="24516" y="65600"/>
                </a:cubicBezTo>
                <a:cubicBezTo>
                  <a:pt x="24516" y="66000"/>
                  <a:pt x="24516" y="66400"/>
                  <a:pt x="24516" y="66800"/>
                </a:cubicBezTo>
                <a:cubicBezTo>
                  <a:pt x="24516" y="67600"/>
                  <a:pt x="25806" y="68400"/>
                  <a:pt x="25806" y="69200"/>
                </a:cubicBezTo>
                <a:cubicBezTo>
                  <a:pt x="25806" y="70000"/>
                  <a:pt x="25806" y="70400"/>
                  <a:pt x="27096" y="70800"/>
                </a:cubicBezTo>
                <a:cubicBezTo>
                  <a:pt x="27096" y="71600"/>
                  <a:pt x="28387" y="72800"/>
                  <a:pt x="28387" y="73200"/>
                </a:cubicBezTo>
                <a:cubicBezTo>
                  <a:pt x="28387" y="73600"/>
                  <a:pt x="29677" y="74400"/>
                  <a:pt x="29677" y="74800"/>
                </a:cubicBezTo>
                <a:cubicBezTo>
                  <a:pt x="29677" y="74800"/>
                  <a:pt x="29677" y="75600"/>
                  <a:pt x="29677" y="76000"/>
                </a:cubicBezTo>
                <a:cubicBezTo>
                  <a:pt x="29677" y="76400"/>
                  <a:pt x="30967" y="77600"/>
                  <a:pt x="30967" y="78000"/>
                </a:cubicBezTo>
                <a:cubicBezTo>
                  <a:pt x="30967" y="78400"/>
                  <a:pt x="30967" y="80800"/>
                  <a:pt x="30967" y="81200"/>
                </a:cubicBezTo>
                <a:cubicBezTo>
                  <a:pt x="32258" y="81600"/>
                  <a:pt x="32258" y="83600"/>
                  <a:pt x="32258" y="84400"/>
                </a:cubicBezTo>
                <a:cubicBezTo>
                  <a:pt x="32258" y="84800"/>
                  <a:pt x="33548" y="86800"/>
                  <a:pt x="33548" y="87600"/>
                </a:cubicBezTo>
                <a:cubicBezTo>
                  <a:pt x="33548" y="88400"/>
                  <a:pt x="34838" y="90000"/>
                  <a:pt x="34838" y="90400"/>
                </a:cubicBezTo>
                <a:cubicBezTo>
                  <a:pt x="34838" y="90400"/>
                  <a:pt x="36129" y="91600"/>
                  <a:pt x="36129" y="92000"/>
                </a:cubicBezTo>
                <a:cubicBezTo>
                  <a:pt x="36129" y="92000"/>
                  <a:pt x="37419" y="93200"/>
                  <a:pt x="37419" y="94000"/>
                </a:cubicBezTo>
                <a:cubicBezTo>
                  <a:pt x="37419" y="94400"/>
                  <a:pt x="38709" y="95200"/>
                  <a:pt x="38709" y="95600"/>
                </a:cubicBezTo>
                <a:cubicBezTo>
                  <a:pt x="38709" y="96400"/>
                  <a:pt x="40000" y="96400"/>
                  <a:pt x="40000" y="96800"/>
                </a:cubicBezTo>
                <a:cubicBezTo>
                  <a:pt x="40000" y="96800"/>
                  <a:pt x="41290" y="97600"/>
                  <a:pt x="41290" y="97600"/>
                </a:cubicBezTo>
                <a:cubicBezTo>
                  <a:pt x="41290" y="98000"/>
                  <a:pt x="42580" y="98800"/>
                  <a:pt x="42580" y="99200"/>
                </a:cubicBezTo>
                <a:cubicBezTo>
                  <a:pt x="42580" y="99200"/>
                  <a:pt x="43870" y="100400"/>
                  <a:pt x="45161" y="100800"/>
                </a:cubicBezTo>
                <a:cubicBezTo>
                  <a:pt x="45161" y="100800"/>
                  <a:pt x="45161" y="100800"/>
                  <a:pt x="45161" y="100800"/>
                </a:cubicBezTo>
                <a:cubicBezTo>
                  <a:pt x="45161" y="101200"/>
                  <a:pt x="45161" y="101200"/>
                  <a:pt x="45161" y="101200"/>
                </a:cubicBezTo>
                <a:cubicBezTo>
                  <a:pt x="43870" y="101200"/>
                  <a:pt x="43870" y="102000"/>
                  <a:pt x="42580" y="102400"/>
                </a:cubicBezTo>
                <a:cubicBezTo>
                  <a:pt x="41290" y="102800"/>
                  <a:pt x="41290" y="103200"/>
                  <a:pt x="41290" y="103600"/>
                </a:cubicBezTo>
                <a:cubicBezTo>
                  <a:pt x="41290" y="103600"/>
                  <a:pt x="40000" y="104400"/>
                  <a:pt x="40000" y="104800"/>
                </a:cubicBezTo>
                <a:cubicBezTo>
                  <a:pt x="40000" y="105200"/>
                  <a:pt x="40000" y="105200"/>
                  <a:pt x="38709" y="105600"/>
                </a:cubicBezTo>
                <a:cubicBezTo>
                  <a:pt x="38709" y="106000"/>
                  <a:pt x="37419" y="106400"/>
                  <a:pt x="37419" y="106800"/>
                </a:cubicBezTo>
                <a:cubicBezTo>
                  <a:pt x="37419" y="106800"/>
                  <a:pt x="37419" y="106800"/>
                  <a:pt x="37419" y="107200"/>
                </a:cubicBezTo>
                <a:cubicBezTo>
                  <a:pt x="37419" y="107200"/>
                  <a:pt x="37419" y="107600"/>
                  <a:pt x="37419" y="107600"/>
                </a:cubicBezTo>
                <a:cubicBezTo>
                  <a:pt x="37419" y="107600"/>
                  <a:pt x="38709" y="108000"/>
                  <a:pt x="38709" y="108000"/>
                </a:cubicBezTo>
                <a:cubicBezTo>
                  <a:pt x="38709" y="108000"/>
                  <a:pt x="41290" y="108000"/>
                  <a:pt x="41290" y="108000"/>
                </a:cubicBezTo>
                <a:cubicBezTo>
                  <a:pt x="41290" y="108000"/>
                  <a:pt x="41290" y="108400"/>
                  <a:pt x="41290" y="108400"/>
                </a:cubicBezTo>
                <a:cubicBezTo>
                  <a:pt x="41290" y="108400"/>
                  <a:pt x="40000" y="108800"/>
                  <a:pt x="40000" y="108800"/>
                </a:cubicBezTo>
                <a:cubicBezTo>
                  <a:pt x="40000" y="108800"/>
                  <a:pt x="40000" y="109200"/>
                  <a:pt x="38709" y="109200"/>
                </a:cubicBezTo>
                <a:cubicBezTo>
                  <a:pt x="38709" y="109200"/>
                  <a:pt x="38709" y="109600"/>
                  <a:pt x="38709" y="109600"/>
                </a:cubicBezTo>
                <a:cubicBezTo>
                  <a:pt x="38709" y="109600"/>
                  <a:pt x="37419" y="110000"/>
                  <a:pt x="37419" y="110400"/>
                </a:cubicBezTo>
                <a:cubicBezTo>
                  <a:pt x="36129" y="110800"/>
                  <a:pt x="36129" y="111200"/>
                  <a:pt x="36129" y="111200"/>
                </a:cubicBezTo>
                <a:cubicBezTo>
                  <a:pt x="36129" y="111200"/>
                  <a:pt x="36129" y="111200"/>
                  <a:pt x="36129" y="111200"/>
                </a:cubicBezTo>
                <a:cubicBezTo>
                  <a:pt x="36129" y="111200"/>
                  <a:pt x="36129" y="111200"/>
                  <a:pt x="36129" y="111200"/>
                </a:cubicBezTo>
                <a:cubicBezTo>
                  <a:pt x="36129" y="111600"/>
                  <a:pt x="34838" y="111600"/>
                  <a:pt x="34838" y="111600"/>
                </a:cubicBezTo>
                <a:cubicBezTo>
                  <a:pt x="34838" y="112000"/>
                  <a:pt x="34838" y="112000"/>
                  <a:pt x="33548" y="112000"/>
                </a:cubicBezTo>
                <a:cubicBezTo>
                  <a:pt x="33548" y="112400"/>
                  <a:pt x="32258" y="112400"/>
                  <a:pt x="32258" y="112800"/>
                </a:cubicBezTo>
                <a:cubicBezTo>
                  <a:pt x="30967" y="112800"/>
                  <a:pt x="29677" y="112800"/>
                  <a:pt x="28387" y="112800"/>
                </a:cubicBezTo>
                <a:cubicBezTo>
                  <a:pt x="27096" y="112800"/>
                  <a:pt x="24516" y="113200"/>
                  <a:pt x="23225" y="113200"/>
                </a:cubicBezTo>
                <a:cubicBezTo>
                  <a:pt x="21935" y="113600"/>
                  <a:pt x="20645" y="113600"/>
                  <a:pt x="19354" y="113600"/>
                </a:cubicBezTo>
                <a:cubicBezTo>
                  <a:pt x="19354" y="114000"/>
                  <a:pt x="18064" y="114400"/>
                  <a:pt x="18064" y="114400"/>
                </a:cubicBezTo>
                <a:cubicBezTo>
                  <a:pt x="18064" y="114400"/>
                  <a:pt x="18064" y="114400"/>
                  <a:pt x="18064" y="114800"/>
                </a:cubicBezTo>
                <a:cubicBezTo>
                  <a:pt x="18064" y="114800"/>
                  <a:pt x="18064" y="114800"/>
                  <a:pt x="16774" y="114800"/>
                </a:cubicBezTo>
                <a:cubicBezTo>
                  <a:pt x="16774" y="114800"/>
                  <a:pt x="16774" y="114800"/>
                  <a:pt x="16774" y="114800"/>
                </a:cubicBezTo>
                <a:cubicBezTo>
                  <a:pt x="16774" y="115200"/>
                  <a:pt x="16774" y="114800"/>
                  <a:pt x="16774" y="115200"/>
                </a:cubicBezTo>
                <a:cubicBezTo>
                  <a:pt x="16774" y="115200"/>
                  <a:pt x="16774" y="115600"/>
                  <a:pt x="16774" y="116000"/>
                </a:cubicBezTo>
                <a:cubicBezTo>
                  <a:pt x="16774" y="116000"/>
                  <a:pt x="16774" y="116000"/>
                  <a:pt x="16774" y="116000"/>
                </a:cubicBezTo>
                <a:cubicBezTo>
                  <a:pt x="16774" y="116400"/>
                  <a:pt x="18064" y="116400"/>
                  <a:pt x="19354" y="116400"/>
                </a:cubicBezTo>
                <a:cubicBezTo>
                  <a:pt x="20645" y="116400"/>
                  <a:pt x="21935" y="116800"/>
                  <a:pt x="21935" y="116800"/>
                </a:cubicBezTo>
                <a:cubicBezTo>
                  <a:pt x="23225" y="116800"/>
                  <a:pt x="23225" y="116800"/>
                  <a:pt x="23225" y="116800"/>
                </a:cubicBezTo>
                <a:cubicBezTo>
                  <a:pt x="24516" y="116800"/>
                  <a:pt x="25806" y="116800"/>
                  <a:pt x="25806" y="116800"/>
                </a:cubicBezTo>
                <a:cubicBezTo>
                  <a:pt x="27096" y="116800"/>
                  <a:pt x="28387" y="116800"/>
                  <a:pt x="28387" y="116800"/>
                </a:cubicBezTo>
                <a:cubicBezTo>
                  <a:pt x="29677" y="116800"/>
                  <a:pt x="29677" y="116800"/>
                  <a:pt x="29677" y="116800"/>
                </a:cubicBezTo>
                <a:cubicBezTo>
                  <a:pt x="29677" y="116800"/>
                  <a:pt x="30967" y="116800"/>
                  <a:pt x="30967" y="116800"/>
                </a:cubicBezTo>
                <a:cubicBezTo>
                  <a:pt x="30967" y="116800"/>
                  <a:pt x="30967" y="116800"/>
                  <a:pt x="32258" y="116800"/>
                </a:cubicBezTo>
                <a:cubicBezTo>
                  <a:pt x="32258" y="116800"/>
                  <a:pt x="32258" y="116800"/>
                  <a:pt x="33548" y="116800"/>
                </a:cubicBezTo>
                <a:cubicBezTo>
                  <a:pt x="33548" y="116800"/>
                  <a:pt x="33548" y="116800"/>
                  <a:pt x="33548" y="116800"/>
                </a:cubicBezTo>
                <a:cubicBezTo>
                  <a:pt x="33548" y="116800"/>
                  <a:pt x="34838" y="116800"/>
                  <a:pt x="34838" y="116800"/>
                </a:cubicBezTo>
                <a:cubicBezTo>
                  <a:pt x="36129" y="116800"/>
                  <a:pt x="36129" y="116800"/>
                  <a:pt x="36129" y="116800"/>
                </a:cubicBezTo>
                <a:cubicBezTo>
                  <a:pt x="36129" y="116400"/>
                  <a:pt x="36129" y="116800"/>
                  <a:pt x="36129" y="116800"/>
                </a:cubicBezTo>
                <a:cubicBezTo>
                  <a:pt x="37419" y="116800"/>
                  <a:pt x="37419" y="116800"/>
                  <a:pt x="37419" y="116800"/>
                </a:cubicBezTo>
                <a:cubicBezTo>
                  <a:pt x="38709" y="116800"/>
                  <a:pt x="38709" y="116800"/>
                  <a:pt x="38709" y="116800"/>
                </a:cubicBezTo>
                <a:cubicBezTo>
                  <a:pt x="38709" y="116400"/>
                  <a:pt x="38709" y="116800"/>
                  <a:pt x="38709" y="116800"/>
                </a:cubicBezTo>
                <a:cubicBezTo>
                  <a:pt x="38709" y="116800"/>
                  <a:pt x="40000" y="116800"/>
                  <a:pt x="40000" y="116800"/>
                </a:cubicBezTo>
                <a:cubicBezTo>
                  <a:pt x="41290" y="116800"/>
                  <a:pt x="41290" y="116800"/>
                  <a:pt x="41290" y="116400"/>
                </a:cubicBezTo>
                <a:cubicBezTo>
                  <a:pt x="41290" y="116400"/>
                  <a:pt x="41290" y="116400"/>
                  <a:pt x="41290" y="116400"/>
                </a:cubicBezTo>
                <a:cubicBezTo>
                  <a:pt x="41290" y="116400"/>
                  <a:pt x="42580" y="116400"/>
                  <a:pt x="42580" y="116400"/>
                </a:cubicBezTo>
                <a:cubicBezTo>
                  <a:pt x="42580" y="116400"/>
                  <a:pt x="43870" y="116400"/>
                  <a:pt x="43870" y="116400"/>
                </a:cubicBezTo>
                <a:cubicBezTo>
                  <a:pt x="43870" y="116400"/>
                  <a:pt x="43870" y="116400"/>
                  <a:pt x="43870" y="116400"/>
                </a:cubicBezTo>
                <a:cubicBezTo>
                  <a:pt x="43870" y="116400"/>
                  <a:pt x="43870" y="116400"/>
                  <a:pt x="45161" y="116400"/>
                </a:cubicBezTo>
                <a:cubicBezTo>
                  <a:pt x="46451" y="116400"/>
                  <a:pt x="46451" y="116400"/>
                  <a:pt x="46451" y="116000"/>
                </a:cubicBezTo>
                <a:cubicBezTo>
                  <a:pt x="46451" y="116000"/>
                  <a:pt x="46451" y="116000"/>
                  <a:pt x="46451" y="116000"/>
                </a:cubicBezTo>
                <a:cubicBezTo>
                  <a:pt x="47741" y="116000"/>
                  <a:pt x="47741" y="116000"/>
                  <a:pt x="49032" y="115600"/>
                </a:cubicBezTo>
                <a:cubicBezTo>
                  <a:pt x="51612" y="115600"/>
                  <a:pt x="54193" y="115200"/>
                  <a:pt x="55483" y="115200"/>
                </a:cubicBezTo>
                <a:cubicBezTo>
                  <a:pt x="55483" y="115200"/>
                  <a:pt x="55483" y="115200"/>
                  <a:pt x="56774" y="115200"/>
                </a:cubicBezTo>
                <a:cubicBezTo>
                  <a:pt x="58064" y="115200"/>
                  <a:pt x="58064" y="115600"/>
                  <a:pt x="59354" y="115600"/>
                </a:cubicBezTo>
                <a:cubicBezTo>
                  <a:pt x="60645" y="116000"/>
                  <a:pt x="60645" y="116000"/>
                  <a:pt x="60645" y="116000"/>
                </a:cubicBezTo>
                <a:cubicBezTo>
                  <a:pt x="61935" y="116000"/>
                  <a:pt x="63225" y="115600"/>
                  <a:pt x="63225" y="115600"/>
                </a:cubicBezTo>
                <a:cubicBezTo>
                  <a:pt x="64516" y="115600"/>
                  <a:pt x="64516" y="115600"/>
                  <a:pt x="64516" y="115600"/>
                </a:cubicBezTo>
                <a:cubicBezTo>
                  <a:pt x="64516" y="115600"/>
                  <a:pt x="64516" y="115600"/>
                  <a:pt x="64516" y="115600"/>
                </a:cubicBezTo>
                <a:cubicBezTo>
                  <a:pt x="64516" y="115600"/>
                  <a:pt x="64516" y="115600"/>
                  <a:pt x="65806" y="115600"/>
                </a:cubicBezTo>
                <a:cubicBezTo>
                  <a:pt x="67096" y="115600"/>
                  <a:pt x="67096" y="115600"/>
                  <a:pt x="67096" y="115600"/>
                </a:cubicBezTo>
                <a:cubicBezTo>
                  <a:pt x="67096" y="115600"/>
                  <a:pt x="67096" y="115600"/>
                  <a:pt x="67096" y="115600"/>
                </a:cubicBezTo>
                <a:cubicBezTo>
                  <a:pt x="67096" y="115600"/>
                  <a:pt x="68387" y="115600"/>
                  <a:pt x="68387" y="115600"/>
                </a:cubicBezTo>
                <a:cubicBezTo>
                  <a:pt x="69677" y="115600"/>
                  <a:pt x="69677" y="115600"/>
                  <a:pt x="69677" y="115600"/>
                </a:cubicBezTo>
                <a:cubicBezTo>
                  <a:pt x="69677" y="115200"/>
                  <a:pt x="69677" y="115200"/>
                  <a:pt x="69677" y="115200"/>
                </a:cubicBezTo>
                <a:cubicBezTo>
                  <a:pt x="70967" y="115200"/>
                  <a:pt x="70967" y="115200"/>
                  <a:pt x="70967" y="115200"/>
                </a:cubicBezTo>
                <a:cubicBezTo>
                  <a:pt x="72258" y="115200"/>
                  <a:pt x="72258" y="115200"/>
                  <a:pt x="72258" y="115200"/>
                </a:cubicBezTo>
                <a:cubicBezTo>
                  <a:pt x="72258" y="115200"/>
                  <a:pt x="72258" y="115200"/>
                  <a:pt x="73548" y="115200"/>
                </a:cubicBezTo>
                <a:cubicBezTo>
                  <a:pt x="73548" y="114800"/>
                  <a:pt x="73548" y="114800"/>
                  <a:pt x="73548" y="114800"/>
                </a:cubicBezTo>
                <a:cubicBezTo>
                  <a:pt x="73548" y="114400"/>
                  <a:pt x="73548" y="114000"/>
                  <a:pt x="73548" y="113600"/>
                </a:cubicBezTo>
                <a:cubicBezTo>
                  <a:pt x="73548" y="113200"/>
                  <a:pt x="73548" y="113200"/>
                  <a:pt x="72258" y="113200"/>
                </a:cubicBezTo>
                <a:cubicBezTo>
                  <a:pt x="72258" y="113200"/>
                  <a:pt x="72258" y="112800"/>
                  <a:pt x="72258" y="112800"/>
                </a:cubicBezTo>
                <a:cubicBezTo>
                  <a:pt x="72258" y="112800"/>
                  <a:pt x="72258" y="112800"/>
                  <a:pt x="72258" y="112400"/>
                </a:cubicBezTo>
                <a:cubicBezTo>
                  <a:pt x="72258" y="112400"/>
                  <a:pt x="72258" y="112400"/>
                  <a:pt x="72258" y="112000"/>
                </a:cubicBezTo>
                <a:cubicBezTo>
                  <a:pt x="72258" y="112000"/>
                  <a:pt x="72258" y="112000"/>
                  <a:pt x="72258" y="112000"/>
                </a:cubicBezTo>
                <a:cubicBezTo>
                  <a:pt x="72258" y="111600"/>
                  <a:pt x="72258" y="111200"/>
                  <a:pt x="72258" y="111200"/>
                </a:cubicBezTo>
                <a:cubicBezTo>
                  <a:pt x="72258" y="110800"/>
                  <a:pt x="72258" y="110800"/>
                  <a:pt x="72258" y="110400"/>
                </a:cubicBezTo>
                <a:cubicBezTo>
                  <a:pt x="72258" y="110400"/>
                  <a:pt x="72258" y="110400"/>
                  <a:pt x="72258" y="110400"/>
                </a:cubicBezTo>
                <a:cubicBezTo>
                  <a:pt x="72258" y="110400"/>
                  <a:pt x="72258" y="110400"/>
                  <a:pt x="72258" y="110000"/>
                </a:cubicBezTo>
                <a:cubicBezTo>
                  <a:pt x="72258" y="110000"/>
                  <a:pt x="72258" y="110000"/>
                  <a:pt x="72258" y="110000"/>
                </a:cubicBezTo>
                <a:cubicBezTo>
                  <a:pt x="73548" y="110000"/>
                  <a:pt x="73548" y="109600"/>
                  <a:pt x="74838" y="109200"/>
                </a:cubicBezTo>
                <a:cubicBezTo>
                  <a:pt x="74838" y="108800"/>
                  <a:pt x="76129" y="108800"/>
                  <a:pt x="76129" y="108400"/>
                </a:cubicBezTo>
                <a:cubicBezTo>
                  <a:pt x="76129" y="108400"/>
                  <a:pt x="77419" y="108000"/>
                  <a:pt x="77419" y="108000"/>
                </a:cubicBezTo>
                <a:cubicBezTo>
                  <a:pt x="77419" y="107600"/>
                  <a:pt x="77419" y="107200"/>
                  <a:pt x="77419" y="107200"/>
                </a:cubicBezTo>
                <a:cubicBezTo>
                  <a:pt x="77419" y="106800"/>
                  <a:pt x="77419" y="106800"/>
                  <a:pt x="77419" y="106400"/>
                </a:cubicBezTo>
                <a:cubicBezTo>
                  <a:pt x="76129" y="106400"/>
                  <a:pt x="74838" y="105200"/>
                  <a:pt x="74838" y="104800"/>
                </a:cubicBezTo>
                <a:cubicBezTo>
                  <a:pt x="73548" y="104400"/>
                  <a:pt x="73548" y="104000"/>
                  <a:pt x="72258" y="104000"/>
                </a:cubicBezTo>
                <a:cubicBezTo>
                  <a:pt x="72258" y="103600"/>
                  <a:pt x="70967" y="102800"/>
                  <a:pt x="70967" y="102800"/>
                </a:cubicBezTo>
                <a:cubicBezTo>
                  <a:pt x="69677" y="102800"/>
                  <a:pt x="69677" y="102400"/>
                  <a:pt x="69677" y="102400"/>
                </a:cubicBezTo>
                <a:cubicBezTo>
                  <a:pt x="69677" y="102400"/>
                  <a:pt x="69677" y="102400"/>
                  <a:pt x="69677" y="102000"/>
                </a:cubicBezTo>
                <a:cubicBezTo>
                  <a:pt x="69677" y="102000"/>
                  <a:pt x="69677" y="102000"/>
                  <a:pt x="69677" y="101600"/>
                </a:cubicBezTo>
                <a:cubicBezTo>
                  <a:pt x="69677" y="101200"/>
                  <a:pt x="69677" y="100400"/>
                  <a:pt x="70967" y="100400"/>
                </a:cubicBezTo>
                <a:cubicBezTo>
                  <a:pt x="70967" y="100000"/>
                  <a:pt x="70967" y="98000"/>
                  <a:pt x="70967" y="97600"/>
                </a:cubicBezTo>
                <a:cubicBezTo>
                  <a:pt x="70967" y="97200"/>
                  <a:pt x="70967" y="96400"/>
                  <a:pt x="70967" y="96000"/>
                </a:cubicBezTo>
                <a:cubicBezTo>
                  <a:pt x="70967" y="96000"/>
                  <a:pt x="70967" y="95200"/>
                  <a:pt x="70967" y="95200"/>
                </a:cubicBezTo>
                <a:cubicBezTo>
                  <a:pt x="70967" y="94800"/>
                  <a:pt x="70967" y="94000"/>
                  <a:pt x="70967" y="94000"/>
                </a:cubicBezTo>
                <a:cubicBezTo>
                  <a:pt x="70967" y="93600"/>
                  <a:pt x="70967" y="93200"/>
                  <a:pt x="70967" y="93200"/>
                </a:cubicBezTo>
                <a:cubicBezTo>
                  <a:pt x="70967" y="93200"/>
                  <a:pt x="70967" y="92800"/>
                  <a:pt x="70967" y="92800"/>
                </a:cubicBezTo>
                <a:cubicBezTo>
                  <a:pt x="70967" y="92800"/>
                  <a:pt x="70967" y="91600"/>
                  <a:pt x="70967" y="91200"/>
                </a:cubicBezTo>
                <a:cubicBezTo>
                  <a:pt x="70967" y="90800"/>
                  <a:pt x="69677" y="89200"/>
                  <a:pt x="69677" y="88800"/>
                </a:cubicBezTo>
                <a:cubicBezTo>
                  <a:pt x="69677" y="88400"/>
                  <a:pt x="69677" y="88000"/>
                  <a:pt x="69677" y="87600"/>
                </a:cubicBezTo>
                <a:cubicBezTo>
                  <a:pt x="69677" y="87600"/>
                  <a:pt x="69677" y="87200"/>
                  <a:pt x="69677" y="87200"/>
                </a:cubicBezTo>
                <a:cubicBezTo>
                  <a:pt x="69677" y="86800"/>
                  <a:pt x="69677" y="86400"/>
                  <a:pt x="69677" y="86000"/>
                </a:cubicBezTo>
                <a:cubicBezTo>
                  <a:pt x="69677" y="86000"/>
                  <a:pt x="70967" y="84800"/>
                  <a:pt x="70967" y="84400"/>
                </a:cubicBezTo>
                <a:cubicBezTo>
                  <a:pt x="70967" y="84000"/>
                  <a:pt x="70967" y="83200"/>
                  <a:pt x="70967" y="83200"/>
                </a:cubicBezTo>
                <a:cubicBezTo>
                  <a:pt x="70967" y="83200"/>
                  <a:pt x="70967" y="82400"/>
                  <a:pt x="70967" y="82000"/>
                </a:cubicBezTo>
                <a:cubicBezTo>
                  <a:pt x="70967" y="81600"/>
                  <a:pt x="70967" y="80400"/>
                  <a:pt x="70967" y="80400"/>
                </a:cubicBezTo>
                <a:cubicBezTo>
                  <a:pt x="70967" y="80000"/>
                  <a:pt x="70967" y="79600"/>
                  <a:pt x="70967" y="79200"/>
                </a:cubicBezTo>
                <a:cubicBezTo>
                  <a:pt x="69677" y="79200"/>
                  <a:pt x="69677" y="78800"/>
                  <a:pt x="69677" y="78400"/>
                </a:cubicBezTo>
                <a:cubicBezTo>
                  <a:pt x="69677" y="78400"/>
                  <a:pt x="69677" y="78000"/>
                  <a:pt x="69677" y="77600"/>
                </a:cubicBezTo>
                <a:cubicBezTo>
                  <a:pt x="69677" y="77200"/>
                  <a:pt x="69677" y="76400"/>
                  <a:pt x="69677" y="76400"/>
                </a:cubicBezTo>
                <a:cubicBezTo>
                  <a:pt x="69677" y="76400"/>
                  <a:pt x="69677" y="76400"/>
                  <a:pt x="69677" y="76400"/>
                </a:cubicBezTo>
                <a:cubicBezTo>
                  <a:pt x="69677" y="76400"/>
                  <a:pt x="69677" y="76800"/>
                  <a:pt x="69677" y="76800"/>
                </a:cubicBezTo>
                <a:cubicBezTo>
                  <a:pt x="69677" y="77200"/>
                  <a:pt x="70967" y="77600"/>
                  <a:pt x="70967" y="77600"/>
                </a:cubicBezTo>
                <a:cubicBezTo>
                  <a:pt x="70967" y="78000"/>
                  <a:pt x="70967" y="78800"/>
                  <a:pt x="70967" y="78800"/>
                </a:cubicBezTo>
                <a:cubicBezTo>
                  <a:pt x="70967" y="79200"/>
                  <a:pt x="72258" y="79200"/>
                  <a:pt x="72258" y="79200"/>
                </a:cubicBezTo>
                <a:cubicBezTo>
                  <a:pt x="72258" y="79200"/>
                  <a:pt x="72258" y="79600"/>
                  <a:pt x="72258" y="80000"/>
                </a:cubicBezTo>
                <a:cubicBezTo>
                  <a:pt x="72258" y="80400"/>
                  <a:pt x="73548" y="80800"/>
                  <a:pt x="73548" y="81200"/>
                </a:cubicBezTo>
                <a:cubicBezTo>
                  <a:pt x="73548" y="81600"/>
                  <a:pt x="73548" y="82000"/>
                  <a:pt x="73548" y="82400"/>
                </a:cubicBezTo>
                <a:cubicBezTo>
                  <a:pt x="73548" y="82400"/>
                  <a:pt x="74838" y="83200"/>
                  <a:pt x="74838" y="83200"/>
                </a:cubicBezTo>
                <a:cubicBezTo>
                  <a:pt x="74838" y="83600"/>
                  <a:pt x="74838" y="84000"/>
                  <a:pt x="76129" y="84400"/>
                </a:cubicBezTo>
                <a:cubicBezTo>
                  <a:pt x="76129" y="84400"/>
                  <a:pt x="76129" y="85200"/>
                  <a:pt x="76129" y="85200"/>
                </a:cubicBezTo>
                <a:cubicBezTo>
                  <a:pt x="76129" y="85600"/>
                  <a:pt x="76129" y="86000"/>
                  <a:pt x="76129" y="86000"/>
                </a:cubicBezTo>
                <a:cubicBezTo>
                  <a:pt x="76129" y="86400"/>
                  <a:pt x="76129" y="86400"/>
                  <a:pt x="76129" y="86800"/>
                </a:cubicBezTo>
                <a:cubicBezTo>
                  <a:pt x="76129" y="86800"/>
                  <a:pt x="77419" y="87600"/>
                  <a:pt x="77419" y="87600"/>
                </a:cubicBezTo>
                <a:cubicBezTo>
                  <a:pt x="77419" y="87600"/>
                  <a:pt x="77419" y="88000"/>
                  <a:pt x="77419" y="88400"/>
                </a:cubicBezTo>
                <a:cubicBezTo>
                  <a:pt x="77419" y="88800"/>
                  <a:pt x="77419" y="89200"/>
                  <a:pt x="77419" y="89600"/>
                </a:cubicBezTo>
                <a:cubicBezTo>
                  <a:pt x="77419" y="90000"/>
                  <a:pt x="77419" y="90000"/>
                  <a:pt x="77419" y="90400"/>
                </a:cubicBezTo>
                <a:cubicBezTo>
                  <a:pt x="77419" y="90400"/>
                  <a:pt x="77419" y="90800"/>
                  <a:pt x="77419" y="91200"/>
                </a:cubicBezTo>
                <a:cubicBezTo>
                  <a:pt x="78709" y="91200"/>
                  <a:pt x="78709" y="91600"/>
                  <a:pt x="78709" y="92000"/>
                </a:cubicBezTo>
                <a:cubicBezTo>
                  <a:pt x="78709" y="92400"/>
                  <a:pt x="78709" y="92800"/>
                  <a:pt x="78709" y="92800"/>
                </a:cubicBezTo>
                <a:cubicBezTo>
                  <a:pt x="78709" y="93200"/>
                  <a:pt x="78709" y="93200"/>
                  <a:pt x="78709" y="93600"/>
                </a:cubicBezTo>
                <a:cubicBezTo>
                  <a:pt x="78709" y="94000"/>
                  <a:pt x="78709" y="94000"/>
                  <a:pt x="78709" y="94000"/>
                </a:cubicBezTo>
                <a:cubicBezTo>
                  <a:pt x="78709" y="94400"/>
                  <a:pt x="80000" y="95600"/>
                  <a:pt x="80000" y="96000"/>
                </a:cubicBezTo>
                <a:cubicBezTo>
                  <a:pt x="80000" y="96400"/>
                  <a:pt x="80000" y="97600"/>
                  <a:pt x="80000" y="98000"/>
                </a:cubicBezTo>
                <a:cubicBezTo>
                  <a:pt x="80000" y="98800"/>
                  <a:pt x="80000" y="99600"/>
                  <a:pt x="80000" y="100400"/>
                </a:cubicBezTo>
                <a:cubicBezTo>
                  <a:pt x="80000" y="100800"/>
                  <a:pt x="81290" y="102400"/>
                  <a:pt x="82580" y="102800"/>
                </a:cubicBezTo>
                <a:cubicBezTo>
                  <a:pt x="82580" y="103200"/>
                  <a:pt x="82580" y="104000"/>
                  <a:pt x="83870" y="104400"/>
                </a:cubicBezTo>
                <a:cubicBezTo>
                  <a:pt x="83870" y="104800"/>
                  <a:pt x="83870" y="105200"/>
                  <a:pt x="85161" y="105600"/>
                </a:cubicBezTo>
                <a:cubicBezTo>
                  <a:pt x="85161" y="106000"/>
                  <a:pt x="86451" y="106800"/>
                  <a:pt x="86451" y="106800"/>
                </a:cubicBezTo>
                <a:cubicBezTo>
                  <a:pt x="86451" y="107200"/>
                  <a:pt x="86451" y="107200"/>
                  <a:pt x="87741" y="107600"/>
                </a:cubicBezTo>
                <a:cubicBezTo>
                  <a:pt x="89032" y="107600"/>
                  <a:pt x="90322" y="108000"/>
                  <a:pt x="90322" y="108000"/>
                </a:cubicBezTo>
                <a:cubicBezTo>
                  <a:pt x="91612" y="108000"/>
                  <a:pt x="91612" y="108000"/>
                  <a:pt x="90322" y="108000"/>
                </a:cubicBezTo>
                <a:cubicBezTo>
                  <a:pt x="90322" y="108000"/>
                  <a:pt x="90322" y="108400"/>
                  <a:pt x="90322" y="108400"/>
                </a:cubicBezTo>
                <a:cubicBezTo>
                  <a:pt x="89032" y="108400"/>
                  <a:pt x="87741" y="108800"/>
                  <a:pt x="87741" y="108800"/>
                </a:cubicBezTo>
                <a:cubicBezTo>
                  <a:pt x="86451" y="108800"/>
                  <a:pt x="86451" y="109200"/>
                  <a:pt x="86451" y="109200"/>
                </a:cubicBezTo>
                <a:cubicBezTo>
                  <a:pt x="86451" y="109600"/>
                  <a:pt x="85161" y="110000"/>
                  <a:pt x="85161" y="110400"/>
                </a:cubicBezTo>
                <a:cubicBezTo>
                  <a:pt x="83870" y="110400"/>
                  <a:pt x="83870" y="110800"/>
                  <a:pt x="83870" y="110800"/>
                </a:cubicBezTo>
                <a:cubicBezTo>
                  <a:pt x="82580" y="111200"/>
                  <a:pt x="82580" y="111200"/>
                  <a:pt x="82580" y="111600"/>
                </a:cubicBezTo>
                <a:cubicBezTo>
                  <a:pt x="82580" y="112000"/>
                  <a:pt x="83870" y="112400"/>
                  <a:pt x="83870" y="112400"/>
                </a:cubicBezTo>
                <a:cubicBezTo>
                  <a:pt x="83870" y="112400"/>
                  <a:pt x="83870" y="112800"/>
                  <a:pt x="85161" y="112800"/>
                </a:cubicBezTo>
                <a:cubicBezTo>
                  <a:pt x="85161" y="112800"/>
                  <a:pt x="85161" y="113200"/>
                  <a:pt x="86451" y="113200"/>
                </a:cubicBezTo>
                <a:cubicBezTo>
                  <a:pt x="86451" y="113600"/>
                  <a:pt x="87741" y="113600"/>
                  <a:pt x="87741" y="114000"/>
                </a:cubicBezTo>
                <a:cubicBezTo>
                  <a:pt x="87741" y="114000"/>
                  <a:pt x="89032" y="114400"/>
                  <a:pt x="89032" y="114400"/>
                </a:cubicBezTo>
                <a:cubicBezTo>
                  <a:pt x="89032" y="114400"/>
                  <a:pt x="90322" y="114400"/>
                  <a:pt x="90322" y="114800"/>
                </a:cubicBezTo>
                <a:cubicBezTo>
                  <a:pt x="90322" y="114800"/>
                  <a:pt x="90322" y="114800"/>
                  <a:pt x="91612" y="115200"/>
                </a:cubicBezTo>
                <a:cubicBezTo>
                  <a:pt x="91612" y="115200"/>
                  <a:pt x="92903" y="115600"/>
                  <a:pt x="92903" y="115600"/>
                </a:cubicBezTo>
                <a:cubicBezTo>
                  <a:pt x="92903" y="115600"/>
                  <a:pt x="92903" y="115600"/>
                  <a:pt x="92903" y="116000"/>
                </a:cubicBezTo>
                <a:cubicBezTo>
                  <a:pt x="92903" y="116000"/>
                  <a:pt x="91612" y="116000"/>
                  <a:pt x="91612" y="116400"/>
                </a:cubicBezTo>
                <a:cubicBezTo>
                  <a:pt x="91612" y="116800"/>
                  <a:pt x="91612" y="117600"/>
                  <a:pt x="91612" y="117600"/>
                </a:cubicBezTo>
                <a:cubicBezTo>
                  <a:pt x="91612" y="117600"/>
                  <a:pt x="91612" y="118000"/>
                  <a:pt x="91612" y="118000"/>
                </a:cubicBezTo>
                <a:cubicBezTo>
                  <a:pt x="91612" y="118000"/>
                  <a:pt x="91612" y="118000"/>
                  <a:pt x="91612" y="118000"/>
                </a:cubicBezTo>
                <a:cubicBezTo>
                  <a:pt x="91612" y="118000"/>
                  <a:pt x="91612" y="118000"/>
                  <a:pt x="91612" y="118400"/>
                </a:cubicBezTo>
                <a:cubicBezTo>
                  <a:pt x="90322" y="118400"/>
                  <a:pt x="90322" y="118400"/>
                  <a:pt x="90322" y="118800"/>
                </a:cubicBezTo>
                <a:cubicBezTo>
                  <a:pt x="90322" y="119200"/>
                  <a:pt x="90322" y="119600"/>
                  <a:pt x="90322" y="119600"/>
                </a:cubicBezTo>
                <a:cubicBezTo>
                  <a:pt x="90322" y="119600"/>
                  <a:pt x="91612" y="120000"/>
                  <a:pt x="91612" y="120000"/>
                </a:cubicBezTo>
                <a:cubicBezTo>
                  <a:pt x="91612" y="120000"/>
                  <a:pt x="92903" y="120000"/>
                  <a:pt x="94193" y="120000"/>
                </a:cubicBezTo>
                <a:cubicBezTo>
                  <a:pt x="94193" y="120000"/>
                  <a:pt x="95483" y="120000"/>
                  <a:pt x="96774" y="120000"/>
                </a:cubicBezTo>
                <a:cubicBezTo>
                  <a:pt x="98064" y="120000"/>
                  <a:pt x="104516" y="120000"/>
                  <a:pt x="105806" y="120000"/>
                </a:cubicBezTo>
                <a:cubicBezTo>
                  <a:pt x="107096" y="120000"/>
                  <a:pt x="110967" y="120000"/>
                  <a:pt x="112258" y="120000"/>
                </a:cubicBezTo>
                <a:cubicBezTo>
                  <a:pt x="113548" y="119600"/>
                  <a:pt x="114838" y="119600"/>
                  <a:pt x="114838" y="119600"/>
                </a:cubicBezTo>
                <a:cubicBezTo>
                  <a:pt x="116129" y="119200"/>
                  <a:pt x="116129" y="119200"/>
                  <a:pt x="116129" y="118800"/>
                </a:cubicBezTo>
                <a:cubicBezTo>
                  <a:pt x="116129" y="118800"/>
                  <a:pt x="116129" y="118400"/>
                  <a:pt x="116129" y="118000"/>
                </a:cubicBezTo>
                <a:cubicBezTo>
                  <a:pt x="116129" y="117600"/>
                  <a:pt x="114838" y="117600"/>
                  <a:pt x="114838" y="117600"/>
                </a:cubicBezTo>
                <a:cubicBezTo>
                  <a:pt x="114838" y="117200"/>
                  <a:pt x="114838" y="117200"/>
                  <a:pt x="114838" y="116800"/>
                </a:cubicBezTo>
                <a:cubicBezTo>
                  <a:pt x="116129" y="116800"/>
                  <a:pt x="114838" y="116000"/>
                  <a:pt x="114838" y="116000"/>
                </a:cubicBezTo>
                <a:cubicBezTo>
                  <a:pt x="114838" y="115600"/>
                  <a:pt x="114838" y="115600"/>
                  <a:pt x="114838" y="115600"/>
                </a:cubicBezTo>
                <a:cubicBezTo>
                  <a:pt x="114838" y="115600"/>
                  <a:pt x="114838" y="115200"/>
                  <a:pt x="113548" y="115200"/>
                </a:cubicBezTo>
                <a:cubicBezTo>
                  <a:pt x="113548" y="115200"/>
                  <a:pt x="114838" y="115200"/>
                  <a:pt x="114838" y="115200"/>
                </a:cubicBezTo>
                <a:cubicBezTo>
                  <a:pt x="114838" y="115200"/>
                  <a:pt x="114838" y="114800"/>
                  <a:pt x="114838" y="114800"/>
                </a:cubicBezTo>
                <a:cubicBezTo>
                  <a:pt x="114838" y="114400"/>
                  <a:pt x="116129" y="114000"/>
                  <a:pt x="116129" y="113600"/>
                </a:cubicBezTo>
                <a:cubicBezTo>
                  <a:pt x="116129" y="113600"/>
                  <a:pt x="116129" y="113200"/>
                  <a:pt x="116129" y="113200"/>
                </a:cubicBezTo>
                <a:cubicBezTo>
                  <a:pt x="116129" y="113200"/>
                  <a:pt x="116129" y="113200"/>
                  <a:pt x="117419" y="113200"/>
                </a:cubicBezTo>
                <a:cubicBezTo>
                  <a:pt x="117419" y="112800"/>
                  <a:pt x="117419" y="112800"/>
                  <a:pt x="117419" y="112800"/>
                </a:cubicBezTo>
                <a:cubicBezTo>
                  <a:pt x="117419" y="112400"/>
                  <a:pt x="118709" y="111600"/>
                  <a:pt x="118709" y="111600"/>
                </a:cubicBezTo>
                <a:cubicBezTo>
                  <a:pt x="120000" y="111600"/>
                  <a:pt x="120000" y="111200"/>
                  <a:pt x="120000" y="111200"/>
                </a:cubicBezTo>
                <a:cubicBezTo>
                  <a:pt x="120000" y="111200"/>
                  <a:pt x="120000" y="111200"/>
                  <a:pt x="120000" y="110800"/>
                </a:cubicBezTo>
                <a:cubicBezTo>
                  <a:pt x="120000" y="110800"/>
                  <a:pt x="120000" y="110400"/>
                  <a:pt x="120000" y="110400"/>
                </a:cubicBezTo>
                <a:close/>
              </a:path>
            </a:pathLst>
          </a:custGeom>
          <a:solidFill>
            <a:schemeClr val="accent6"/>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0" name="Shape 104">
            <a:extLst>
              <a:ext uri="{FF2B5EF4-FFF2-40B4-BE49-F238E27FC236}">
                <a16:creationId xmlns:a16="http://schemas.microsoft.com/office/drawing/2014/main" id="{93343572-CB80-4E4F-961E-7A21B190BFBD}"/>
              </a:ext>
            </a:extLst>
          </p:cNvPr>
          <p:cNvSpPr/>
          <p:nvPr/>
        </p:nvSpPr>
        <p:spPr>
          <a:xfrm>
            <a:off x="956601" y="3092556"/>
            <a:ext cx="192876" cy="657486"/>
          </a:xfrm>
          <a:custGeom>
            <a:avLst/>
            <a:gdLst/>
            <a:ahLst/>
            <a:cxnLst/>
            <a:rect l="0" t="0" r="0" b="0"/>
            <a:pathLst>
              <a:path w="120000" h="120000" extrusionOk="0">
                <a:moveTo>
                  <a:pt x="120000" y="38775"/>
                </a:moveTo>
                <a:cubicBezTo>
                  <a:pt x="120000" y="38775"/>
                  <a:pt x="120000" y="37959"/>
                  <a:pt x="120000" y="37551"/>
                </a:cubicBezTo>
                <a:cubicBezTo>
                  <a:pt x="120000" y="36734"/>
                  <a:pt x="118666" y="36734"/>
                  <a:pt x="118666" y="36326"/>
                </a:cubicBezTo>
                <a:cubicBezTo>
                  <a:pt x="118666" y="35918"/>
                  <a:pt x="117333" y="34693"/>
                  <a:pt x="117333" y="34285"/>
                </a:cubicBezTo>
                <a:cubicBezTo>
                  <a:pt x="117333" y="33877"/>
                  <a:pt x="117333" y="33469"/>
                  <a:pt x="117333" y="33469"/>
                </a:cubicBezTo>
                <a:cubicBezTo>
                  <a:pt x="116000" y="33061"/>
                  <a:pt x="116000" y="31836"/>
                  <a:pt x="116000" y="31836"/>
                </a:cubicBezTo>
                <a:cubicBezTo>
                  <a:pt x="116000" y="31836"/>
                  <a:pt x="116000" y="31428"/>
                  <a:pt x="116000" y="31020"/>
                </a:cubicBezTo>
                <a:cubicBezTo>
                  <a:pt x="116000" y="31020"/>
                  <a:pt x="116000" y="30204"/>
                  <a:pt x="116000" y="29387"/>
                </a:cubicBezTo>
                <a:cubicBezTo>
                  <a:pt x="116000" y="28979"/>
                  <a:pt x="116000" y="28571"/>
                  <a:pt x="116000" y="28163"/>
                </a:cubicBezTo>
                <a:cubicBezTo>
                  <a:pt x="116000" y="27755"/>
                  <a:pt x="114666" y="26530"/>
                  <a:pt x="114666" y="26122"/>
                </a:cubicBezTo>
                <a:cubicBezTo>
                  <a:pt x="114666" y="25714"/>
                  <a:pt x="113333" y="25306"/>
                  <a:pt x="113333" y="25306"/>
                </a:cubicBezTo>
                <a:cubicBezTo>
                  <a:pt x="113333" y="24897"/>
                  <a:pt x="113333" y="24489"/>
                  <a:pt x="113333" y="24081"/>
                </a:cubicBezTo>
                <a:cubicBezTo>
                  <a:pt x="113333" y="24081"/>
                  <a:pt x="113333" y="23673"/>
                  <a:pt x="113333" y="23265"/>
                </a:cubicBezTo>
                <a:cubicBezTo>
                  <a:pt x="113333" y="23265"/>
                  <a:pt x="112000" y="23265"/>
                  <a:pt x="112000" y="22857"/>
                </a:cubicBezTo>
                <a:cubicBezTo>
                  <a:pt x="112000" y="22857"/>
                  <a:pt x="112000" y="22448"/>
                  <a:pt x="112000" y="22448"/>
                </a:cubicBezTo>
                <a:cubicBezTo>
                  <a:pt x="112000" y="22040"/>
                  <a:pt x="112000" y="22040"/>
                  <a:pt x="112000" y="22040"/>
                </a:cubicBezTo>
                <a:cubicBezTo>
                  <a:pt x="112000" y="22040"/>
                  <a:pt x="112000" y="21632"/>
                  <a:pt x="112000" y="21224"/>
                </a:cubicBezTo>
                <a:cubicBezTo>
                  <a:pt x="110666" y="20816"/>
                  <a:pt x="110666" y="20408"/>
                  <a:pt x="110666" y="20408"/>
                </a:cubicBezTo>
                <a:cubicBezTo>
                  <a:pt x="110666" y="20000"/>
                  <a:pt x="110666" y="20000"/>
                  <a:pt x="110666" y="19591"/>
                </a:cubicBezTo>
                <a:cubicBezTo>
                  <a:pt x="109333" y="19591"/>
                  <a:pt x="109333" y="19183"/>
                  <a:pt x="109333" y="19183"/>
                </a:cubicBezTo>
                <a:cubicBezTo>
                  <a:pt x="108000" y="18775"/>
                  <a:pt x="106666" y="18775"/>
                  <a:pt x="106666" y="18367"/>
                </a:cubicBezTo>
                <a:cubicBezTo>
                  <a:pt x="106666" y="18367"/>
                  <a:pt x="105333" y="18367"/>
                  <a:pt x="105333" y="18367"/>
                </a:cubicBezTo>
                <a:cubicBezTo>
                  <a:pt x="105333" y="18367"/>
                  <a:pt x="104000" y="18367"/>
                  <a:pt x="104000" y="17959"/>
                </a:cubicBezTo>
                <a:cubicBezTo>
                  <a:pt x="104000" y="17959"/>
                  <a:pt x="102666" y="17959"/>
                  <a:pt x="101333" y="17959"/>
                </a:cubicBezTo>
                <a:cubicBezTo>
                  <a:pt x="100000" y="17959"/>
                  <a:pt x="100000" y="17551"/>
                  <a:pt x="98666" y="17551"/>
                </a:cubicBezTo>
                <a:cubicBezTo>
                  <a:pt x="98666" y="17551"/>
                  <a:pt x="94666" y="17142"/>
                  <a:pt x="93333" y="16734"/>
                </a:cubicBezTo>
                <a:cubicBezTo>
                  <a:pt x="90666" y="16734"/>
                  <a:pt x="86666" y="16326"/>
                  <a:pt x="85333" y="15918"/>
                </a:cubicBezTo>
                <a:cubicBezTo>
                  <a:pt x="84000" y="15918"/>
                  <a:pt x="82666" y="15510"/>
                  <a:pt x="81333" y="15510"/>
                </a:cubicBezTo>
                <a:cubicBezTo>
                  <a:pt x="81333" y="15510"/>
                  <a:pt x="80000" y="15510"/>
                  <a:pt x="80000" y="15510"/>
                </a:cubicBezTo>
                <a:cubicBezTo>
                  <a:pt x="80000" y="15510"/>
                  <a:pt x="80000" y="15510"/>
                  <a:pt x="80000" y="15102"/>
                </a:cubicBezTo>
                <a:cubicBezTo>
                  <a:pt x="80000" y="15102"/>
                  <a:pt x="78666" y="15102"/>
                  <a:pt x="78666" y="15102"/>
                </a:cubicBezTo>
                <a:cubicBezTo>
                  <a:pt x="78666" y="15102"/>
                  <a:pt x="78666" y="15102"/>
                  <a:pt x="78666" y="15102"/>
                </a:cubicBezTo>
                <a:cubicBezTo>
                  <a:pt x="77333" y="15102"/>
                  <a:pt x="77333" y="14693"/>
                  <a:pt x="76000" y="14693"/>
                </a:cubicBezTo>
                <a:cubicBezTo>
                  <a:pt x="76000" y="14285"/>
                  <a:pt x="74666" y="13877"/>
                  <a:pt x="74666" y="13877"/>
                </a:cubicBezTo>
                <a:cubicBezTo>
                  <a:pt x="74666" y="13877"/>
                  <a:pt x="74666" y="13469"/>
                  <a:pt x="73333" y="13469"/>
                </a:cubicBezTo>
                <a:cubicBezTo>
                  <a:pt x="73333" y="13469"/>
                  <a:pt x="72000" y="13469"/>
                  <a:pt x="72000" y="13469"/>
                </a:cubicBezTo>
                <a:cubicBezTo>
                  <a:pt x="72000" y="13469"/>
                  <a:pt x="72000" y="13469"/>
                  <a:pt x="70666" y="13469"/>
                </a:cubicBezTo>
                <a:cubicBezTo>
                  <a:pt x="70666" y="13469"/>
                  <a:pt x="70666" y="13061"/>
                  <a:pt x="69333" y="12653"/>
                </a:cubicBezTo>
                <a:cubicBezTo>
                  <a:pt x="69333" y="12653"/>
                  <a:pt x="69333" y="12653"/>
                  <a:pt x="69333" y="12244"/>
                </a:cubicBezTo>
                <a:cubicBezTo>
                  <a:pt x="69333" y="12244"/>
                  <a:pt x="69333" y="12244"/>
                  <a:pt x="68000" y="12244"/>
                </a:cubicBezTo>
                <a:cubicBezTo>
                  <a:pt x="68000" y="12244"/>
                  <a:pt x="68000" y="12244"/>
                  <a:pt x="68000" y="11836"/>
                </a:cubicBezTo>
                <a:cubicBezTo>
                  <a:pt x="68000" y="11836"/>
                  <a:pt x="68000" y="10612"/>
                  <a:pt x="68000" y="10612"/>
                </a:cubicBezTo>
                <a:cubicBezTo>
                  <a:pt x="68000" y="10204"/>
                  <a:pt x="68000" y="10204"/>
                  <a:pt x="68000" y="10204"/>
                </a:cubicBezTo>
                <a:cubicBezTo>
                  <a:pt x="68000" y="10204"/>
                  <a:pt x="69333" y="10204"/>
                  <a:pt x="69333" y="9795"/>
                </a:cubicBezTo>
                <a:cubicBezTo>
                  <a:pt x="69333" y="9795"/>
                  <a:pt x="69333" y="9387"/>
                  <a:pt x="70666" y="9387"/>
                </a:cubicBezTo>
                <a:cubicBezTo>
                  <a:pt x="70666" y="8979"/>
                  <a:pt x="70666" y="8979"/>
                  <a:pt x="70666" y="8571"/>
                </a:cubicBezTo>
                <a:cubicBezTo>
                  <a:pt x="70666" y="8163"/>
                  <a:pt x="70666" y="7755"/>
                  <a:pt x="70666" y="7346"/>
                </a:cubicBezTo>
                <a:cubicBezTo>
                  <a:pt x="70666" y="7346"/>
                  <a:pt x="70666" y="6938"/>
                  <a:pt x="70666" y="6938"/>
                </a:cubicBezTo>
                <a:cubicBezTo>
                  <a:pt x="70666" y="6530"/>
                  <a:pt x="70666" y="6530"/>
                  <a:pt x="70666" y="6530"/>
                </a:cubicBezTo>
                <a:cubicBezTo>
                  <a:pt x="69333" y="6122"/>
                  <a:pt x="69333" y="6122"/>
                  <a:pt x="69333" y="6122"/>
                </a:cubicBezTo>
                <a:cubicBezTo>
                  <a:pt x="68000" y="6122"/>
                  <a:pt x="68000" y="6122"/>
                  <a:pt x="68000" y="6122"/>
                </a:cubicBezTo>
                <a:cubicBezTo>
                  <a:pt x="68000" y="5714"/>
                  <a:pt x="68000" y="4489"/>
                  <a:pt x="68000" y="4081"/>
                </a:cubicBezTo>
                <a:cubicBezTo>
                  <a:pt x="65333" y="2040"/>
                  <a:pt x="61333" y="1224"/>
                  <a:pt x="57333" y="408"/>
                </a:cubicBezTo>
                <a:cubicBezTo>
                  <a:pt x="52000" y="0"/>
                  <a:pt x="46666" y="408"/>
                  <a:pt x="44000" y="816"/>
                </a:cubicBezTo>
                <a:cubicBezTo>
                  <a:pt x="41333" y="1224"/>
                  <a:pt x="36000" y="2040"/>
                  <a:pt x="33333" y="3265"/>
                </a:cubicBezTo>
                <a:cubicBezTo>
                  <a:pt x="32000" y="4489"/>
                  <a:pt x="33333" y="6938"/>
                  <a:pt x="34666" y="6938"/>
                </a:cubicBezTo>
                <a:cubicBezTo>
                  <a:pt x="34666" y="7346"/>
                  <a:pt x="34666" y="7346"/>
                  <a:pt x="34666" y="7346"/>
                </a:cubicBezTo>
                <a:cubicBezTo>
                  <a:pt x="33333" y="7346"/>
                  <a:pt x="33333" y="7755"/>
                  <a:pt x="33333" y="7755"/>
                </a:cubicBezTo>
                <a:cubicBezTo>
                  <a:pt x="33333" y="7755"/>
                  <a:pt x="33333" y="8163"/>
                  <a:pt x="33333" y="8571"/>
                </a:cubicBezTo>
                <a:cubicBezTo>
                  <a:pt x="33333" y="8571"/>
                  <a:pt x="33333" y="9387"/>
                  <a:pt x="34666" y="9387"/>
                </a:cubicBezTo>
                <a:cubicBezTo>
                  <a:pt x="34666" y="9795"/>
                  <a:pt x="34666" y="10204"/>
                  <a:pt x="34666" y="10204"/>
                </a:cubicBezTo>
                <a:cubicBezTo>
                  <a:pt x="34666" y="10612"/>
                  <a:pt x="36000" y="10612"/>
                  <a:pt x="36000" y="11020"/>
                </a:cubicBezTo>
                <a:cubicBezTo>
                  <a:pt x="36000" y="11020"/>
                  <a:pt x="36000" y="11020"/>
                  <a:pt x="37333" y="11428"/>
                </a:cubicBezTo>
                <a:cubicBezTo>
                  <a:pt x="37333" y="11428"/>
                  <a:pt x="37333" y="11428"/>
                  <a:pt x="37333" y="11428"/>
                </a:cubicBezTo>
                <a:cubicBezTo>
                  <a:pt x="37333" y="11428"/>
                  <a:pt x="37333" y="12244"/>
                  <a:pt x="38666" y="12653"/>
                </a:cubicBezTo>
                <a:cubicBezTo>
                  <a:pt x="38666" y="13061"/>
                  <a:pt x="38666" y="13061"/>
                  <a:pt x="40000" y="13469"/>
                </a:cubicBezTo>
                <a:cubicBezTo>
                  <a:pt x="40000" y="13877"/>
                  <a:pt x="41333" y="13877"/>
                  <a:pt x="41333" y="14285"/>
                </a:cubicBezTo>
                <a:cubicBezTo>
                  <a:pt x="42666" y="14285"/>
                  <a:pt x="42666" y="14285"/>
                  <a:pt x="42666" y="14693"/>
                </a:cubicBezTo>
                <a:cubicBezTo>
                  <a:pt x="42666" y="14693"/>
                  <a:pt x="42666" y="15510"/>
                  <a:pt x="44000" y="15510"/>
                </a:cubicBezTo>
                <a:cubicBezTo>
                  <a:pt x="44000" y="15510"/>
                  <a:pt x="44000" y="15510"/>
                  <a:pt x="44000" y="15918"/>
                </a:cubicBezTo>
                <a:cubicBezTo>
                  <a:pt x="42666" y="15918"/>
                  <a:pt x="42666" y="16326"/>
                  <a:pt x="42666" y="16326"/>
                </a:cubicBezTo>
                <a:cubicBezTo>
                  <a:pt x="42666" y="16734"/>
                  <a:pt x="41333" y="17142"/>
                  <a:pt x="41333" y="17551"/>
                </a:cubicBezTo>
                <a:cubicBezTo>
                  <a:pt x="41333" y="17551"/>
                  <a:pt x="41333" y="17959"/>
                  <a:pt x="41333" y="17959"/>
                </a:cubicBezTo>
                <a:cubicBezTo>
                  <a:pt x="41333" y="17959"/>
                  <a:pt x="41333" y="17959"/>
                  <a:pt x="41333" y="17959"/>
                </a:cubicBezTo>
                <a:cubicBezTo>
                  <a:pt x="40000" y="18367"/>
                  <a:pt x="40000" y="18367"/>
                  <a:pt x="40000" y="18367"/>
                </a:cubicBezTo>
                <a:cubicBezTo>
                  <a:pt x="40000" y="18367"/>
                  <a:pt x="38666" y="18775"/>
                  <a:pt x="37333" y="18775"/>
                </a:cubicBezTo>
                <a:cubicBezTo>
                  <a:pt x="37333" y="19183"/>
                  <a:pt x="34666" y="20000"/>
                  <a:pt x="33333" y="20000"/>
                </a:cubicBezTo>
                <a:cubicBezTo>
                  <a:pt x="33333" y="20408"/>
                  <a:pt x="30666" y="21224"/>
                  <a:pt x="29333" y="21224"/>
                </a:cubicBezTo>
                <a:cubicBezTo>
                  <a:pt x="29333" y="21632"/>
                  <a:pt x="26666" y="22040"/>
                  <a:pt x="26666" y="22040"/>
                </a:cubicBezTo>
                <a:cubicBezTo>
                  <a:pt x="25333" y="22448"/>
                  <a:pt x="25333" y="22448"/>
                  <a:pt x="25333" y="22448"/>
                </a:cubicBezTo>
                <a:cubicBezTo>
                  <a:pt x="24000" y="22448"/>
                  <a:pt x="24000" y="22448"/>
                  <a:pt x="24000" y="22857"/>
                </a:cubicBezTo>
                <a:cubicBezTo>
                  <a:pt x="24000" y="22857"/>
                  <a:pt x="22666" y="22857"/>
                  <a:pt x="22666" y="23265"/>
                </a:cubicBezTo>
                <a:cubicBezTo>
                  <a:pt x="22666" y="23265"/>
                  <a:pt x="21333" y="23265"/>
                  <a:pt x="21333" y="23265"/>
                </a:cubicBezTo>
                <a:cubicBezTo>
                  <a:pt x="21333" y="23673"/>
                  <a:pt x="21333" y="23673"/>
                  <a:pt x="21333" y="23673"/>
                </a:cubicBezTo>
                <a:cubicBezTo>
                  <a:pt x="21333" y="24081"/>
                  <a:pt x="21333" y="24081"/>
                  <a:pt x="20000" y="24081"/>
                </a:cubicBezTo>
                <a:cubicBezTo>
                  <a:pt x="20000" y="24081"/>
                  <a:pt x="20000" y="24489"/>
                  <a:pt x="20000" y="24489"/>
                </a:cubicBezTo>
                <a:cubicBezTo>
                  <a:pt x="20000" y="24897"/>
                  <a:pt x="20000" y="24897"/>
                  <a:pt x="18666" y="25306"/>
                </a:cubicBezTo>
                <a:cubicBezTo>
                  <a:pt x="18666" y="25306"/>
                  <a:pt x="18666" y="25714"/>
                  <a:pt x="18666" y="26122"/>
                </a:cubicBezTo>
                <a:cubicBezTo>
                  <a:pt x="18666" y="26530"/>
                  <a:pt x="18666" y="26938"/>
                  <a:pt x="18666" y="27346"/>
                </a:cubicBezTo>
                <a:cubicBezTo>
                  <a:pt x="18666" y="27346"/>
                  <a:pt x="18666" y="28163"/>
                  <a:pt x="18666" y="28163"/>
                </a:cubicBezTo>
                <a:cubicBezTo>
                  <a:pt x="18666" y="28571"/>
                  <a:pt x="18666" y="28571"/>
                  <a:pt x="18666" y="28979"/>
                </a:cubicBezTo>
                <a:cubicBezTo>
                  <a:pt x="18666" y="28979"/>
                  <a:pt x="17333" y="29795"/>
                  <a:pt x="17333" y="30204"/>
                </a:cubicBezTo>
                <a:cubicBezTo>
                  <a:pt x="17333" y="30612"/>
                  <a:pt x="17333" y="31428"/>
                  <a:pt x="17333" y="31836"/>
                </a:cubicBezTo>
                <a:cubicBezTo>
                  <a:pt x="17333" y="32244"/>
                  <a:pt x="17333" y="32653"/>
                  <a:pt x="17333" y="33061"/>
                </a:cubicBezTo>
                <a:cubicBezTo>
                  <a:pt x="17333" y="33061"/>
                  <a:pt x="17333" y="33877"/>
                  <a:pt x="17333" y="34285"/>
                </a:cubicBezTo>
                <a:cubicBezTo>
                  <a:pt x="17333" y="35102"/>
                  <a:pt x="17333" y="35918"/>
                  <a:pt x="17333" y="35918"/>
                </a:cubicBezTo>
                <a:cubicBezTo>
                  <a:pt x="17333" y="36326"/>
                  <a:pt x="16000" y="37142"/>
                  <a:pt x="16000" y="37142"/>
                </a:cubicBezTo>
                <a:cubicBezTo>
                  <a:pt x="16000" y="37551"/>
                  <a:pt x="16000" y="37959"/>
                  <a:pt x="16000" y="37959"/>
                </a:cubicBezTo>
                <a:cubicBezTo>
                  <a:pt x="16000" y="38367"/>
                  <a:pt x="16000" y="38775"/>
                  <a:pt x="16000" y="38775"/>
                </a:cubicBezTo>
                <a:cubicBezTo>
                  <a:pt x="16000" y="39183"/>
                  <a:pt x="14666" y="39591"/>
                  <a:pt x="14666" y="39591"/>
                </a:cubicBezTo>
                <a:cubicBezTo>
                  <a:pt x="14666" y="40000"/>
                  <a:pt x="16000" y="40408"/>
                  <a:pt x="16000" y="40408"/>
                </a:cubicBezTo>
                <a:cubicBezTo>
                  <a:pt x="14666" y="40816"/>
                  <a:pt x="16000" y="40816"/>
                  <a:pt x="14666" y="40816"/>
                </a:cubicBezTo>
                <a:cubicBezTo>
                  <a:pt x="14666" y="40816"/>
                  <a:pt x="13333" y="41224"/>
                  <a:pt x="13333" y="41632"/>
                </a:cubicBezTo>
                <a:cubicBezTo>
                  <a:pt x="13333" y="41632"/>
                  <a:pt x="13333" y="42040"/>
                  <a:pt x="13333" y="42040"/>
                </a:cubicBezTo>
                <a:cubicBezTo>
                  <a:pt x="13333" y="42448"/>
                  <a:pt x="13333" y="42857"/>
                  <a:pt x="13333" y="42857"/>
                </a:cubicBezTo>
                <a:cubicBezTo>
                  <a:pt x="13333" y="43265"/>
                  <a:pt x="13333" y="43265"/>
                  <a:pt x="13333" y="43265"/>
                </a:cubicBezTo>
                <a:cubicBezTo>
                  <a:pt x="13333" y="43673"/>
                  <a:pt x="12000" y="44081"/>
                  <a:pt x="12000" y="44081"/>
                </a:cubicBezTo>
                <a:cubicBezTo>
                  <a:pt x="12000" y="44081"/>
                  <a:pt x="12000" y="44489"/>
                  <a:pt x="10666" y="44489"/>
                </a:cubicBezTo>
                <a:cubicBezTo>
                  <a:pt x="10666" y="44897"/>
                  <a:pt x="10666" y="44897"/>
                  <a:pt x="10666" y="45306"/>
                </a:cubicBezTo>
                <a:cubicBezTo>
                  <a:pt x="10666" y="45306"/>
                  <a:pt x="12000" y="46122"/>
                  <a:pt x="12000" y="46530"/>
                </a:cubicBezTo>
                <a:cubicBezTo>
                  <a:pt x="12000" y="46530"/>
                  <a:pt x="13333" y="47346"/>
                  <a:pt x="13333" y="47346"/>
                </a:cubicBezTo>
                <a:cubicBezTo>
                  <a:pt x="13333" y="47346"/>
                  <a:pt x="13333" y="47346"/>
                  <a:pt x="13333" y="47346"/>
                </a:cubicBezTo>
                <a:cubicBezTo>
                  <a:pt x="13333" y="47755"/>
                  <a:pt x="13333" y="47755"/>
                  <a:pt x="12000" y="47755"/>
                </a:cubicBezTo>
                <a:cubicBezTo>
                  <a:pt x="12000" y="48163"/>
                  <a:pt x="12000" y="48163"/>
                  <a:pt x="12000" y="48571"/>
                </a:cubicBezTo>
                <a:cubicBezTo>
                  <a:pt x="12000" y="48571"/>
                  <a:pt x="12000" y="48979"/>
                  <a:pt x="12000" y="48979"/>
                </a:cubicBezTo>
                <a:cubicBezTo>
                  <a:pt x="12000" y="49387"/>
                  <a:pt x="12000" y="49387"/>
                  <a:pt x="12000" y="49387"/>
                </a:cubicBezTo>
                <a:cubicBezTo>
                  <a:pt x="12000" y="49387"/>
                  <a:pt x="12000" y="49387"/>
                  <a:pt x="12000" y="49795"/>
                </a:cubicBezTo>
                <a:cubicBezTo>
                  <a:pt x="12000" y="49795"/>
                  <a:pt x="12000" y="49795"/>
                  <a:pt x="10666" y="49795"/>
                </a:cubicBezTo>
                <a:cubicBezTo>
                  <a:pt x="10666" y="50204"/>
                  <a:pt x="9333" y="50612"/>
                  <a:pt x="9333" y="51020"/>
                </a:cubicBezTo>
                <a:cubicBezTo>
                  <a:pt x="8000" y="51020"/>
                  <a:pt x="6666" y="51836"/>
                  <a:pt x="6666" y="52244"/>
                </a:cubicBezTo>
                <a:cubicBezTo>
                  <a:pt x="5333" y="52653"/>
                  <a:pt x="4000" y="53469"/>
                  <a:pt x="2666" y="53877"/>
                </a:cubicBezTo>
                <a:cubicBezTo>
                  <a:pt x="2666" y="53877"/>
                  <a:pt x="1333" y="55102"/>
                  <a:pt x="1333" y="55510"/>
                </a:cubicBezTo>
                <a:cubicBezTo>
                  <a:pt x="1333" y="55918"/>
                  <a:pt x="1333" y="56326"/>
                  <a:pt x="0" y="56734"/>
                </a:cubicBezTo>
                <a:cubicBezTo>
                  <a:pt x="0" y="56734"/>
                  <a:pt x="1333" y="57551"/>
                  <a:pt x="1333" y="57959"/>
                </a:cubicBezTo>
                <a:cubicBezTo>
                  <a:pt x="1333" y="57959"/>
                  <a:pt x="1333" y="57959"/>
                  <a:pt x="1333" y="58367"/>
                </a:cubicBezTo>
                <a:cubicBezTo>
                  <a:pt x="1333" y="58367"/>
                  <a:pt x="0" y="58367"/>
                  <a:pt x="0" y="58775"/>
                </a:cubicBezTo>
                <a:cubicBezTo>
                  <a:pt x="1333" y="58775"/>
                  <a:pt x="1333" y="58775"/>
                  <a:pt x="1333" y="59183"/>
                </a:cubicBezTo>
                <a:cubicBezTo>
                  <a:pt x="2666" y="59183"/>
                  <a:pt x="2666" y="59183"/>
                  <a:pt x="2666" y="59183"/>
                </a:cubicBezTo>
                <a:cubicBezTo>
                  <a:pt x="2666" y="59183"/>
                  <a:pt x="2666" y="59183"/>
                  <a:pt x="4000" y="59183"/>
                </a:cubicBezTo>
                <a:cubicBezTo>
                  <a:pt x="5333" y="59183"/>
                  <a:pt x="8000" y="59183"/>
                  <a:pt x="8000" y="59183"/>
                </a:cubicBezTo>
                <a:cubicBezTo>
                  <a:pt x="9333" y="58775"/>
                  <a:pt x="10666" y="58367"/>
                  <a:pt x="10666" y="58367"/>
                </a:cubicBezTo>
                <a:cubicBezTo>
                  <a:pt x="10666" y="58367"/>
                  <a:pt x="12000" y="58367"/>
                  <a:pt x="12000" y="58367"/>
                </a:cubicBezTo>
                <a:cubicBezTo>
                  <a:pt x="12000" y="58367"/>
                  <a:pt x="12000" y="58775"/>
                  <a:pt x="12000" y="58775"/>
                </a:cubicBezTo>
                <a:cubicBezTo>
                  <a:pt x="12000" y="59183"/>
                  <a:pt x="12000" y="59591"/>
                  <a:pt x="12000" y="60000"/>
                </a:cubicBezTo>
                <a:cubicBezTo>
                  <a:pt x="12000" y="60000"/>
                  <a:pt x="12000" y="60408"/>
                  <a:pt x="12000" y="60408"/>
                </a:cubicBezTo>
                <a:cubicBezTo>
                  <a:pt x="12000" y="60816"/>
                  <a:pt x="12000" y="60816"/>
                  <a:pt x="12000" y="61224"/>
                </a:cubicBezTo>
                <a:cubicBezTo>
                  <a:pt x="12000" y="61632"/>
                  <a:pt x="13333" y="62040"/>
                  <a:pt x="13333" y="62857"/>
                </a:cubicBezTo>
                <a:cubicBezTo>
                  <a:pt x="14666" y="63673"/>
                  <a:pt x="14666" y="64489"/>
                  <a:pt x="14666" y="65306"/>
                </a:cubicBezTo>
                <a:cubicBezTo>
                  <a:pt x="14666" y="66122"/>
                  <a:pt x="16000" y="67755"/>
                  <a:pt x="16000" y="68163"/>
                </a:cubicBezTo>
                <a:cubicBezTo>
                  <a:pt x="16000" y="68571"/>
                  <a:pt x="17333" y="72244"/>
                  <a:pt x="17333" y="72653"/>
                </a:cubicBezTo>
                <a:cubicBezTo>
                  <a:pt x="17333" y="73061"/>
                  <a:pt x="17333" y="74285"/>
                  <a:pt x="18666" y="75102"/>
                </a:cubicBezTo>
                <a:cubicBezTo>
                  <a:pt x="18666" y="75510"/>
                  <a:pt x="20000" y="78775"/>
                  <a:pt x="20000" y="79591"/>
                </a:cubicBezTo>
                <a:cubicBezTo>
                  <a:pt x="20000" y="80000"/>
                  <a:pt x="21333" y="82857"/>
                  <a:pt x="22666" y="83673"/>
                </a:cubicBezTo>
                <a:cubicBezTo>
                  <a:pt x="22666" y="84489"/>
                  <a:pt x="22666" y="85714"/>
                  <a:pt x="24000" y="86530"/>
                </a:cubicBezTo>
                <a:cubicBezTo>
                  <a:pt x="24000" y="86938"/>
                  <a:pt x="25333" y="88571"/>
                  <a:pt x="25333" y="88979"/>
                </a:cubicBezTo>
                <a:cubicBezTo>
                  <a:pt x="25333" y="89387"/>
                  <a:pt x="26666" y="90612"/>
                  <a:pt x="26666" y="91020"/>
                </a:cubicBezTo>
                <a:cubicBezTo>
                  <a:pt x="26666" y="91428"/>
                  <a:pt x="28000" y="92653"/>
                  <a:pt x="28000" y="93061"/>
                </a:cubicBezTo>
                <a:cubicBezTo>
                  <a:pt x="29333" y="93469"/>
                  <a:pt x="30666" y="94285"/>
                  <a:pt x="30666" y="94693"/>
                </a:cubicBezTo>
                <a:cubicBezTo>
                  <a:pt x="30666" y="95102"/>
                  <a:pt x="32000" y="95918"/>
                  <a:pt x="32000" y="96326"/>
                </a:cubicBezTo>
                <a:cubicBezTo>
                  <a:pt x="32000" y="96326"/>
                  <a:pt x="32000" y="96734"/>
                  <a:pt x="32000" y="96734"/>
                </a:cubicBezTo>
                <a:cubicBezTo>
                  <a:pt x="32000" y="97142"/>
                  <a:pt x="33333" y="98367"/>
                  <a:pt x="33333" y="98775"/>
                </a:cubicBezTo>
                <a:cubicBezTo>
                  <a:pt x="33333" y="99183"/>
                  <a:pt x="33333" y="100816"/>
                  <a:pt x="33333" y="101224"/>
                </a:cubicBezTo>
                <a:cubicBezTo>
                  <a:pt x="33333" y="101224"/>
                  <a:pt x="34666" y="102448"/>
                  <a:pt x="34666" y="102448"/>
                </a:cubicBezTo>
                <a:cubicBezTo>
                  <a:pt x="34666" y="102857"/>
                  <a:pt x="36000" y="103673"/>
                  <a:pt x="36000" y="104081"/>
                </a:cubicBezTo>
                <a:cubicBezTo>
                  <a:pt x="36000" y="104489"/>
                  <a:pt x="37333" y="105306"/>
                  <a:pt x="37333" y="105306"/>
                </a:cubicBezTo>
                <a:cubicBezTo>
                  <a:pt x="37333" y="105714"/>
                  <a:pt x="38666" y="106122"/>
                  <a:pt x="38666" y="106530"/>
                </a:cubicBezTo>
                <a:cubicBezTo>
                  <a:pt x="40000" y="106530"/>
                  <a:pt x="40000" y="106938"/>
                  <a:pt x="41333" y="106938"/>
                </a:cubicBezTo>
                <a:cubicBezTo>
                  <a:pt x="41333" y="107346"/>
                  <a:pt x="41333" y="107346"/>
                  <a:pt x="41333" y="107346"/>
                </a:cubicBezTo>
                <a:cubicBezTo>
                  <a:pt x="41333" y="107755"/>
                  <a:pt x="41333" y="107755"/>
                  <a:pt x="41333" y="108163"/>
                </a:cubicBezTo>
                <a:cubicBezTo>
                  <a:pt x="41333" y="108163"/>
                  <a:pt x="41333" y="108163"/>
                  <a:pt x="41333" y="108163"/>
                </a:cubicBezTo>
                <a:cubicBezTo>
                  <a:pt x="41333" y="108163"/>
                  <a:pt x="41333" y="108571"/>
                  <a:pt x="41333" y="108571"/>
                </a:cubicBezTo>
                <a:cubicBezTo>
                  <a:pt x="41333" y="108979"/>
                  <a:pt x="42666" y="109795"/>
                  <a:pt x="42666" y="109795"/>
                </a:cubicBezTo>
                <a:cubicBezTo>
                  <a:pt x="42666" y="109795"/>
                  <a:pt x="42666" y="110204"/>
                  <a:pt x="42666" y="110204"/>
                </a:cubicBezTo>
                <a:cubicBezTo>
                  <a:pt x="42666" y="110204"/>
                  <a:pt x="42666" y="110204"/>
                  <a:pt x="42666" y="110204"/>
                </a:cubicBezTo>
                <a:cubicBezTo>
                  <a:pt x="42666" y="110204"/>
                  <a:pt x="42666" y="110204"/>
                  <a:pt x="42666" y="110204"/>
                </a:cubicBezTo>
                <a:cubicBezTo>
                  <a:pt x="41333" y="110204"/>
                  <a:pt x="41333" y="110612"/>
                  <a:pt x="41333" y="110612"/>
                </a:cubicBezTo>
                <a:cubicBezTo>
                  <a:pt x="40000" y="110612"/>
                  <a:pt x="40000" y="110612"/>
                  <a:pt x="40000" y="110612"/>
                </a:cubicBezTo>
                <a:cubicBezTo>
                  <a:pt x="41333" y="111020"/>
                  <a:pt x="40000" y="111020"/>
                  <a:pt x="40000" y="111020"/>
                </a:cubicBezTo>
                <a:cubicBezTo>
                  <a:pt x="40000" y="111020"/>
                  <a:pt x="40000" y="111020"/>
                  <a:pt x="40000" y="111020"/>
                </a:cubicBezTo>
                <a:cubicBezTo>
                  <a:pt x="38666" y="111428"/>
                  <a:pt x="38666" y="111428"/>
                  <a:pt x="38666" y="111428"/>
                </a:cubicBezTo>
                <a:cubicBezTo>
                  <a:pt x="37333" y="111428"/>
                  <a:pt x="36000" y="111428"/>
                  <a:pt x="36000" y="111428"/>
                </a:cubicBezTo>
                <a:cubicBezTo>
                  <a:pt x="34666" y="111428"/>
                  <a:pt x="34666" y="111428"/>
                  <a:pt x="33333" y="111428"/>
                </a:cubicBezTo>
                <a:cubicBezTo>
                  <a:pt x="33333" y="111428"/>
                  <a:pt x="32000" y="111428"/>
                  <a:pt x="32000" y="111428"/>
                </a:cubicBezTo>
                <a:cubicBezTo>
                  <a:pt x="30666" y="111836"/>
                  <a:pt x="30666" y="111836"/>
                  <a:pt x="30666" y="111836"/>
                </a:cubicBezTo>
                <a:cubicBezTo>
                  <a:pt x="29333" y="111836"/>
                  <a:pt x="28000" y="111836"/>
                  <a:pt x="28000" y="111836"/>
                </a:cubicBezTo>
                <a:cubicBezTo>
                  <a:pt x="26666" y="111836"/>
                  <a:pt x="25333" y="111836"/>
                  <a:pt x="25333" y="111836"/>
                </a:cubicBezTo>
                <a:cubicBezTo>
                  <a:pt x="24000" y="111836"/>
                  <a:pt x="22666" y="111836"/>
                  <a:pt x="21333" y="112244"/>
                </a:cubicBezTo>
                <a:cubicBezTo>
                  <a:pt x="21333" y="112244"/>
                  <a:pt x="20000" y="112653"/>
                  <a:pt x="20000" y="112653"/>
                </a:cubicBezTo>
                <a:cubicBezTo>
                  <a:pt x="20000" y="112653"/>
                  <a:pt x="20000" y="113061"/>
                  <a:pt x="20000" y="113061"/>
                </a:cubicBezTo>
                <a:cubicBezTo>
                  <a:pt x="20000" y="113469"/>
                  <a:pt x="20000" y="113469"/>
                  <a:pt x="20000" y="113469"/>
                </a:cubicBezTo>
                <a:cubicBezTo>
                  <a:pt x="20000" y="113469"/>
                  <a:pt x="20000" y="113469"/>
                  <a:pt x="20000" y="113469"/>
                </a:cubicBezTo>
                <a:cubicBezTo>
                  <a:pt x="20000" y="113469"/>
                  <a:pt x="20000" y="113469"/>
                  <a:pt x="20000" y="113469"/>
                </a:cubicBezTo>
                <a:cubicBezTo>
                  <a:pt x="20000" y="113469"/>
                  <a:pt x="18666" y="113469"/>
                  <a:pt x="18666" y="113469"/>
                </a:cubicBezTo>
                <a:cubicBezTo>
                  <a:pt x="18666" y="113877"/>
                  <a:pt x="18666" y="113877"/>
                  <a:pt x="18666" y="113877"/>
                </a:cubicBezTo>
                <a:cubicBezTo>
                  <a:pt x="18666" y="113877"/>
                  <a:pt x="18666" y="114285"/>
                  <a:pt x="18666" y="114285"/>
                </a:cubicBezTo>
                <a:cubicBezTo>
                  <a:pt x="18666" y="114285"/>
                  <a:pt x="18666" y="114285"/>
                  <a:pt x="20000" y="114285"/>
                </a:cubicBezTo>
                <a:cubicBezTo>
                  <a:pt x="21333" y="114693"/>
                  <a:pt x="21333" y="114693"/>
                  <a:pt x="21333" y="114693"/>
                </a:cubicBezTo>
                <a:cubicBezTo>
                  <a:pt x="22666" y="114693"/>
                  <a:pt x="22666" y="114693"/>
                  <a:pt x="24000" y="114693"/>
                </a:cubicBezTo>
                <a:cubicBezTo>
                  <a:pt x="25333" y="114693"/>
                  <a:pt x="25333" y="115102"/>
                  <a:pt x="26666" y="115102"/>
                </a:cubicBezTo>
                <a:cubicBezTo>
                  <a:pt x="26666" y="115102"/>
                  <a:pt x="32000" y="115510"/>
                  <a:pt x="32000" y="115510"/>
                </a:cubicBezTo>
                <a:cubicBezTo>
                  <a:pt x="32000" y="115510"/>
                  <a:pt x="32000" y="115510"/>
                  <a:pt x="32000" y="115510"/>
                </a:cubicBezTo>
                <a:cubicBezTo>
                  <a:pt x="32000" y="115510"/>
                  <a:pt x="36000" y="115510"/>
                  <a:pt x="36000" y="115510"/>
                </a:cubicBezTo>
                <a:cubicBezTo>
                  <a:pt x="37333" y="115510"/>
                  <a:pt x="41333" y="115510"/>
                  <a:pt x="42666" y="115510"/>
                </a:cubicBezTo>
                <a:cubicBezTo>
                  <a:pt x="44000" y="115510"/>
                  <a:pt x="46666" y="115102"/>
                  <a:pt x="46666" y="115102"/>
                </a:cubicBezTo>
                <a:cubicBezTo>
                  <a:pt x="48000" y="115102"/>
                  <a:pt x="50666" y="115102"/>
                  <a:pt x="50666" y="114693"/>
                </a:cubicBezTo>
                <a:cubicBezTo>
                  <a:pt x="52000" y="114693"/>
                  <a:pt x="52000" y="114285"/>
                  <a:pt x="53333" y="114285"/>
                </a:cubicBezTo>
                <a:cubicBezTo>
                  <a:pt x="53333" y="114285"/>
                  <a:pt x="54666" y="113877"/>
                  <a:pt x="56000" y="113877"/>
                </a:cubicBezTo>
                <a:cubicBezTo>
                  <a:pt x="56000" y="113877"/>
                  <a:pt x="56000" y="113469"/>
                  <a:pt x="56000" y="113469"/>
                </a:cubicBezTo>
                <a:cubicBezTo>
                  <a:pt x="57333" y="113469"/>
                  <a:pt x="57333" y="113469"/>
                  <a:pt x="57333" y="113469"/>
                </a:cubicBezTo>
                <a:cubicBezTo>
                  <a:pt x="57333" y="113877"/>
                  <a:pt x="57333" y="113877"/>
                  <a:pt x="57333" y="113877"/>
                </a:cubicBezTo>
                <a:cubicBezTo>
                  <a:pt x="58666" y="113877"/>
                  <a:pt x="60000" y="113877"/>
                  <a:pt x="61333" y="113877"/>
                </a:cubicBezTo>
                <a:cubicBezTo>
                  <a:pt x="61333" y="114285"/>
                  <a:pt x="61333" y="114285"/>
                  <a:pt x="62666" y="114285"/>
                </a:cubicBezTo>
                <a:cubicBezTo>
                  <a:pt x="62666" y="114693"/>
                  <a:pt x="62666" y="114693"/>
                  <a:pt x="62666" y="114285"/>
                </a:cubicBezTo>
                <a:cubicBezTo>
                  <a:pt x="64000" y="114285"/>
                  <a:pt x="65333" y="114285"/>
                  <a:pt x="66666" y="114285"/>
                </a:cubicBezTo>
                <a:cubicBezTo>
                  <a:pt x="66666" y="114285"/>
                  <a:pt x="72000" y="114285"/>
                  <a:pt x="72000" y="114285"/>
                </a:cubicBezTo>
                <a:cubicBezTo>
                  <a:pt x="73333" y="114285"/>
                  <a:pt x="74666" y="114285"/>
                  <a:pt x="76000" y="114285"/>
                </a:cubicBezTo>
                <a:cubicBezTo>
                  <a:pt x="76000" y="114285"/>
                  <a:pt x="76000" y="114285"/>
                  <a:pt x="76000" y="114285"/>
                </a:cubicBezTo>
                <a:cubicBezTo>
                  <a:pt x="76000" y="113877"/>
                  <a:pt x="77333" y="113877"/>
                  <a:pt x="78666" y="113877"/>
                </a:cubicBezTo>
                <a:cubicBezTo>
                  <a:pt x="78666" y="113877"/>
                  <a:pt x="78666" y="113469"/>
                  <a:pt x="78666" y="113469"/>
                </a:cubicBezTo>
                <a:cubicBezTo>
                  <a:pt x="80000" y="113469"/>
                  <a:pt x="80000" y="113469"/>
                  <a:pt x="80000" y="113469"/>
                </a:cubicBezTo>
                <a:cubicBezTo>
                  <a:pt x="80000" y="113469"/>
                  <a:pt x="80000" y="113877"/>
                  <a:pt x="80000" y="113877"/>
                </a:cubicBezTo>
                <a:cubicBezTo>
                  <a:pt x="81333" y="113877"/>
                  <a:pt x="81333" y="113877"/>
                  <a:pt x="81333" y="113877"/>
                </a:cubicBezTo>
                <a:cubicBezTo>
                  <a:pt x="81333" y="113877"/>
                  <a:pt x="81333" y="113877"/>
                  <a:pt x="81333" y="113877"/>
                </a:cubicBezTo>
                <a:cubicBezTo>
                  <a:pt x="81333" y="113877"/>
                  <a:pt x="81333" y="113877"/>
                  <a:pt x="81333" y="114285"/>
                </a:cubicBezTo>
                <a:cubicBezTo>
                  <a:pt x="81333" y="114285"/>
                  <a:pt x="80000" y="114693"/>
                  <a:pt x="80000" y="114693"/>
                </a:cubicBezTo>
                <a:cubicBezTo>
                  <a:pt x="80000" y="114693"/>
                  <a:pt x="80000" y="114693"/>
                  <a:pt x="80000" y="114693"/>
                </a:cubicBezTo>
                <a:cubicBezTo>
                  <a:pt x="80000" y="114693"/>
                  <a:pt x="80000" y="115102"/>
                  <a:pt x="80000" y="115102"/>
                </a:cubicBezTo>
                <a:cubicBezTo>
                  <a:pt x="80000" y="115102"/>
                  <a:pt x="80000" y="115102"/>
                  <a:pt x="80000" y="115102"/>
                </a:cubicBezTo>
                <a:cubicBezTo>
                  <a:pt x="80000" y="115102"/>
                  <a:pt x="78666" y="115102"/>
                  <a:pt x="78666" y="115510"/>
                </a:cubicBezTo>
                <a:cubicBezTo>
                  <a:pt x="78666" y="115510"/>
                  <a:pt x="77333" y="115918"/>
                  <a:pt x="77333" y="115918"/>
                </a:cubicBezTo>
                <a:cubicBezTo>
                  <a:pt x="76000" y="116326"/>
                  <a:pt x="76000" y="116326"/>
                  <a:pt x="76000" y="116734"/>
                </a:cubicBezTo>
                <a:cubicBezTo>
                  <a:pt x="76000" y="116734"/>
                  <a:pt x="76000" y="116734"/>
                  <a:pt x="74666" y="116734"/>
                </a:cubicBezTo>
                <a:cubicBezTo>
                  <a:pt x="74666" y="116734"/>
                  <a:pt x="74666" y="116734"/>
                  <a:pt x="74666" y="117142"/>
                </a:cubicBezTo>
                <a:cubicBezTo>
                  <a:pt x="73333" y="117142"/>
                  <a:pt x="73333" y="117551"/>
                  <a:pt x="73333" y="117551"/>
                </a:cubicBezTo>
                <a:cubicBezTo>
                  <a:pt x="72000" y="117959"/>
                  <a:pt x="72000" y="118367"/>
                  <a:pt x="72000" y="118367"/>
                </a:cubicBezTo>
                <a:cubicBezTo>
                  <a:pt x="72000" y="118367"/>
                  <a:pt x="72000" y="118367"/>
                  <a:pt x="72000" y="118367"/>
                </a:cubicBezTo>
                <a:cubicBezTo>
                  <a:pt x="72000" y="118367"/>
                  <a:pt x="72000" y="118367"/>
                  <a:pt x="72000" y="118367"/>
                </a:cubicBezTo>
                <a:cubicBezTo>
                  <a:pt x="70666" y="118367"/>
                  <a:pt x="70666" y="118367"/>
                  <a:pt x="70666" y="118367"/>
                </a:cubicBezTo>
                <a:cubicBezTo>
                  <a:pt x="70666" y="118367"/>
                  <a:pt x="70666" y="118367"/>
                  <a:pt x="70666" y="118775"/>
                </a:cubicBezTo>
                <a:cubicBezTo>
                  <a:pt x="70666" y="118775"/>
                  <a:pt x="70666" y="119183"/>
                  <a:pt x="69333" y="119183"/>
                </a:cubicBezTo>
                <a:cubicBezTo>
                  <a:pt x="69333" y="119183"/>
                  <a:pt x="70666" y="119183"/>
                  <a:pt x="70666" y="119183"/>
                </a:cubicBezTo>
                <a:cubicBezTo>
                  <a:pt x="72000" y="119591"/>
                  <a:pt x="72000" y="119591"/>
                  <a:pt x="73333" y="119591"/>
                </a:cubicBezTo>
                <a:cubicBezTo>
                  <a:pt x="73333" y="119591"/>
                  <a:pt x="74666" y="119591"/>
                  <a:pt x="76000" y="119591"/>
                </a:cubicBezTo>
                <a:cubicBezTo>
                  <a:pt x="76000" y="119591"/>
                  <a:pt x="80000" y="120000"/>
                  <a:pt x="82666" y="120000"/>
                </a:cubicBezTo>
                <a:cubicBezTo>
                  <a:pt x="84000" y="120000"/>
                  <a:pt x="92000" y="120000"/>
                  <a:pt x="94666" y="120000"/>
                </a:cubicBezTo>
                <a:cubicBezTo>
                  <a:pt x="96000" y="120000"/>
                  <a:pt x="100000" y="120000"/>
                  <a:pt x="101333" y="119591"/>
                </a:cubicBezTo>
                <a:cubicBezTo>
                  <a:pt x="102666" y="119591"/>
                  <a:pt x="102666" y="119183"/>
                  <a:pt x="102666" y="119183"/>
                </a:cubicBezTo>
                <a:cubicBezTo>
                  <a:pt x="102666" y="118775"/>
                  <a:pt x="102666" y="118775"/>
                  <a:pt x="102666" y="118367"/>
                </a:cubicBezTo>
                <a:cubicBezTo>
                  <a:pt x="102666" y="118367"/>
                  <a:pt x="104000" y="118367"/>
                  <a:pt x="104000" y="118367"/>
                </a:cubicBezTo>
                <a:cubicBezTo>
                  <a:pt x="104000" y="118367"/>
                  <a:pt x="104000" y="118367"/>
                  <a:pt x="105333" y="117959"/>
                </a:cubicBezTo>
                <a:cubicBezTo>
                  <a:pt x="106666" y="117959"/>
                  <a:pt x="106666" y="117551"/>
                  <a:pt x="106666" y="117551"/>
                </a:cubicBezTo>
                <a:cubicBezTo>
                  <a:pt x="106666" y="117142"/>
                  <a:pt x="106666" y="117142"/>
                  <a:pt x="106666" y="117142"/>
                </a:cubicBezTo>
                <a:cubicBezTo>
                  <a:pt x="106666" y="116734"/>
                  <a:pt x="106666" y="116734"/>
                  <a:pt x="106666" y="116326"/>
                </a:cubicBezTo>
                <a:cubicBezTo>
                  <a:pt x="106666" y="116326"/>
                  <a:pt x="106666" y="115102"/>
                  <a:pt x="106666" y="115102"/>
                </a:cubicBezTo>
                <a:cubicBezTo>
                  <a:pt x="106666" y="114693"/>
                  <a:pt x="106666" y="114693"/>
                  <a:pt x="106666" y="114693"/>
                </a:cubicBezTo>
                <a:cubicBezTo>
                  <a:pt x="105333" y="114693"/>
                  <a:pt x="106666" y="114693"/>
                  <a:pt x="106666" y="114285"/>
                </a:cubicBezTo>
                <a:cubicBezTo>
                  <a:pt x="106666" y="114285"/>
                  <a:pt x="106666" y="114285"/>
                  <a:pt x="106666" y="114285"/>
                </a:cubicBezTo>
                <a:cubicBezTo>
                  <a:pt x="108000" y="114285"/>
                  <a:pt x="108000" y="114285"/>
                  <a:pt x="108000" y="114285"/>
                </a:cubicBezTo>
                <a:cubicBezTo>
                  <a:pt x="108000" y="114285"/>
                  <a:pt x="108000" y="114285"/>
                  <a:pt x="108000" y="113877"/>
                </a:cubicBezTo>
                <a:cubicBezTo>
                  <a:pt x="108000" y="113877"/>
                  <a:pt x="108000" y="113877"/>
                  <a:pt x="108000" y="113469"/>
                </a:cubicBezTo>
                <a:cubicBezTo>
                  <a:pt x="108000" y="113061"/>
                  <a:pt x="108000" y="112653"/>
                  <a:pt x="108000" y="112653"/>
                </a:cubicBezTo>
                <a:cubicBezTo>
                  <a:pt x="108000" y="112653"/>
                  <a:pt x="108000" y="112244"/>
                  <a:pt x="108000" y="111836"/>
                </a:cubicBezTo>
                <a:cubicBezTo>
                  <a:pt x="108000" y="111836"/>
                  <a:pt x="108000" y="111836"/>
                  <a:pt x="106666" y="111836"/>
                </a:cubicBezTo>
                <a:cubicBezTo>
                  <a:pt x="106666" y="111428"/>
                  <a:pt x="106666" y="111428"/>
                  <a:pt x="106666" y="111428"/>
                </a:cubicBezTo>
                <a:cubicBezTo>
                  <a:pt x="106666" y="111020"/>
                  <a:pt x="106666" y="110612"/>
                  <a:pt x="106666" y="110204"/>
                </a:cubicBezTo>
                <a:cubicBezTo>
                  <a:pt x="106666" y="109795"/>
                  <a:pt x="105333" y="108571"/>
                  <a:pt x="104000" y="108163"/>
                </a:cubicBezTo>
                <a:cubicBezTo>
                  <a:pt x="104000" y="108163"/>
                  <a:pt x="104000" y="107755"/>
                  <a:pt x="104000" y="107346"/>
                </a:cubicBezTo>
                <a:cubicBezTo>
                  <a:pt x="104000" y="106938"/>
                  <a:pt x="102666" y="106122"/>
                  <a:pt x="102666" y="105714"/>
                </a:cubicBezTo>
                <a:cubicBezTo>
                  <a:pt x="102666" y="105306"/>
                  <a:pt x="102666" y="104897"/>
                  <a:pt x="102666" y="104489"/>
                </a:cubicBezTo>
                <a:cubicBezTo>
                  <a:pt x="102666" y="104081"/>
                  <a:pt x="102666" y="102857"/>
                  <a:pt x="102666" y="102040"/>
                </a:cubicBezTo>
                <a:cubicBezTo>
                  <a:pt x="102666" y="101632"/>
                  <a:pt x="102666" y="100408"/>
                  <a:pt x="102666" y="100000"/>
                </a:cubicBezTo>
                <a:cubicBezTo>
                  <a:pt x="102666" y="99591"/>
                  <a:pt x="102666" y="99183"/>
                  <a:pt x="102666" y="98775"/>
                </a:cubicBezTo>
                <a:cubicBezTo>
                  <a:pt x="102666" y="98367"/>
                  <a:pt x="102666" y="97959"/>
                  <a:pt x="102666" y="97551"/>
                </a:cubicBezTo>
                <a:cubicBezTo>
                  <a:pt x="102666" y="97551"/>
                  <a:pt x="102666" y="96326"/>
                  <a:pt x="102666" y="95918"/>
                </a:cubicBezTo>
                <a:cubicBezTo>
                  <a:pt x="102666" y="95918"/>
                  <a:pt x="102666" y="95510"/>
                  <a:pt x="102666" y="95510"/>
                </a:cubicBezTo>
                <a:cubicBezTo>
                  <a:pt x="101333" y="95102"/>
                  <a:pt x="102666" y="94285"/>
                  <a:pt x="101333" y="93877"/>
                </a:cubicBezTo>
                <a:cubicBezTo>
                  <a:pt x="101333" y="93061"/>
                  <a:pt x="101333" y="91836"/>
                  <a:pt x="101333" y="91428"/>
                </a:cubicBezTo>
                <a:cubicBezTo>
                  <a:pt x="101333" y="91020"/>
                  <a:pt x="101333" y="89795"/>
                  <a:pt x="100000" y="89387"/>
                </a:cubicBezTo>
                <a:cubicBezTo>
                  <a:pt x="100000" y="88979"/>
                  <a:pt x="100000" y="87346"/>
                  <a:pt x="98666" y="86938"/>
                </a:cubicBezTo>
                <a:cubicBezTo>
                  <a:pt x="98666" y="86530"/>
                  <a:pt x="97333" y="84489"/>
                  <a:pt x="97333" y="83673"/>
                </a:cubicBezTo>
                <a:cubicBezTo>
                  <a:pt x="97333" y="83265"/>
                  <a:pt x="97333" y="80816"/>
                  <a:pt x="97333" y="80408"/>
                </a:cubicBezTo>
                <a:cubicBezTo>
                  <a:pt x="96000" y="80000"/>
                  <a:pt x="96000" y="77551"/>
                  <a:pt x="96000" y="76734"/>
                </a:cubicBezTo>
                <a:cubicBezTo>
                  <a:pt x="96000" y="75918"/>
                  <a:pt x="96000" y="73877"/>
                  <a:pt x="96000" y="73469"/>
                </a:cubicBezTo>
                <a:cubicBezTo>
                  <a:pt x="96000" y="72653"/>
                  <a:pt x="96000" y="71020"/>
                  <a:pt x="96000" y="70612"/>
                </a:cubicBezTo>
                <a:cubicBezTo>
                  <a:pt x="96000" y="70204"/>
                  <a:pt x="96000" y="68979"/>
                  <a:pt x="96000" y="68571"/>
                </a:cubicBezTo>
                <a:cubicBezTo>
                  <a:pt x="96000" y="68163"/>
                  <a:pt x="96000" y="67346"/>
                  <a:pt x="96000" y="66938"/>
                </a:cubicBezTo>
                <a:cubicBezTo>
                  <a:pt x="94666" y="66530"/>
                  <a:pt x="94666" y="65306"/>
                  <a:pt x="94666" y="64897"/>
                </a:cubicBezTo>
                <a:cubicBezTo>
                  <a:pt x="94666" y="64489"/>
                  <a:pt x="94666" y="63265"/>
                  <a:pt x="94666" y="62857"/>
                </a:cubicBezTo>
                <a:cubicBezTo>
                  <a:pt x="94666" y="62448"/>
                  <a:pt x="93333" y="61224"/>
                  <a:pt x="93333" y="60816"/>
                </a:cubicBezTo>
                <a:cubicBezTo>
                  <a:pt x="93333" y="60816"/>
                  <a:pt x="93333" y="60000"/>
                  <a:pt x="93333" y="60000"/>
                </a:cubicBezTo>
                <a:cubicBezTo>
                  <a:pt x="93333" y="59591"/>
                  <a:pt x="93333" y="59183"/>
                  <a:pt x="93333" y="59183"/>
                </a:cubicBezTo>
                <a:cubicBezTo>
                  <a:pt x="93333" y="58775"/>
                  <a:pt x="93333" y="58775"/>
                  <a:pt x="93333" y="58367"/>
                </a:cubicBezTo>
                <a:cubicBezTo>
                  <a:pt x="94666" y="58367"/>
                  <a:pt x="93333" y="58367"/>
                  <a:pt x="94666" y="58367"/>
                </a:cubicBezTo>
                <a:cubicBezTo>
                  <a:pt x="94666" y="58367"/>
                  <a:pt x="94666" y="58367"/>
                  <a:pt x="94666" y="58367"/>
                </a:cubicBezTo>
                <a:cubicBezTo>
                  <a:pt x="96000" y="58367"/>
                  <a:pt x="96000" y="57959"/>
                  <a:pt x="97333" y="57551"/>
                </a:cubicBezTo>
                <a:cubicBezTo>
                  <a:pt x="97333" y="57551"/>
                  <a:pt x="97333" y="57551"/>
                  <a:pt x="97333" y="57551"/>
                </a:cubicBezTo>
                <a:cubicBezTo>
                  <a:pt x="97333" y="57142"/>
                  <a:pt x="98666" y="57142"/>
                  <a:pt x="100000" y="56734"/>
                </a:cubicBezTo>
                <a:cubicBezTo>
                  <a:pt x="100000" y="56734"/>
                  <a:pt x="101333" y="56326"/>
                  <a:pt x="101333" y="55918"/>
                </a:cubicBezTo>
                <a:cubicBezTo>
                  <a:pt x="101333" y="55918"/>
                  <a:pt x="102666" y="55918"/>
                  <a:pt x="102666" y="55510"/>
                </a:cubicBezTo>
                <a:cubicBezTo>
                  <a:pt x="102666" y="55510"/>
                  <a:pt x="104000" y="55102"/>
                  <a:pt x="105333" y="55102"/>
                </a:cubicBezTo>
                <a:cubicBezTo>
                  <a:pt x="105333" y="54693"/>
                  <a:pt x="105333" y="54693"/>
                  <a:pt x="105333" y="54693"/>
                </a:cubicBezTo>
                <a:cubicBezTo>
                  <a:pt x="105333" y="54693"/>
                  <a:pt x="105333" y="54693"/>
                  <a:pt x="106666" y="54693"/>
                </a:cubicBezTo>
                <a:cubicBezTo>
                  <a:pt x="106666" y="54285"/>
                  <a:pt x="106666" y="53877"/>
                  <a:pt x="106666" y="53877"/>
                </a:cubicBezTo>
                <a:cubicBezTo>
                  <a:pt x="106666" y="53877"/>
                  <a:pt x="106666" y="53469"/>
                  <a:pt x="108000" y="53469"/>
                </a:cubicBezTo>
                <a:cubicBezTo>
                  <a:pt x="108000" y="53469"/>
                  <a:pt x="108000" y="53061"/>
                  <a:pt x="108000" y="53061"/>
                </a:cubicBezTo>
                <a:cubicBezTo>
                  <a:pt x="108000" y="52653"/>
                  <a:pt x="108000" y="52653"/>
                  <a:pt x="108000" y="53061"/>
                </a:cubicBezTo>
                <a:cubicBezTo>
                  <a:pt x="108000" y="53061"/>
                  <a:pt x="108000" y="53061"/>
                  <a:pt x="108000" y="52653"/>
                </a:cubicBezTo>
                <a:cubicBezTo>
                  <a:pt x="108000" y="52653"/>
                  <a:pt x="108000" y="52653"/>
                  <a:pt x="108000" y="52653"/>
                </a:cubicBezTo>
                <a:cubicBezTo>
                  <a:pt x="108000" y="52244"/>
                  <a:pt x="108000" y="51836"/>
                  <a:pt x="108000" y="51836"/>
                </a:cubicBezTo>
                <a:cubicBezTo>
                  <a:pt x="108000" y="51836"/>
                  <a:pt x="109333" y="51428"/>
                  <a:pt x="109333" y="51020"/>
                </a:cubicBezTo>
                <a:cubicBezTo>
                  <a:pt x="109333" y="51020"/>
                  <a:pt x="109333" y="50612"/>
                  <a:pt x="110666" y="50204"/>
                </a:cubicBezTo>
                <a:cubicBezTo>
                  <a:pt x="110666" y="49795"/>
                  <a:pt x="110666" y="49387"/>
                  <a:pt x="112000" y="48979"/>
                </a:cubicBezTo>
                <a:cubicBezTo>
                  <a:pt x="112000" y="48571"/>
                  <a:pt x="110666" y="47755"/>
                  <a:pt x="110666" y="47755"/>
                </a:cubicBezTo>
                <a:cubicBezTo>
                  <a:pt x="110666" y="46938"/>
                  <a:pt x="112000" y="46530"/>
                  <a:pt x="112000" y="46122"/>
                </a:cubicBezTo>
                <a:cubicBezTo>
                  <a:pt x="113333" y="45714"/>
                  <a:pt x="113333" y="45714"/>
                  <a:pt x="114666" y="45306"/>
                </a:cubicBezTo>
                <a:cubicBezTo>
                  <a:pt x="114666" y="44897"/>
                  <a:pt x="116000" y="44081"/>
                  <a:pt x="116000" y="44081"/>
                </a:cubicBezTo>
                <a:cubicBezTo>
                  <a:pt x="116000" y="43673"/>
                  <a:pt x="117333" y="43265"/>
                  <a:pt x="117333" y="42857"/>
                </a:cubicBezTo>
                <a:cubicBezTo>
                  <a:pt x="118666" y="42040"/>
                  <a:pt x="118666" y="40816"/>
                  <a:pt x="120000" y="40000"/>
                </a:cubicBezTo>
                <a:cubicBezTo>
                  <a:pt x="120000" y="39591"/>
                  <a:pt x="120000" y="39183"/>
                  <a:pt x="120000" y="38775"/>
                </a:cubicBezTo>
                <a:close/>
                <a:moveTo>
                  <a:pt x="70666" y="99591"/>
                </a:moveTo>
                <a:cubicBezTo>
                  <a:pt x="70666" y="99591"/>
                  <a:pt x="69333" y="99591"/>
                  <a:pt x="69333" y="99183"/>
                </a:cubicBezTo>
                <a:cubicBezTo>
                  <a:pt x="69333" y="99183"/>
                  <a:pt x="69333" y="98775"/>
                  <a:pt x="69333" y="98367"/>
                </a:cubicBezTo>
                <a:cubicBezTo>
                  <a:pt x="69333" y="97551"/>
                  <a:pt x="69333" y="96326"/>
                  <a:pt x="70666" y="95918"/>
                </a:cubicBezTo>
                <a:cubicBezTo>
                  <a:pt x="70666" y="95510"/>
                  <a:pt x="70666" y="94285"/>
                  <a:pt x="70666" y="93469"/>
                </a:cubicBezTo>
                <a:cubicBezTo>
                  <a:pt x="69333" y="93061"/>
                  <a:pt x="69333" y="91020"/>
                  <a:pt x="69333" y="91020"/>
                </a:cubicBezTo>
                <a:cubicBezTo>
                  <a:pt x="69333" y="90612"/>
                  <a:pt x="68000" y="89387"/>
                  <a:pt x="68000" y="88979"/>
                </a:cubicBezTo>
                <a:cubicBezTo>
                  <a:pt x="68000" y="88571"/>
                  <a:pt x="68000" y="88163"/>
                  <a:pt x="68000" y="87755"/>
                </a:cubicBezTo>
                <a:cubicBezTo>
                  <a:pt x="66666" y="87755"/>
                  <a:pt x="66666" y="86122"/>
                  <a:pt x="65333" y="86122"/>
                </a:cubicBezTo>
                <a:cubicBezTo>
                  <a:pt x="65333" y="85714"/>
                  <a:pt x="65333" y="85714"/>
                  <a:pt x="65333" y="85306"/>
                </a:cubicBezTo>
                <a:cubicBezTo>
                  <a:pt x="65333" y="85306"/>
                  <a:pt x="65333" y="84897"/>
                  <a:pt x="65333" y="84489"/>
                </a:cubicBezTo>
                <a:cubicBezTo>
                  <a:pt x="65333" y="84489"/>
                  <a:pt x="65333" y="83265"/>
                  <a:pt x="66666" y="82857"/>
                </a:cubicBezTo>
                <a:cubicBezTo>
                  <a:pt x="66666" y="82857"/>
                  <a:pt x="66666" y="82857"/>
                  <a:pt x="66666" y="82857"/>
                </a:cubicBezTo>
                <a:cubicBezTo>
                  <a:pt x="66666" y="82857"/>
                  <a:pt x="66666" y="83265"/>
                  <a:pt x="66666" y="83673"/>
                </a:cubicBezTo>
                <a:cubicBezTo>
                  <a:pt x="68000" y="84081"/>
                  <a:pt x="68000" y="84081"/>
                  <a:pt x="68000" y="84081"/>
                </a:cubicBezTo>
                <a:cubicBezTo>
                  <a:pt x="68000" y="84081"/>
                  <a:pt x="68000" y="84489"/>
                  <a:pt x="68000" y="84489"/>
                </a:cubicBezTo>
                <a:cubicBezTo>
                  <a:pt x="68000" y="84489"/>
                  <a:pt x="68000" y="84897"/>
                  <a:pt x="68000" y="85306"/>
                </a:cubicBezTo>
                <a:cubicBezTo>
                  <a:pt x="68000" y="85714"/>
                  <a:pt x="69333" y="86122"/>
                  <a:pt x="69333" y="86938"/>
                </a:cubicBezTo>
                <a:cubicBezTo>
                  <a:pt x="69333" y="87346"/>
                  <a:pt x="69333" y="87346"/>
                  <a:pt x="69333" y="87755"/>
                </a:cubicBezTo>
                <a:cubicBezTo>
                  <a:pt x="69333" y="88163"/>
                  <a:pt x="69333" y="88979"/>
                  <a:pt x="70666" y="89387"/>
                </a:cubicBezTo>
                <a:cubicBezTo>
                  <a:pt x="70666" y="90204"/>
                  <a:pt x="70666" y="91020"/>
                  <a:pt x="70666" y="91428"/>
                </a:cubicBezTo>
                <a:cubicBezTo>
                  <a:pt x="70666" y="91836"/>
                  <a:pt x="72000" y="93061"/>
                  <a:pt x="72000" y="93469"/>
                </a:cubicBezTo>
                <a:cubicBezTo>
                  <a:pt x="72000" y="93469"/>
                  <a:pt x="73333" y="93877"/>
                  <a:pt x="73333" y="93877"/>
                </a:cubicBezTo>
                <a:cubicBezTo>
                  <a:pt x="73333" y="94285"/>
                  <a:pt x="73333" y="95510"/>
                  <a:pt x="73333" y="96326"/>
                </a:cubicBezTo>
                <a:cubicBezTo>
                  <a:pt x="73333" y="96734"/>
                  <a:pt x="73333" y="98775"/>
                  <a:pt x="73333" y="98775"/>
                </a:cubicBezTo>
                <a:cubicBezTo>
                  <a:pt x="73333" y="99183"/>
                  <a:pt x="74666" y="100408"/>
                  <a:pt x="74666" y="100816"/>
                </a:cubicBezTo>
                <a:cubicBezTo>
                  <a:pt x="74666" y="101224"/>
                  <a:pt x="74666" y="101632"/>
                  <a:pt x="74666" y="102040"/>
                </a:cubicBezTo>
                <a:cubicBezTo>
                  <a:pt x="74666" y="102040"/>
                  <a:pt x="74666" y="102040"/>
                  <a:pt x="73333" y="102040"/>
                </a:cubicBezTo>
                <a:cubicBezTo>
                  <a:pt x="73333" y="102040"/>
                  <a:pt x="73333" y="101632"/>
                  <a:pt x="73333" y="101632"/>
                </a:cubicBezTo>
                <a:cubicBezTo>
                  <a:pt x="73333" y="101224"/>
                  <a:pt x="73333" y="101224"/>
                  <a:pt x="72000" y="101224"/>
                </a:cubicBezTo>
                <a:cubicBezTo>
                  <a:pt x="72000" y="100816"/>
                  <a:pt x="70666" y="100000"/>
                  <a:pt x="70666" y="99591"/>
                </a:cubicBezTo>
                <a:close/>
                <a:moveTo>
                  <a:pt x="74666" y="105306"/>
                </a:moveTo>
                <a:cubicBezTo>
                  <a:pt x="74666" y="105306"/>
                  <a:pt x="73333" y="105306"/>
                  <a:pt x="73333" y="105306"/>
                </a:cubicBezTo>
                <a:cubicBezTo>
                  <a:pt x="73333" y="104897"/>
                  <a:pt x="73333" y="104897"/>
                  <a:pt x="73333" y="104897"/>
                </a:cubicBezTo>
                <a:cubicBezTo>
                  <a:pt x="73333" y="104897"/>
                  <a:pt x="73333" y="104489"/>
                  <a:pt x="73333" y="104489"/>
                </a:cubicBezTo>
                <a:cubicBezTo>
                  <a:pt x="73333" y="104489"/>
                  <a:pt x="73333" y="104081"/>
                  <a:pt x="73333" y="104081"/>
                </a:cubicBezTo>
                <a:cubicBezTo>
                  <a:pt x="74666" y="103673"/>
                  <a:pt x="74666" y="103673"/>
                  <a:pt x="74666" y="103673"/>
                </a:cubicBezTo>
                <a:cubicBezTo>
                  <a:pt x="74666" y="104081"/>
                  <a:pt x="74666" y="104489"/>
                  <a:pt x="74666" y="104897"/>
                </a:cubicBezTo>
                <a:cubicBezTo>
                  <a:pt x="74666" y="104897"/>
                  <a:pt x="74666" y="105306"/>
                  <a:pt x="74666" y="105306"/>
                </a:cubicBezTo>
                <a:cubicBezTo>
                  <a:pt x="74666" y="105306"/>
                  <a:pt x="74666" y="105714"/>
                  <a:pt x="74666" y="105306"/>
                </a:cubicBezTo>
                <a:close/>
                <a:moveTo>
                  <a:pt x="80000" y="111428"/>
                </a:moveTo>
                <a:cubicBezTo>
                  <a:pt x="80000" y="111428"/>
                  <a:pt x="80000" y="111428"/>
                  <a:pt x="80000" y="111428"/>
                </a:cubicBezTo>
                <a:cubicBezTo>
                  <a:pt x="80000" y="111836"/>
                  <a:pt x="80000" y="112244"/>
                  <a:pt x="80000" y="112653"/>
                </a:cubicBezTo>
                <a:cubicBezTo>
                  <a:pt x="78666" y="113061"/>
                  <a:pt x="80000" y="113061"/>
                  <a:pt x="78666" y="113061"/>
                </a:cubicBezTo>
                <a:cubicBezTo>
                  <a:pt x="78666" y="113061"/>
                  <a:pt x="78666" y="113061"/>
                  <a:pt x="78666" y="112653"/>
                </a:cubicBezTo>
                <a:cubicBezTo>
                  <a:pt x="78666" y="112244"/>
                  <a:pt x="78666" y="111836"/>
                  <a:pt x="78666" y="111428"/>
                </a:cubicBezTo>
                <a:cubicBezTo>
                  <a:pt x="78666" y="111428"/>
                  <a:pt x="78666" y="111428"/>
                  <a:pt x="78666" y="111428"/>
                </a:cubicBezTo>
                <a:cubicBezTo>
                  <a:pt x="77333" y="111428"/>
                  <a:pt x="77333" y="111428"/>
                  <a:pt x="77333" y="111020"/>
                </a:cubicBezTo>
                <a:cubicBezTo>
                  <a:pt x="77333" y="111020"/>
                  <a:pt x="77333" y="111020"/>
                  <a:pt x="77333" y="111020"/>
                </a:cubicBezTo>
                <a:cubicBezTo>
                  <a:pt x="77333" y="111020"/>
                  <a:pt x="77333" y="111020"/>
                  <a:pt x="77333" y="110612"/>
                </a:cubicBezTo>
                <a:cubicBezTo>
                  <a:pt x="77333" y="110612"/>
                  <a:pt x="77333" y="110612"/>
                  <a:pt x="78666" y="110612"/>
                </a:cubicBezTo>
                <a:cubicBezTo>
                  <a:pt x="78666" y="110612"/>
                  <a:pt x="78666" y="110612"/>
                  <a:pt x="78666" y="110612"/>
                </a:cubicBezTo>
                <a:cubicBezTo>
                  <a:pt x="78666" y="110612"/>
                  <a:pt x="78666" y="110612"/>
                  <a:pt x="78666" y="110612"/>
                </a:cubicBezTo>
                <a:cubicBezTo>
                  <a:pt x="78666" y="110612"/>
                  <a:pt x="80000" y="111020"/>
                  <a:pt x="80000" y="111020"/>
                </a:cubicBezTo>
                <a:cubicBezTo>
                  <a:pt x="80000" y="111428"/>
                  <a:pt x="80000" y="111428"/>
                  <a:pt x="80000" y="111428"/>
                </a:cubicBezTo>
                <a:close/>
              </a:path>
            </a:pathLst>
          </a:custGeom>
          <a:solidFill>
            <a:schemeClr val="dk1"/>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1" name="Shape 109">
            <a:extLst>
              <a:ext uri="{FF2B5EF4-FFF2-40B4-BE49-F238E27FC236}">
                <a16:creationId xmlns:a16="http://schemas.microsoft.com/office/drawing/2014/main" id="{B7E875CA-40DA-E14A-AF60-3D1603B43E46}"/>
              </a:ext>
            </a:extLst>
          </p:cNvPr>
          <p:cNvSpPr/>
          <p:nvPr/>
        </p:nvSpPr>
        <p:spPr>
          <a:xfrm>
            <a:off x="638339" y="2994915"/>
            <a:ext cx="199511" cy="671326"/>
          </a:xfrm>
          <a:custGeom>
            <a:avLst/>
            <a:gdLst/>
            <a:ahLst/>
            <a:cxnLst/>
            <a:rect l="0" t="0" r="0" b="0"/>
            <a:pathLst>
              <a:path w="120000" h="120000" extrusionOk="0">
                <a:moveTo>
                  <a:pt x="120000" y="110400"/>
                </a:moveTo>
                <a:cubicBezTo>
                  <a:pt x="118709" y="110400"/>
                  <a:pt x="118709" y="110000"/>
                  <a:pt x="118709" y="110000"/>
                </a:cubicBezTo>
                <a:cubicBezTo>
                  <a:pt x="118709" y="110000"/>
                  <a:pt x="118709" y="109200"/>
                  <a:pt x="118709" y="108800"/>
                </a:cubicBezTo>
                <a:cubicBezTo>
                  <a:pt x="118709" y="108800"/>
                  <a:pt x="118709" y="106800"/>
                  <a:pt x="118709" y="106400"/>
                </a:cubicBezTo>
                <a:cubicBezTo>
                  <a:pt x="117419" y="106000"/>
                  <a:pt x="117419" y="105600"/>
                  <a:pt x="117419" y="104800"/>
                </a:cubicBezTo>
                <a:cubicBezTo>
                  <a:pt x="117419" y="104000"/>
                  <a:pt x="117419" y="102800"/>
                  <a:pt x="117419" y="102000"/>
                </a:cubicBezTo>
                <a:cubicBezTo>
                  <a:pt x="117419" y="101600"/>
                  <a:pt x="116129" y="99600"/>
                  <a:pt x="116129" y="99600"/>
                </a:cubicBezTo>
                <a:cubicBezTo>
                  <a:pt x="116129" y="99200"/>
                  <a:pt x="116129" y="98800"/>
                  <a:pt x="116129" y="98400"/>
                </a:cubicBezTo>
                <a:cubicBezTo>
                  <a:pt x="116129" y="98000"/>
                  <a:pt x="114838" y="97200"/>
                  <a:pt x="114838" y="97200"/>
                </a:cubicBezTo>
                <a:cubicBezTo>
                  <a:pt x="114838" y="96800"/>
                  <a:pt x="114838" y="96400"/>
                  <a:pt x="114838" y="96400"/>
                </a:cubicBezTo>
                <a:cubicBezTo>
                  <a:pt x="114838" y="96400"/>
                  <a:pt x="114838" y="95600"/>
                  <a:pt x="114838" y="95600"/>
                </a:cubicBezTo>
                <a:cubicBezTo>
                  <a:pt x="114838" y="95600"/>
                  <a:pt x="114838" y="95200"/>
                  <a:pt x="113548" y="94800"/>
                </a:cubicBezTo>
                <a:cubicBezTo>
                  <a:pt x="113548" y="94800"/>
                  <a:pt x="113548" y="93200"/>
                  <a:pt x="113548" y="92800"/>
                </a:cubicBezTo>
                <a:cubicBezTo>
                  <a:pt x="113548" y="92400"/>
                  <a:pt x="113548" y="92000"/>
                  <a:pt x="113548" y="91200"/>
                </a:cubicBezTo>
                <a:cubicBezTo>
                  <a:pt x="112258" y="90800"/>
                  <a:pt x="112258" y="90000"/>
                  <a:pt x="112258" y="89600"/>
                </a:cubicBezTo>
                <a:cubicBezTo>
                  <a:pt x="112258" y="89200"/>
                  <a:pt x="112258" y="88800"/>
                  <a:pt x="112258" y="88400"/>
                </a:cubicBezTo>
                <a:cubicBezTo>
                  <a:pt x="112258" y="88000"/>
                  <a:pt x="112258" y="87200"/>
                  <a:pt x="112258" y="86400"/>
                </a:cubicBezTo>
                <a:cubicBezTo>
                  <a:pt x="112258" y="86000"/>
                  <a:pt x="110967" y="85600"/>
                  <a:pt x="110967" y="85200"/>
                </a:cubicBezTo>
                <a:cubicBezTo>
                  <a:pt x="110967" y="84800"/>
                  <a:pt x="109677" y="84000"/>
                  <a:pt x="109677" y="84000"/>
                </a:cubicBezTo>
                <a:cubicBezTo>
                  <a:pt x="108387" y="83600"/>
                  <a:pt x="108387" y="83600"/>
                  <a:pt x="108387" y="83600"/>
                </a:cubicBezTo>
                <a:cubicBezTo>
                  <a:pt x="108387" y="83600"/>
                  <a:pt x="108387" y="82800"/>
                  <a:pt x="108387" y="82400"/>
                </a:cubicBezTo>
                <a:cubicBezTo>
                  <a:pt x="108387" y="81600"/>
                  <a:pt x="108387" y="80400"/>
                  <a:pt x="108387" y="80000"/>
                </a:cubicBezTo>
                <a:cubicBezTo>
                  <a:pt x="108387" y="79200"/>
                  <a:pt x="109677" y="78000"/>
                  <a:pt x="109677" y="77600"/>
                </a:cubicBezTo>
                <a:cubicBezTo>
                  <a:pt x="109677" y="77200"/>
                  <a:pt x="109677" y="76800"/>
                  <a:pt x="108387" y="76400"/>
                </a:cubicBezTo>
                <a:cubicBezTo>
                  <a:pt x="108387" y="76000"/>
                  <a:pt x="108387" y="74800"/>
                  <a:pt x="107096" y="74000"/>
                </a:cubicBezTo>
                <a:cubicBezTo>
                  <a:pt x="107096" y="73200"/>
                  <a:pt x="105806" y="71600"/>
                  <a:pt x="105806" y="71200"/>
                </a:cubicBezTo>
                <a:cubicBezTo>
                  <a:pt x="105806" y="70800"/>
                  <a:pt x="105806" y="69600"/>
                  <a:pt x="105806" y="69200"/>
                </a:cubicBezTo>
                <a:cubicBezTo>
                  <a:pt x="105806" y="69200"/>
                  <a:pt x="104516" y="68400"/>
                  <a:pt x="104516" y="68400"/>
                </a:cubicBezTo>
                <a:cubicBezTo>
                  <a:pt x="104516" y="68400"/>
                  <a:pt x="104516" y="68000"/>
                  <a:pt x="104516" y="68000"/>
                </a:cubicBezTo>
                <a:cubicBezTo>
                  <a:pt x="104516" y="67600"/>
                  <a:pt x="104516" y="66800"/>
                  <a:pt x="104516" y="66800"/>
                </a:cubicBezTo>
                <a:cubicBezTo>
                  <a:pt x="104516" y="66800"/>
                  <a:pt x="104516" y="65600"/>
                  <a:pt x="104516" y="64800"/>
                </a:cubicBezTo>
                <a:cubicBezTo>
                  <a:pt x="104516" y="64400"/>
                  <a:pt x="104516" y="64400"/>
                  <a:pt x="104516" y="64000"/>
                </a:cubicBezTo>
                <a:cubicBezTo>
                  <a:pt x="104516" y="64000"/>
                  <a:pt x="103225" y="63200"/>
                  <a:pt x="103225" y="62800"/>
                </a:cubicBezTo>
                <a:cubicBezTo>
                  <a:pt x="103225" y="62400"/>
                  <a:pt x="103225" y="61600"/>
                  <a:pt x="103225" y="61600"/>
                </a:cubicBezTo>
                <a:cubicBezTo>
                  <a:pt x="103225" y="61200"/>
                  <a:pt x="103225" y="60800"/>
                  <a:pt x="103225" y="60800"/>
                </a:cubicBezTo>
                <a:cubicBezTo>
                  <a:pt x="103225" y="60800"/>
                  <a:pt x="103225" y="60400"/>
                  <a:pt x="103225" y="60000"/>
                </a:cubicBezTo>
                <a:cubicBezTo>
                  <a:pt x="104516" y="59600"/>
                  <a:pt x="104516" y="58800"/>
                  <a:pt x="104516" y="58400"/>
                </a:cubicBezTo>
                <a:cubicBezTo>
                  <a:pt x="103225" y="58000"/>
                  <a:pt x="103225" y="57600"/>
                  <a:pt x="103225" y="57200"/>
                </a:cubicBezTo>
                <a:cubicBezTo>
                  <a:pt x="103225" y="56800"/>
                  <a:pt x="101935" y="55600"/>
                  <a:pt x="101935" y="55600"/>
                </a:cubicBezTo>
                <a:cubicBezTo>
                  <a:pt x="101935" y="55200"/>
                  <a:pt x="100645" y="54800"/>
                  <a:pt x="100645" y="54800"/>
                </a:cubicBezTo>
                <a:cubicBezTo>
                  <a:pt x="100645" y="54800"/>
                  <a:pt x="100645" y="54800"/>
                  <a:pt x="100645" y="54800"/>
                </a:cubicBezTo>
                <a:cubicBezTo>
                  <a:pt x="100645" y="54800"/>
                  <a:pt x="100645" y="54400"/>
                  <a:pt x="100645" y="54400"/>
                </a:cubicBezTo>
                <a:cubicBezTo>
                  <a:pt x="100645" y="54400"/>
                  <a:pt x="100645" y="54000"/>
                  <a:pt x="100645" y="54000"/>
                </a:cubicBezTo>
                <a:cubicBezTo>
                  <a:pt x="100645" y="54000"/>
                  <a:pt x="100645" y="53600"/>
                  <a:pt x="99354" y="53600"/>
                </a:cubicBezTo>
                <a:cubicBezTo>
                  <a:pt x="99354" y="53600"/>
                  <a:pt x="99354" y="53600"/>
                  <a:pt x="99354" y="53200"/>
                </a:cubicBezTo>
                <a:cubicBezTo>
                  <a:pt x="99354" y="53200"/>
                  <a:pt x="98064" y="52400"/>
                  <a:pt x="98064" y="52000"/>
                </a:cubicBezTo>
                <a:cubicBezTo>
                  <a:pt x="98064" y="52000"/>
                  <a:pt x="98064" y="51600"/>
                  <a:pt x="98064" y="51600"/>
                </a:cubicBezTo>
                <a:cubicBezTo>
                  <a:pt x="96774" y="51600"/>
                  <a:pt x="96774" y="51200"/>
                  <a:pt x="96774" y="51200"/>
                </a:cubicBezTo>
                <a:cubicBezTo>
                  <a:pt x="96774" y="50800"/>
                  <a:pt x="96774" y="50800"/>
                  <a:pt x="96774" y="50800"/>
                </a:cubicBezTo>
                <a:cubicBezTo>
                  <a:pt x="96774" y="50400"/>
                  <a:pt x="96774" y="50400"/>
                  <a:pt x="96774" y="50400"/>
                </a:cubicBezTo>
                <a:cubicBezTo>
                  <a:pt x="96774" y="50000"/>
                  <a:pt x="95483" y="49600"/>
                  <a:pt x="95483" y="49600"/>
                </a:cubicBezTo>
                <a:cubicBezTo>
                  <a:pt x="95483" y="49600"/>
                  <a:pt x="95483" y="49600"/>
                  <a:pt x="95483" y="49600"/>
                </a:cubicBezTo>
                <a:cubicBezTo>
                  <a:pt x="95483" y="49200"/>
                  <a:pt x="95483" y="49200"/>
                  <a:pt x="95483" y="49200"/>
                </a:cubicBezTo>
                <a:cubicBezTo>
                  <a:pt x="95483" y="49200"/>
                  <a:pt x="95483" y="47600"/>
                  <a:pt x="94193" y="47600"/>
                </a:cubicBezTo>
                <a:cubicBezTo>
                  <a:pt x="94193" y="47600"/>
                  <a:pt x="94193" y="47600"/>
                  <a:pt x="94193" y="47600"/>
                </a:cubicBezTo>
                <a:cubicBezTo>
                  <a:pt x="94193" y="47600"/>
                  <a:pt x="94193" y="47600"/>
                  <a:pt x="95483" y="47600"/>
                </a:cubicBezTo>
                <a:cubicBezTo>
                  <a:pt x="95483" y="47600"/>
                  <a:pt x="95483" y="47600"/>
                  <a:pt x="95483" y="47600"/>
                </a:cubicBezTo>
                <a:cubicBezTo>
                  <a:pt x="95483" y="47600"/>
                  <a:pt x="95483" y="48800"/>
                  <a:pt x="95483" y="48800"/>
                </a:cubicBezTo>
                <a:cubicBezTo>
                  <a:pt x="95483" y="48800"/>
                  <a:pt x="95483" y="48800"/>
                  <a:pt x="95483" y="48800"/>
                </a:cubicBezTo>
                <a:cubicBezTo>
                  <a:pt x="95483" y="48800"/>
                  <a:pt x="95483" y="48800"/>
                  <a:pt x="96774" y="48400"/>
                </a:cubicBezTo>
                <a:cubicBezTo>
                  <a:pt x="96774" y="48400"/>
                  <a:pt x="98064" y="48400"/>
                  <a:pt x="98064" y="48400"/>
                </a:cubicBezTo>
                <a:cubicBezTo>
                  <a:pt x="98064" y="48400"/>
                  <a:pt x="98064" y="48000"/>
                  <a:pt x="98064" y="48000"/>
                </a:cubicBezTo>
                <a:cubicBezTo>
                  <a:pt x="99354" y="48000"/>
                  <a:pt x="99354" y="48000"/>
                  <a:pt x="99354" y="48000"/>
                </a:cubicBezTo>
                <a:cubicBezTo>
                  <a:pt x="99354" y="47600"/>
                  <a:pt x="99354" y="47600"/>
                  <a:pt x="100645" y="47200"/>
                </a:cubicBezTo>
                <a:cubicBezTo>
                  <a:pt x="100645" y="47200"/>
                  <a:pt x="101935" y="46800"/>
                  <a:pt x="101935" y="46800"/>
                </a:cubicBezTo>
                <a:cubicBezTo>
                  <a:pt x="103225" y="46800"/>
                  <a:pt x="103225" y="46400"/>
                  <a:pt x="103225" y="46400"/>
                </a:cubicBezTo>
                <a:cubicBezTo>
                  <a:pt x="103225" y="46400"/>
                  <a:pt x="103225" y="46400"/>
                  <a:pt x="103225" y="46000"/>
                </a:cubicBezTo>
                <a:cubicBezTo>
                  <a:pt x="103225" y="46000"/>
                  <a:pt x="103225" y="46000"/>
                  <a:pt x="101935" y="46000"/>
                </a:cubicBezTo>
                <a:cubicBezTo>
                  <a:pt x="101935" y="46000"/>
                  <a:pt x="100645" y="45600"/>
                  <a:pt x="100645" y="45600"/>
                </a:cubicBezTo>
                <a:cubicBezTo>
                  <a:pt x="100645" y="45600"/>
                  <a:pt x="99354" y="45200"/>
                  <a:pt x="99354" y="44800"/>
                </a:cubicBezTo>
                <a:cubicBezTo>
                  <a:pt x="99354" y="44800"/>
                  <a:pt x="98064" y="43600"/>
                  <a:pt x="98064" y="43200"/>
                </a:cubicBezTo>
                <a:cubicBezTo>
                  <a:pt x="96774" y="43200"/>
                  <a:pt x="98064" y="42800"/>
                  <a:pt x="98064" y="42800"/>
                </a:cubicBezTo>
                <a:cubicBezTo>
                  <a:pt x="98064" y="42400"/>
                  <a:pt x="96774" y="41600"/>
                  <a:pt x="96774" y="41200"/>
                </a:cubicBezTo>
                <a:cubicBezTo>
                  <a:pt x="96774" y="41200"/>
                  <a:pt x="96774" y="39200"/>
                  <a:pt x="96774" y="38800"/>
                </a:cubicBezTo>
                <a:cubicBezTo>
                  <a:pt x="96774" y="38800"/>
                  <a:pt x="96774" y="38800"/>
                  <a:pt x="96774" y="38400"/>
                </a:cubicBezTo>
                <a:cubicBezTo>
                  <a:pt x="96774" y="38400"/>
                  <a:pt x="98064" y="37200"/>
                  <a:pt x="99354" y="36800"/>
                </a:cubicBezTo>
                <a:cubicBezTo>
                  <a:pt x="99354" y="36400"/>
                  <a:pt x="100645" y="35200"/>
                  <a:pt x="100645" y="35200"/>
                </a:cubicBezTo>
                <a:cubicBezTo>
                  <a:pt x="100645" y="34800"/>
                  <a:pt x="100645" y="34400"/>
                  <a:pt x="101935" y="34400"/>
                </a:cubicBezTo>
                <a:cubicBezTo>
                  <a:pt x="101935" y="34000"/>
                  <a:pt x="101935" y="34000"/>
                  <a:pt x="101935" y="33600"/>
                </a:cubicBezTo>
                <a:cubicBezTo>
                  <a:pt x="103225" y="33200"/>
                  <a:pt x="103225" y="32400"/>
                  <a:pt x="104516" y="32400"/>
                </a:cubicBezTo>
                <a:cubicBezTo>
                  <a:pt x="104516" y="32000"/>
                  <a:pt x="104516" y="31600"/>
                  <a:pt x="104516" y="31600"/>
                </a:cubicBezTo>
                <a:cubicBezTo>
                  <a:pt x="104516" y="31200"/>
                  <a:pt x="105806" y="30800"/>
                  <a:pt x="105806" y="30800"/>
                </a:cubicBezTo>
                <a:cubicBezTo>
                  <a:pt x="105806" y="30400"/>
                  <a:pt x="105806" y="30400"/>
                  <a:pt x="105806" y="30400"/>
                </a:cubicBezTo>
                <a:cubicBezTo>
                  <a:pt x="105806" y="30000"/>
                  <a:pt x="107096" y="29600"/>
                  <a:pt x="107096" y="29600"/>
                </a:cubicBezTo>
                <a:cubicBezTo>
                  <a:pt x="107096" y="29600"/>
                  <a:pt x="107096" y="29600"/>
                  <a:pt x="107096" y="29200"/>
                </a:cubicBezTo>
                <a:cubicBezTo>
                  <a:pt x="107096" y="29200"/>
                  <a:pt x="107096" y="28800"/>
                  <a:pt x="107096" y="28800"/>
                </a:cubicBezTo>
                <a:cubicBezTo>
                  <a:pt x="107096" y="28400"/>
                  <a:pt x="107096" y="28400"/>
                  <a:pt x="107096" y="28000"/>
                </a:cubicBezTo>
                <a:cubicBezTo>
                  <a:pt x="107096" y="28000"/>
                  <a:pt x="107096" y="27600"/>
                  <a:pt x="107096" y="27600"/>
                </a:cubicBezTo>
                <a:cubicBezTo>
                  <a:pt x="107096" y="27600"/>
                  <a:pt x="107096" y="26800"/>
                  <a:pt x="105806" y="26400"/>
                </a:cubicBezTo>
                <a:cubicBezTo>
                  <a:pt x="105806" y="26000"/>
                  <a:pt x="105806" y="24800"/>
                  <a:pt x="104516" y="24400"/>
                </a:cubicBezTo>
                <a:cubicBezTo>
                  <a:pt x="104516" y="24400"/>
                  <a:pt x="104516" y="24000"/>
                  <a:pt x="104516" y="24000"/>
                </a:cubicBezTo>
                <a:cubicBezTo>
                  <a:pt x="104516" y="24000"/>
                  <a:pt x="104516" y="23600"/>
                  <a:pt x="104516" y="23200"/>
                </a:cubicBezTo>
                <a:cubicBezTo>
                  <a:pt x="104516" y="22800"/>
                  <a:pt x="104516" y="22000"/>
                  <a:pt x="104516" y="21600"/>
                </a:cubicBezTo>
                <a:cubicBezTo>
                  <a:pt x="104516" y="21200"/>
                  <a:pt x="104516" y="20800"/>
                  <a:pt x="104516" y="20800"/>
                </a:cubicBezTo>
                <a:cubicBezTo>
                  <a:pt x="103225" y="20800"/>
                  <a:pt x="103225" y="20400"/>
                  <a:pt x="103225" y="20400"/>
                </a:cubicBezTo>
                <a:cubicBezTo>
                  <a:pt x="101935" y="20000"/>
                  <a:pt x="101935" y="20000"/>
                  <a:pt x="101935" y="20000"/>
                </a:cubicBezTo>
                <a:cubicBezTo>
                  <a:pt x="101935" y="19600"/>
                  <a:pt x="100645" y="19600"/>
                  <a:pt x="100645" y="19200"/>
                </a:cubicBezTo>
                <a:cubicBezTo>
                  <a:pt x="100645" y="19200"/>
                  <a:pt x="100645" y="18800"/>
                  <a:pt x="99354" y="18400"/>
                </a:cubicBezTo>
                <a:cubicBezTo>
                  <a:pt x="98064" y="18400"/>
                  <a:pt x="96774" y="18000"/>
                  <a:pt x="96774" y="18000"/>
                </a:cubicBezTo>
                <a:cubicBezTo>
                  <a:pt x="95483" y="18000"/>
                  <a:pt x="95483" y="17600"/>
                  <a:pt x="94193" y="17600"/>
                </a:cubicBezTo>
                <a:cubicBezTo>
                  <a:pt x="94193" y="17600"/>
                  <a:pt x="92903" y="17600"/>
                  <a:pt x="92903" y="17600"/>
                </a:cubicBezTo>
                <a:cubicBezTo>
                  <a:pt x="91612" y="17600"/>
                  <a:pt x="91612" y="17600"/>
                  <a:pt x="91612" y="17600"/>
                </a:cubicBezTo>
                <a:cubicBezTo>
                  <a:pt x="91612" y="17600"/>
                  <a:pt x="90322" y="17200"/>
                  <a:pt x="90322" y="17200"/>
                </a:cubicBezTo>
                <a:cubicBezTo>
                  <a:pt x="89032" y="17200"/>
                  <a:pt x="87741" y="17200"/>
                  <a:pt x="87741" y="17200"/>
                </a:cubicBezTo>
                <a:cubicBezTo>
                  <a:pt x="87741" y="17200"/>
                  <a:pt x="86451" y="16800"/>
                  <a:pt x="85161" y="16800"/>
                </a:cubicBezTo>
                <a:cubicBezTo>
                  <a:pt x="83870" y="16800"/>
                  <a:pt x="83870" y="16800"/>
                  <a:pt x="82580" y="16800"/>
                </a:cubicBezTo>
                <a:cubicBezTo>
                  <a:pt x="82580" y="16800"/>
                  <a:pt x="81290" y="16800"/>
                  <a:pt x="80000" y="16400"/>
                </a:cubicBezTo>
                <a:cubicBezTo>
                  <a:pt x="80000" y="16400"/>
                  <a:pt x="80000" y="16400"/>
                  <a:pt x="78709" y="16400"/>
                </a:cubicBezTo>
                <a:cubicBezTo>
                  <a:pt x="78709" y="16000"/>
                  <a:pt x="77419" y="16000"/>
                  <a:pt x="77419" y="16400"/>
                </a:cubicBezTo>
                <a:cubicBezTo>
                  <a:pt x="77419" y="16400"/>
                  <a:pt x="77419" y="16400"/>
                  <a:pt x="77419" y="16400"/>
                </a:cubicBezTo>
                <a:cubicBezTo>
                  <a:pt x="77419" y="16000"/>
                  <a:pt x="76129" y="16000"/>
                  <a:pt x="76129" y="15600"/>
                </a:cubicBezTo>
                <a:cubicBezTo>
                  <a:pt x="76129" y="15600"/>
                  <a:pt x="76129" y="15600"/>
                  <a:pt x="76129" y="15200"/>
                </a:cubicBezTo>
                <a:cubicBezTo>
                  <a:pt x="76129" y="15200"/>
                  <a:pt x="76129" y="14800"/>
                  <a:pt x="74838" y="14800"/>
                </a:cubicBezTo>
                <a:cubicBezTo>
                  <a:pt x="74838" y="14400"/>
                  <a:pt x="74838" y="14000"/>
                  <a:pt x="74838" y="14000"/>
                </a:cubicBezTo>
                <a:cubicBezTo>
                  <a:pt x="74838" y="14000"/>
                  <a:pt x="74838" y="14000"/>
                  <a:pt x="73548" y="14000"/>
                </a:cubicBezTo>
                <a:cubicBezTo>
                  <a:pt x="73548" y="14000"/>
                  <a:pt x="73548" y="14000"/>
                  <a:pt x="73548" y="13600"/>
                </a:cubicBezTo>
                <a:cubicBezTo>
                  <a:pt x="73548" y="13600"/>
                  <a:pt x="74838" y="12800"/>
                  <a:pt x="74838" y="12400"/>
                </a:cubicBezTo>
                <a:cubicBezTo>
                  <a:pt x="74838" y="12000"/>
                  <a:pt x="74838" y="10800"/>
                  <a:pt x="74838" y="10800"/>
                </a:cubicBezTo>
                <a:cubicBezTo>
                  <a:pt x="74838" y="10800"/>
                  <a:pt x="74838" y="10800"/>
                  <a:pt x="76129" y="10800"/>
                </a:cubicBezTo>
                <a:cubicBezTo>
                  <a:pt x="77419" y="10800"/>
                  <a:pt x="77419" y="10400"/>
                  <a:pt x="77419" y="10400"/>
                </a:cubicBezTo>
                <a:cubicBezTo>
                  <a:pt x="77419" y="10400"/>
                  <a:pt x="78709" y="10000"/>
                  <a:pt x="78709" y="10000"/>
                </a:cubicBezTo>
                <a:cubicBezTo>
                  <a:pt x="78709" y="10000"/>
                  <a:pt x="78709" y="10000"/>
                  <a:pt x="78709" y="10000"/>
                </a:cubicBezTo>
                <a:cubicBezTo>
                  <a:pt x="78709" y="9600"/>
                  <a:pt x="78709" y="9600"/>
                  <a:pt x="80000" y="9200"/>
                </a:cubicBezTo>
                <a:cubicBezTo>
                  <a:pt x="80000" y="9200"/>
                  <a:pt x="80000" y="8800"/>
                  <a:pt x="80000" y="8400"/>
                </a:cubicBezTo>
                <a:cubicBezTo>
                  <a:pt x="80000" y="8400"/>
                  <a:pt x="80000" y="8400"/>
                  <a:pt x="80000" y="8000"/>
                </a:cubicBezTo>
                <a:cubicBezTo>
                  <a:pt x="80000" y="7200"/>
                  <a:pt x="80000" y="6800"/>
                  <a:pt x="80000" y="6800"/>
                </a:cubicBezTo>
                <a:cubicBezTo>
                  <a:pt x="78709" y="6400"/>
                  <a:pt x="78709" y="6400"/>
                  <a:pt x="78709" y="6400"/>
                </a:cubicBezTo>
                <a:cubicBezTo>
                  <a:pt x="78709" y="6400"/>
                  <a:pt x="78709" y="6400"/>
                  <a:pt x="78709" y="6000"/>
                </a:cubicBezTo>
                <a:cubicBezTo>
                  <a:pt x="78709" y="6000"/>
                  <a:pt x="78709" y="4400"/>
                  <a:pt x="78709" y="4400"/>
                </a:cubicBezTo>
                <a:cubicBezTo>
                  <a:pt x="76129" y="2400"/>
                  <a:pt x="70967" y="1200"/>
                  <a:pt x="67096" y="400"/>
                </a:cubicBezTo>
                <a:cubicBezTo>
                  <a:pt x="63225" y="0"/>
                  <a:pt x="60645" y="0"/>
                  <a:pt x="56774" y="400"/>
                </a:cubicBezTo>
                <a:cubicBezTo>
                  <a:pt x="54193" y="400"/>
                  <a:pt x="50322" y="1200"/>
                  <a:pt x="50322" y="1200"/>
                </a:cubicBezTo>
                <a:cubicBezTo>
                  <a:pt x="50322" y="1200"/>
                  <a:pt x="50322" y="1200"/>
                  <a:pt x="49032" y="1600"/>
                </a:cubicBezTo>
                <a:cubicBezTo>
                  <a:pt x="47741" y="1600"/>
                  <a:pt x="46451" y="2400"/>
                  <a:pt x="46451" y="2800"/>
                </a:cubicBezTo>
                <a:cubicBezTo>
                  <a:pt x="45161" y="3200"/>
                  <a:pt x="43870" y="4000"/>
                  <a:pt x="43870" y="4400"/>
                </a:cubicBezTo>
                <a:cubicBezTo>
                  <a:pt x="43870" y="4800"/>
                  <a:pt x="43870" y="5600"/>
                  <a:pt x="43870" y="6000"/>
                </a:cubicBezTo>
                <a:cubicBezTo>
                  <a:pt x="43870" y="6400"/>
                  <a:pt x="43870" y="6400"/>
                  <a:pt x="43870" y="6800"/>
                </a:cubicBezTo>
                <a:cubicBezTo>
                  <a:pt x="43870" y="7200"/>
                  <a:pt x="43870" y="7600"/>
                  <a:pt x="43870" y="8000"/>
                </a:cubicBezTo>
                <a:cubicBezTo>
                  <a:pt x="43870" y="8400"/>
                  <a:pt x="43870" y="8800"/>
                  <a:pt x="43870" y="9200"/>
                </a:cubicBezTo>
                <a:cubicBezTo>
                  <a:pt x="43870" y="9600"/>
                  <a:pt x="43870" y="10400"/>
                  <a:pt x="43870" y="11200"/>
                </a:cubicBezTo>
                <a:cubicBezTo>
                  <a:pt x="43870" y="12000"/>
                  <a:pt x="43870" y="12400"/>
                  <a:pt x="45161" y="12800"/>
                </a:cubicBezTo>
                <a:cubicBezTo>
                  <a:pt x="45161" y="13600"/>
                  <a:pt x="47741" y="14000"/>
                  <a:pt x="47741" y="14400"/>
                </a:cubicBezTo>
                <a:cubicBezTo>
                  <a:pt x="49032" y="14400"/>
                  <a:pt x="49032" y="14800"/>
                  <a:pt x="49032" y="14800"/>
                </a:cubicBezTo>
                <a:cubicBezTo>
                  <a:pt x="50322" y="14800"/>
                  <a:pt x="50322" y="14800"/>
                  <a:pt x="50322" y="15200"/>
                </a:cubicBezTo>
                <a:cubicBezTo>
                  <a:pt x="50322" y="15200"/>
                  <a:pt x="50322" y="15200"/>
                  <a:pt x="49032" y="15200"/>
                </a:cubicBezTo>
                <a:cubicBezTo>
                  <a:pt x="49032" y="15600"/>
                  <a:pt x="49032" y="16000"/>
                  <a:pt x="49032" y="16400"/>
                </a:cubicBezTo>
                <a:cubicBezTo>
                  <a:pt x="49032" y="16400"/>
                  <a:pt x="49032" y="16800"/>
                  <a:pt x="49032" y="16800"/>
                </a:cubicBezTo>
                <a:cubicBezTo>
                  <a:pt x="49032" y="16800"/>
                  <a:pt x="49032" y="16800"/>
                  <a:pt x="49032" y="17200"/>
                </a:cubicBezTo>
                <a:cubicBezTo>
                  <a:pt x="49032" y="17200"/>
                  <a:pt x="49032" y="17200"/>
                  <a:pt x="49032" y="17200"/>
                </a:cubicBezTo>
                <a:cubicBezTo>
                  <a:pt x="49032" y="17200"/>
                  <a:pt x="47741" y="17200"/>
                  <a:pt x="47741" y="17600"/>
                </a:cubicBezTo>
                <a:cubicBezTo>
                  <a:pt x="46451" y="17600"/>
                  <a:pt x="45161" y="18000"/>
                  <a:pt x="43870" y="18000"/>
                </a:cubicBezTo>
                <a:cubicBezTo>
                  <a:pt x="42580" y="18400"/>
                  <a:pt x="42580" y="18400"/>
                  <a:pt x="41290" y="18800"/>
                </a:cubicBezTo>
                <a:cubicBezTo>
                  <a:pt x="41290" y="18800"/>
                  <a:pt x="40000" y="18800"/>
                  <a:pt x="38709" y="18800"/>
                </a:cubicBezTo>
                <a:cubicBezTo>
                  <a:pt x="37419" y="18800"/>
                  <a:pt x="37419" y="18800"/>
                  <a:pt x="36129" y="18800"/>
                </a:cubicBezTo>
                <a:cubicBezTo>
                  <a:pt x="34838" y="18800"/>
                  <a:pt x="33548" y="18800"/>
                  <a:pt x="32258" y="18800"/>
                </a:cubicBezTo>
                <a:cubicBezTo>
                  <a:pt x="32258" y="18800"/>
                  <a:pt x="30967" y="19200"/>
                  <a:pt x="30967" y="19200"/>
                </a:cubicBezTo>
                <a:cubicBezTo>
                  <a:pt x="29677" y="19200"/>
                  <a:pt x="29677" y="19200"/>
                  <a:pt x="29677" y="19200"/>
                </a:cubicBezTo>
                <a:cubicBezTo>
                  <a:pt x="28387" y="19200"/>
                  <a:pt x="28387" y="19200"/>
                  <a:pt x="28387" y="19200"/>
                </a:cubicBezTo>
                <a:cubicBezTo>
                  <a:pt x="27096" y="19200"/>
                  <a:pt x="27096" y="19200"/>
                  <a:pt x="27096" y="19200"/>
                </a:cubicBezTo>
                <a:cubicBezTo>
                  <a:pt x="25806" y="19200"/>
                  <a:pt x="24516" y="19600"/>
                  <a:pt x="24516" y="19600"/>
                </a:cubicBezTo>
                <a:cubicBezTo>
                  <a:pt x="24516" y="19600"/>
                  <a:pt x="24516" y="19600"/>
                  <a:pt x="24516" y="19600"/>
                </a:cubicBezTo>
                <a:cubicBezTo>
                  <a:pt x="23225" y="19600"/>
                  <a:pt x="21935" y="20000"/>
                  <a:pt x="21935" y="20000"/>
                </a:cubicBezTo>
                <a:cubicBezTo>
                  <a:pt x="21935" y="20000"/>
                  <a:pt x="21935" y="20000"/>
                  <a:pt x="20645" y="20000"/>
                </a:cubicBezTo>
                <a:cubicBezTo>
                  <a:pt x="20645" y="20000"/>
                  <a:pt x="19354" y="20400"/>
                  <a:pt x="19354" y="20400"/>
                </a:cubicBezTo>
                <a:cubicBezTo>
                  <a:pt x="19354" y="20400"/>
                  <a:pt x="19354" y="20400"/>
                  <a:pt x="19354" y="20800"/>
                </a:cubicBezTo>
                <a:cubicBezTo>
                  <a:pt x="18064" y="20800"/>
                  <a:pt x="18064" y="21200"/>
                  <a:pt x="18064" y="21200"/>
                </a:cubicBezTo>
                <a:cubicBezTo>
                  <a:pt x="18064" y="21600"/>
                  <a:pt x="16774" y="21600"/>
                  <a:pt x="16774" y="21600"/>
                </a:cubicBezTo>
                <a:cubicBezTo>
                  <a:pt x="15483" y="22000"/>
                  <a:pt x="15483" y="22400"/>
                  <a:pt x="15483" y="22800"/>
                </a:cubicBezTo>
                <a:cubicBezTo>
                  <a:pt x="15483" y="23200"/>
                  <a:pt x="14193" y="24000"/>
                  <a:pt x="14193" y="24000"/>
                </a:cubicBezTo>
                <a:cubicBezTo>
                  <a:pt x="14193" y="24000"/>
                  <a:pt x="14193" y="24000"/>
                  <a:pt x="12903" y="24400"/>
                </a:cubicBezTo>
                <a:cubicBezTo>
                  <a:pt x="11612" y="24800"/>
                  <a:pt x="11612" y="24800"/>
                  <a:pt x="11612" y="25200"/>
                </a:cubicBezTo>
                <a:cubicBezTo>
                  <a:pt x="10322" y="25200"/>
                  <a:pt x="10322" y="26000"/>
                  <a:pt x="10322" y="26400"/>
                </a:cubicBezTo>
                <a:cubicBezTo>
                  <a:pt x="10322" y="26800"/>
                  <a:pt x="9032" y="27200"/>
                  <a:pt x="9032" y="27600"/>
                </a:cubicBezTo>
                <a:cubicBezTo>
                  <a:pt x="9032" y="27600"/>
                  <a:pt x="9032" y="27600"/>
                  <a:pt x="7741" y="28000"/>
                </a:cubicBezTo>
                <a:cubicBezTo>
                  <a:pt x="7741" y="28000"/>
                  <a:pt x="6451" y="29200"/>
                  <a:pt x="6451" y="29200"/>
                </a:cubicBezTo>
                <a:cubicBezTo>
                  <a:pt x="6451" y="29600"/>
                  <a:pt x="5161" y="30400"/>
                  <a:pt x="5161" y="30400"/>
                </a:cubicBezTo>
                <a:cubicBezTo>
                  <a:pt x="5161" y="30800"/>
                  <a:pt x="3870" y="31200"/>
                  <a:pt x="3870" y="31200"/>
                </a:cubicBezTo>
                <a:cubicBezTo>
                  <a:pt x="3870" y="31600"/>
                  <a:pt x="3870" y="31600"/>
                  <a:pt x="2580" y="32000"/>
                </a:cubicBezTo>
                <a:cubicBezTo>
                  <a:pt x="2580" y="32400"/>
                  <a:pt x="2580" y="33200"/>
                  <a:pt x="1290" y="34000"/>
                </a:cubicBezTo>
                <a:cubicBezTo>
                  <a:pt x="1290" y="34800"/>
                  <a:pt x="0" y="36000"/>
                  <a:pt x="0" y="36400"/>
                </a:cubicBezTo>
                <a:cubicBezTo>
                  <a:pt x="0" y="37200"/>
                  <a:pt x="1290" y="38000"/>
                  <a:pt x="1290" y="38400"/>
                </a:cubicBezTo>
                <a:cubicBezTo>
                  <a:pt x="1290" y="38800"/>
                  <a:pt x="2580" y="38800"/>
                  <a:pt x="2580" y="39200"/>
                </a:cubicBezTo>
                <a:cubicBezTo>
                  <a:pt x="3870" y="39200"/>
                  <a:pt x="3870" y="39200"/>
                  <a:pt x="5161" y="39600"/>
                </a:cubicBezTo>
                <a:cubicBezTo>
                  <a:pt x="6451" y="39600"/>
                  <a:pt x="7741" y="39600"/>
                  <a:pt x="9032" y="39600"/>
                </a:cubicBezTo>
                <a:cubicBezTo>
                  <a:pt x="9032" y="39600"/>
                  <a:pt x="9032" y="39600"/>
                  <a:pt x="9032" y="39600"/>
                </a:cubicBezTo>
                <a:cubicBezTo>
                  <a:pt x="10322" y="39600"/>
                  <a:pt x="10322" y="39600"/>
                  <a:pt x="11612" y="39600"/>
                </a:cubicBezTo>
                <a:cubicBezTo>
                  <a:pt x="11612" y="39600"/>
                  <a:pt x="12903" y="40000"/>
                  <a:pt x="14193" y="40000"/>
                </a:cubicBezTo>
                <a:cubicBezTo>
                  <a:pt x="14193" y="40000"/>
                  <a:pt x="15483" y="40000"/>
                  <a:pt x="16774" y="40000"/>
                </a:cubicBezTo>
                <a:cubicBezTo>
                  <a:pt x="18064" y="40400"/>
                  <a:pt x="19354" y="40400"/>
                  <a:pt x="20645" y="40400"/>
                </a:cubicBezTo>
                <a:cubicBezTo>
                  <a:pt x="20645" y="40400"/>
                  <a:pt x="21935" y="40400"/>
                  <a:pt x="21935" y="40400"/>
                </a:cubicBezTo>
                <a:cubicBezTo>
                  <a:pt x="21935" y="40400"/>
                  <a:pt x="23225" y="40400"/>
                  <a:pt x="23225" y="40400"/>
                </a:cubicBezTo>
                <a:cubicBezTo>
                  <a:pt x="24516" y="40400"/>
                  <a:pt x="24516" y="40400"/>
                  <a:pt x="25806" y="40400"/>
                </a:cubicBezTo>
                <a:cubicBezTo>
                  <a:pt x="25806" y="40400"/>
                  <a:pt x="25806" y="40400"/>
                  <a:pt x="25806" y="40400"/>
                </a:cubicBezTo>
                <a:cubicBezTo>
                  <a:pt x="25806" y="40800"/>
                  <a:pt x="25806" y="40800"/>
                  <a:pt x="25806" y="41200"/>
                </a:cubicBezTo>
                <a:cubicBezTo>
                  <a:pt x="25806" y="41600"/>
                  <a:pt x="24516" y="42800"/>
                  <a:pt x="24516" y="43600"/>
                </a:cubicBezTo>
                <a:cubicBezTo>
                  <a:pt x="24516" y="44400"/>
                  <a:pt x="24516" y="46000"/>
                  <a:pt x="24516" y="46800"/>
                </a:cubicBezTo>
                <a:cubicBezTo>
                  <a:pt x="24516" y="47200"/>
                  <a:pt x="24516" y="48000"/>
                  <a:pt x="24516" y="48000"/>
                </a:cubicBezTo>
                <a:cubicBezTo>
                  <a:pt x="24516" y="48400"/>
                  <a:pt x="25806" y="48400"/>
                  <a:pt x="25806" y="48400"/>
                </a:cubicBezTo>
                <a:cubicBezTo>
                  <a:pt x="25806" y="48800"/>
                  <a:pt x="27096" y="48800"/>
                  <a:pt x="27096" y="49200"/>
                </a:cubicBezTo>
                <a:cubicBezTo>
                  <a:pt x="27096" y="49200"/>
                  <a:pt x="28387" y="49200"/>
                  <a:pt x="28387" y="49200"/>
                </a:cubicBezTo>
                <a:cubicBezTo>
                  <a:pt x="28387" y="49200"/>
                  <a:pt x="28387" y="49200"/>
                  <a:pt x="28387" y="49200"/>
                </a:cubicBezTo>
                <a:cubicBezTo>
                  <a:pt x="28387" y="49600"/>
                  <a:pt x="29677" y="49600"/>
                  <a:pt x="29677" y="49600"/>
                </a:cubicBezTo>
                <a:cubicBezTo>
                  <a:pt x="29677" y="49600"/>
                  <a:pt x="29677" y="49600"/>
                  <a:pt x="29677" y="49600"/>
                </a:cubicBezTo>
                <a:cubicBezTo>
                  <a:pt x="28387" y="50000"/>
                  <a:pt x="29677" y="50000"/>
                  <a:pt x="29677" y="50000"/>
                </a:cubicBezTo>
                <a:cubicBezTo>
                  <a:pt x="29677" y="50000"/>
                  <a:pt x="29677" y="50000"/>
                  <a:pt x="29677" y="50000"/>
                </a:cubicBezTo>
                <a:cubicBezTo>
                  <a:pt x="28387" y="50400"/>
                  <a:pt x="28387" y="50400"/>
                  <a:pt x="29677" y="50400"/>
                </a:cubicBezTo>
                <a:cubicBezTo>
                  <a:pt x="29677" y="50800"/>
                  <a:pt x="29677" y="51200"/>
                  <a:pt x="29677" y="51200"/>
                </a:cubicBezTo>
                <a:cubicBezTo>
                  <a:pt x="28387" y="51200"/>
                  <a:pt x="28387" y="51200"/>
                  <a:pt x="27096" y="51600"/>
                </a:cubicBezTo>
                <a:cubicBezTo>
                  <a:pt x="27096" y="51600"/>
                  <a:pt x="27096" y="52000"/>
                  <a:pt x="27096" y="52400"/>
                </a:cubicBezTo>
                <a:cubicBezTo>
                  <a:pt x="27096" y="52800"/>
                  <a:pt x="27096" y="52800"/>
                  <a:pt x="28387" y="53200"/>
                </a:cubicBezTo>
                <a:cubicBezTo>
                  <a:pt x="28387" y="53200"/>
                  <a:pt x="28387" y="53200"/>
                  <a:pt x="27096" y="53200"/>
                </a:cubicBezTo>
                <a:cubicBezTo>
                  <a:pt x="27096" y="53600"/>
                  <a:pt x="27096" y="54000"/>
                  <a:pt x="27096" y="54000"/>
                </a:cubicBezTo>
                <a:cubicBezTo>
                  <a:pt x="27096" y="54400"/>
                  <a:pt x="27096" y="54800"/>
                  <a:pt x="27096" y="54800"/>
                </a:cubicBezTo>
                <a:cubicBezTo>
                  <a:pt x="25806" y="55200"/>
                  <a:pt x="25806" y="55200"/>
                  <a:pt x="25806" y="55600"/>
                </a:cubicBezTo>
                <a:cubicBezTo>
                  <a:pt x="25806" y="56000"/>
                  <a:pt x="25806" y="56000"/>
                  <a:pt x="25806" y="56000"/>
                </a:cubicBezTo>
                <a:cubicBezTo>
                  <a:pt x="25806" y="56400"/>
                  <a:pt x="25806" y="56800"/>
                  <a:pt x="24516" y="56800"/>
                </a:cubicBezTo>
                <a:cubicBezTo>
                  <a:pt x="24516" y="56800"/>
                  <a:pt x="24516" y="57200"/>
                  <a:pt x="24516" y="57200"/>
                </a:cubicBezTo>
                <a:cubicBezTo>
                  <a:pt x="24516" y="57600"/>
                  <a:pt x="23225" y="58000"/>
                  <a:pt x="23225" y="58400"/>
                </a:cubicBezTo>
                <a:cubicBezTo>
                  <a:pt x="23225" y="58800"/>
                  <a:pt x="23225" y="59200"/>
                  <a:pt x="23225" y="59200"/>
                </a:cubicBezTo>
                <a:cubicBezTo>
                  <a:pt x="23225" y="59200"/>
                  <a:pt x="23225" y="59600"/>
                  <a:pt x="23225" y="60000"/>
                </a:cubicBezTo>
                <a:cubicBezTo>
                  <a:pt x="23225" y="60000"/>
                  <a:pt x="23225" y="60400"/>
                  <a:pt x="23225" y="60400"/>
                </a:cubicBezTo>
                <a:cubicBezTo>
                  <a:pt x="21935" y="60800"/>
                  <a:pt x="23225" y="60800"/>
                  <a:pt x="23225" y="60800"/>
                </a:cubicBezTo>
                <a:cubicBezTo>
                  <a:pt x="23225" y="61200"/>
                  <a:pt x="23225" y="61200"/>
                  <a:pt x="23225" y="61600"/>
                </a:cubicBezTo>
                <a:cubicBezTo>
                  <a:pt x="23225" y="61600"/>
                  <a:pt x="23225" y="61600"/>
                  <a:pt x="23225" y="61600"/>
                </a:cubicBezTo>
                <a:cubicBezTo>
                  <a:pt x="23225" y="62000"/>
                  <a:pt x="23225" y="62000"/>
                  <a:pt x="23225" y="62000"/>
                </a:cubicBezTo>
                <a:cubicBezTo>
                  <a:pt x="23225" y="62400"/>
                  <a:pt x="24516" y="62400"/>
                  <a:pt x="24516" y="62400"/>
                </a:cubicBezTo>
                <a:cubicBezTo>
                  <a:pt x="24516" y="62800"/>
                  <a:pt x="24516" y="62800"/>
                  <a:pt x="24516" y="62800"/>
                </a:cubicBezTo>
                <a:cubicBezTo>
                  <a:pt x="24516" y="63200"/>
                  <a:pt x="24516" y="63200"/>
                  <a:pt x="24516" y="63200"/>
                </a:cubicBezTo>
                <a:cubicBezTo>
                  <a:pt x="24516" y="63600"/>
                  <a:pt x="24516" y="64000"/>
                  <a:pt x="24516" y="64000"/>
                </a:cubicBezTo>
                <a:cubicBezTo>
                  <a:pt x="25806" y="64400"/>
                  <a:pt x="25806" y="64800"/>
                  <a:pt x="24516" y="64800"/>
                </a:cubicBezTo>
                <a:cubicBezTo>
                  <a:pt x="24516" y="64800"/>
                  <a:pt x="24516" y="65200"/>
                  <a:pt x="24516" y="65600"/>
                </a:cubicBezTo>
                <a:cubicBezTo>
                  <a:pt x="24516" y="66000"/>
                  <a:pt x="24516" y="66400"/>
                  <a:pt x="24516" y="66800"/>
                </a:cubicBezTo>
                <a:cubicBezTo>
                  <a:pt x="24516" y="67600"/>
                  <a:pt x="25806" y="68400"/>
                  <a:pt x="25806" y="69200"/>
                </a:cubicBezTo>
                <a:cubicBezTo>
                  <a:pt x="25806" y="70000"/>
                  <a:pt x="25806" y="70400"/>
                  <a:pt x="27096" y="70800"/>
                </a:cubicBezTo>
                <a:cubicBezTo>
                  <a:pt x="27096" y="71600"/>
                  <a:pt x="28387" y="72800"/>
                  <a:pt x="28387" y="73200"/>
                </a:cubicBezTo>
                <a:cubicBezTo>
                  <a:pt x="28387" y="73600"/>
                  <a:pt x="29677" y="74400"/>
                  <a:pt x="29677" y="74800"/>
                </a:cubicBezTo>
                <a:cubicBezTo>
                  <a:pt x="29677" y="74800"/>
                  <a:pt x="29677" y="75600"/>
                  <a:pt x="29677" y="76000"/>
                </a:cubicBezTo>
                <a:cubicBezTo>
                  <a:pt x="29677" y="76400"/>
                  <a:pt x="30967" y="77600"/>
                  <a:pt x="30967" y="78000"/>
                </a:cubicBezTo>
                <a:cubicBezTo>
                  <a:pt x="30967" y="78400"/>
                  <a:pt x="30967" y="80800"/>
                  <a:pt x="30967" y="81200"/>
                </a:cubicBezTo>
                <a:cubicBezTo>
                  <a:pt x="32258" y="81600"/>
                  <a:pt x="32258" y="83600"/>
                  <a:pt x="32258" y="84400"/>
                </a:cubicBezTo>
                <a:cubicBezTo>
                  <a:pt x="32258" y="84800"/>
                  <a:pt x="33548" y="86800"/>
                  <a:pt x="33548" y="87600"/>
                </a:cubicBezTo>
                <a:cubicBezTo>
                  <a:pt x="33548" y="88400"/>
                  <a:pt x="34838" y="90000"/>
                  <a:pt x="34838" y="90400"/>
                </a:cubicBezTo>
                <a:cubicBezTo>
                  <a:pt x="34838" y="90400"/>
                  <a:pt x="36129" y="91600"/>
                  <a:pt x="36129" y="92000"/>
                </a:cubicBezTo>
                <a:cubicBezTo>
                  <a:pt x="36129" y="92000"/>
                  <a:pt x="37419" y="93200"/>
                  <a:pt x="37419" y="94000"/>
                </a:cubicBezTo>
                <a:cubicBezTo>
                  <a:pt x="37419" y="94400"/>
                  <a:pt x="38709" y="95200"/>
                  <a:pt x="38709" y="95600"/>
                </a:cubicBezTo>
                <a:cubicBezTo>
                  <a:pt x="38709" y="96400"/>
                  <a:pt x="40000" y="96400"/>
                  <a:pt x="40000" y="96800"/>
                </a:cubicBezTo>
                <a:cubicBezTo>
                  <a:pt x="40000" y="96800"/>
                  <a:pt x="41290" y="97600"/>
                  <a:pt x="41290" y="97600"/>
                </a:cubicBezTo>
                <a:cubicBezTo>
                  <a:pt x="41290" y="98000"/>
                  <a:pt x="42580" y="98800"/>
                  <a:pt x="42580" y="99200"/>
                </a:cubicBezTo>
                <a:cubicBezTo>
                  <a:pt x="42580" y="99200"/>
                  <a:pt x="43870" y="100400"/>
                  <a:pt x="45161" y="100800"/>
                </a:cubicBezTo>
                <a:cubicBezTo>
                  <a:pt x="45161" y="100800"/>
                  <a:pt x="45161" y="100800"/>
                  <a:pt x="45161" y="100800"/>
                </a:cubicBezTo>
                <a:cubicBezTo>
                  <a:pt x="45161" y="101200"/>
                  <a:pt x="45161" y="101200"/>
                  <a:pt x="45161" y="101200"/>
                </a:cubicBezTo>
                <a:cubicBezTo>
                  <a:pt x="43870" y="101200"/>
                  <a:pt x="43870" y="102000"/>
                  <a:pt x="42580" y="102400"/>
                </a:cubicBezTo>
                <a:cubicBezTo>
                  <a:pt x="41290" y="102800"/>
                  <a:pt x="41290" y="103200"/>
                  <a:pt x="41290" y="103600"/>
                </a:cubicBezTo>
                <a:cubicBezTo>
                  <a:pt x="41290" y="103600"/>
                  <a:pt x="40000" y="104400"/>
                  <a:pt x="40000" y="104800"/>
                </a:cubicBezTo>
                <a:cubicBezTo>
                  <a:pt x="40000" y="105200"/>
                  <a:pt x="40000" y="105200"/>
                  <a:pt x="38709" y="105600"/>
                </a:cubicBezTo>
                <a:cubicBezTo>
                  <a:pt x="38709" y="106000"/>
                  <a:pt x="37419" y="106400"/>
                  <a:pt x="37419" y="106800"/>
                </a:cubicBezTo>
                <a:cubicBezTo>
                  <a:pt x="37419" y="106800"/>
                  <a:pt x="37419" y="106800"/>
                  <a:pt x="37419" y="107200"/>
                </a:cubicBezTo>
                <a:cubicBezTo>
                  <a:pt x="37419" y="107200"/>
                  <a:pt x="37419" y="107600"/>
                  <a:pt x="37419" y="107600"/>
                </a:cubicBezTo>
                <a:cubicBezTo>
                  <a:pt x="37419" y="107600"/>
                  <a:pt x="38709" y="108000"/>
                  <a:pt x="38709" y="108000"/>
                </a:cubicBezTo>
                <a:cubicBezTo>
                  <a:pt x="38709" y="108000"/>
                  <a:pt x="41290" y="108000"/>
                  <a:pt x="41290" y="108000"/>
                </a:cubicBezTo>
                <a:cubicBezTo>
                  <a:pt x="41290" y="108000"/>
                  <a:pt x="41290" y="108400"/>
                  <a:pt x="41290" y="108400"/>
                </a:cubicBezTo>
                <a:cubicBezTo>
                  <a:pt x="41290" y="108400"/>
                  <a:pt x="40000" y="108800"/>
                  <a:pt x="40000" y="108800"/>
                </a:cubicBezTo>
                <a:cubicBezTo>
                  <a:pt x="40000" y="108800"/>
                  <a:pt x="40000" y="109200"/>
                  <a:pt x="38709" y="109200"/>
                </a:cubicBezTo>
                <a:cubicBezTo>
                  <a:pt x="38709" y="109200"/>
                  <a:pt x="38709" y="109600"/>
                  <a:pt x="38709" y="109600"/>
                </a:cubicBezTo>
                <a:cubicBezTo>
                  <a:pt x="38709" y="109600"/>
                  <a:pt x="37419" y="110000"/>
                  <a:pt x="37419" y="110400"/>
                </a:cubicBezTo>
                <a:cubicBezTo>
                  <a:pt x="36129" y="110800"/>
                  <a:pt x="36129" y="111200"/>
                  <a:pt x="36129" y="111200"/>
                </a:cubicBezTo>
                <a:cubicBezTo>
                  <a:pt x="36129" y="111200"/>
                  <a:pt x="36129" y="111200"/>
                  <a:pt x="36129" y="111200"/>
                </a:cubicBezTo>
                <a:cubicBezTo>
                  <a:pt x="36129" y="111200"/>
                  <a:pt x="36129" y="111200"/>
                  <a:pt x="36129" y="111200"/>
                </a:cubicBezTo>
                <a:cubicBezTo>
                  <a:pt x="36129" y="111600"/>
                  <a:pt x="34838" y="111600"/>
                  <a:pt x="34838" y="111600"/>
                </a:cubicBezTo>
                <a:cubicBezTo>
                  <a:pt x="34838" y="112000"/>
                  <a:pt x="34838" y="112000"/>
                  <a:pt x="33548" y="112000"/>
                </a:cubicBezTo>
                <a:cubicBezTo>
                  <a:pt x="33548" y="112400"/>
                  <a:pt x="32258" y="112400"/>
                  <a:pt x="32258" y="112800"/>
                </a:cubicBezTo>
                <a:cubicBezTo>
                  <a:pt x="30967" y="112800"/>
                  <a:pt x="29677" y="112800"/>
                  <a:pt x="28387" y="112800"/>
                </a:cubicBezTo>
                <a:cubicBezTo>
                  <a:pt x="27096" y="112800"/>
                  <a:pt x="24516" y="113200"/>
                  <a:pt x="23225" y="113200"/>
                </a:cubicBezTo>
                <a:cubicBezTo>
                  <a:pt x="21935" y="113600"/>
                  <a:pt x="20645" y="113600"/>
                  <a:pt x="19354" y="113600"/>
                </a:cubicBezTo>
                <a:cubicBezTo>
                  <a:pt x="19354" y="114000"/>
                  <a:pt x="18064" y="114400"/>
                  <a:pt x="18064" y="114400"/>
                </a:cubicBezTo>
                <a:cubicBezTo>
                  <a:pt x="18064" y="114400"/>
                  <a:pt x="18064" y="114400"/>
                  <a:pt x="18064" y="114800"/>
                </a:cubicBezTo>
                <a:cubicBezTo>
                  <a:pt x="18064" y="114800"/>
                  <a:pt x="18064" y="114800"/>
                  <a:pt x="16774" y="114800"/>
                </a:cubicBezTo>
                <a:cubicBezTo>
                  <a:pt x="16774" y="114800"/>
                  <a:pt x="16774" y="114800"/>
                  <a:pt x="16774" y="114800"/>
                </a:cubicBezTo>
                <a:cubicBezTo>
                  <a:pt x="16774" y="115200"/>
                  <a:pt x="16774" y="114800"/>
                  <a:pt x="16774" y="115200"/>
                </a:cubicBezTo>
                <a:cubicBezTo>
                  <a:pt x="16774" y="115200"/>
                  <a:pt x="16774" y="115600"/>
                  <a:pt x="16774" y="116000"/>
                </a:cubicBezTo>
                <a:cubicBezTo>
                  <a:pt x="16774" y="116000"/>
                  <a:pt x="16774" y="116000"/>
                  <a:pt x="16774" y="116000"/>
                </a:cubicBezTo>
                <a:cubicBezTo>
                  <a:pt x="16774" y="116400"/>
                  <a:pt x="18064" y="116400"/>
                  <a:pt x="19354" y="116400"/>
                </a:cubicBezTo>
                <a:cubicBezTo>
                  <a:pt x="20645" y="116400"/>
                  <a:pt x="21935" y="116800"/>
                  <a:pt x="21935" y="116800"/>
                </a:cubicBezTo>
                <a:cubicBezTo>
                  <a:pt x="23225" y="116800"/>
                  <a:pt x="23225" y="116800"/>
                  <a:pt x="23225" y="116800"/>
                </a:cubicBezTo>
                <a:cubicBezTo>
                  <a:pt x="24516" y="116800"/>
                  <a:pt x="25806" y="116800"/>
                  <a:pt x="25806" y="116800"/>
                </a:cubicBezTo>
                <a:cubicBezTo>
                  <a:pt x="27096" y="116800"/>
                  <a:pt x="28387" y="116800"/>
                  <a:pt x="28387" y="116800"/>
                </a:cubicBezTo>
                <a:cubicBezTo>
                  <a:pt x="29677" y="116800"/>
                  <a:pt x="29677" y="116800"/>
                  <a:pt x="29677" y="116800"/>
                </a:cubicBezTo>
                <a:cubicBezTo>
                  <a:pt x="29677" y="116800"/>
                  <a:pt x="30967" y="116800"/>
                  <a:pt x="30967" y="116800"/>
                </a:cubicBezTo>
                <a:cubicBezTo>
                  <a:pt x="30967" y="116800"/>
                  <a:pt x="30967" y="116800"/>
                  <a:pt x="32258" y="116800"/>
                </a:cubicBezTo>
                <a:cubicBezTo>
                  <a:pt x="32258" y="116800"/>
                  <a:pt x="32258" y="116800"/>
                  <a:pt x="33548" y="116800"/>
                </a:cubicBezTo>
                <a:cubicBezTo>
                  <a:pt x="33548" y="116800"/>
                  <a:pt x="33548" y="116800"/>
                  <a:pt x="33548" y="116800"/>
                </a:cubicBezTo>
                <a:cubicBezTo>
                  <a:pt x="33548" y="116800"/>
                  <a:pt x="34838" y="116800"/>
                  <a:pt x="34838" y="116800"/>
                </a:cubicBezTo>
                <a:cubicBezTo>
                  <a:pt x="36129" y="116800"/>
                  <a:pt x="36129" y="116800"/>
                  <a:pt x="36129" y="116800"/>
                </a:cubicBezTo>
                <a:cubicBezTo>
                  <a:pt x="36129" y="116400"/>
                  <a:pt x="36129" y="116800"/>
                  <a:pt x="36129" y="116800"/>
                </a:cubicBezTo>
                <a:cubicBezTo>
                  <a:pt x="37419" y="116800"/>
                  <a:pt x="37419" y="116800"/>
                  <a:pt x="37419" y="116800"/>
                </a:cubicBezTo>
                <a:cubicBezTo>
                  <a:pt x="38709" y="116800"/>
                  <a:pt x="38709" y="116800"/>
                  <a:pt x="38709" y="116800"/>
                </a:cubicBezTo>
                <a:cubicBezTo>
                  <a:pt x="38709" y="116400"/>
                  <a:pt x="38709" y="116800"/>
                  <a:pt x="38709" y="116800"/>
                </a:cubicBezTo>
                <a:cubicBezTo>
                  <a:pt x="38709" y="116800"/>
                  <a:pt x="40000" y="116800"/>
                  <a:pt x="40000" y="116800"/>
                </a:cubicBezTo>
                <a:cubicBezTo>
                  <a:pt x="41290" y="116800"/>
                  <a:pt x="41290" y="116800"/>
                  <a:pt x="41290" y="116400"/>
                </a:cubicBezTo>
                <a:cubicBezTo>
                  <a:pt x="41290" y="116400"/>
                  <a:pt x="41290" y="116400"/>
                  <a:pt x="41290" y="116400"/>
                </a:cubicBezTo>
                <a:cubicBezTo>
                  <a:pt x="41290" y="116400"/>
                  <a:pt x="42580" y="116400"/>
                  <a:pt x="42580" y="116400"/>
                </a:cubicBezTo>
                <a:cubicBezTo>
                  <a:pt x="42580" y="116400"/>
                  <a:pt x="43870" y="116400"/>
                  <a:pt x="43870" y="116400"/>
                </a:cubicBezTo>
                <a:cubicBezTo>
                  <a:pt x="43870" y="116400"/>
                  <a:pt x="43870" y="116400"/>
                  <a:pt x="43870" y="116400"/>
                </a:cubicBezTo>
                <a:cubicBezTo>
                  <a:pt x="43870" y="116400"/>
                  <a:pt x="43870" y="116400"/>
                  <a:pt x="45161" y="116400"/>
                </a:cubicBezTo>
                <a:cubicBezTo>
                  <a:pt x="46451" y="116400"/>
                  <a:pt x="46451" y="116400"/>
                  <a:pt x="46451" y="116000"/>
                </a:cubicBezTo>
                <a:cubicBezTo>
                  <a:pt x="46451" y="116000"/>
                  <a:pt x="46451" y="116000"/>
                  <a:pt x="46451" y="116000"/>
                </a:cubicBezTo>
                <a:cubicBezTo>
                  <a:pt x="47741" y="116000"/>
                  <a:pt x="47741" y="116000"/>
                  <a:pt x="49032" y="115600"/>
                </a:cubicBezTo>
                <a:cubicBezTo>
                  <a:pt x="51612" y="115600"/>
                  <a:pt x="54193" y="115200"/>
                  <a:pt x="55483" y="115200"/>
                </a:cubicBezTo>
                <a:cubicBezTo>
                  <a:pt x="55483" y="115200"/>
                  <a:pt x="55483" y="115200"/>
                  <a:pt x="56774" y="115200"/>
                </a:cubicBezTo>
                <a:cubicBezTo>
                  <a:pt x="58064" y="115200"/>
                  <a:pt x="58064" y="115600"/>
                  <a:pt x="59354" y="115600"/>
                </a:cubicBezTo>
                <a:cubicBezTo>
                  <a:pt x="60645" y="116000"/>
                  <a:pt x="60645" y="116000"/>
                  <a:pt x="60645" y="116000"/>
                </a:cubicBezTo>
                <a:cubicBezTo>
                  <a:pt x="61935" y="116000"/>
                  <a:pt x="63225" y="115600"/>
                  <a:pt x="63225" y="115600"/>
                </a:cubicBezTo>
                <a:cubicBezTo>
                  <a:pt x="64516" y="115600"/>
                  <a:pt x="64516" y="115600"/>
                  <a:pt x="64516" y="115600"/>
                </a:cubicBezTo>
                <a:cubicBezTo>
                  <a:pt x="64516" y="115600"/>
                  <a:pt x="64516" y="115600"/>
                  <a:pt x="64516" y="115600"/>
                </a:cubicBezTo>
                <a:cubicBezTo>
                  <a:pt x="64516" y="115600"/>
                  <a:pt x="64516" y="115600"/>
                  <a:pt x="65806" y="115600"/>
                </a:cubicBezTo>
                <a:cubicBezTo>
                  <a:pt x="67096" y="115600"/>
                  <a:pt x="67096" y="115600"/>
                  <a:pt x="67096" y="115600"/>
                </a:cubicBezTo>
                <a:cubicBezTo>
                  <a:pt x="67096" y="115600"/>
                  <a:pt x="67096" y="115600"/>
                  <a:pt x="67096" y="115600"/>
                </a:cubicBezTo>
                <a:cubicBezTo>
                  <a:pt x="67096" y="115600"/>
                  <a:pt x="68387" y="115600"/>
                  <a:pt x="68387" y="115600"/>
                </a:cubicBezTo>
                <a:cubicBezTo>
                  <a:pt x="69677" y="115600"/>
                  <a:pt x="69677" y="115600"/>
                  <a:pt x="69677" y="115600"/>
                </a:cubicBezTo>
                <a:cubicBezTo>
                  <a:pt x="69677" y="115200"/>
                  <a:pt x="69677" y="115200"/>
                  <a:pt x="69677" y="115200"/>
                </a:cubicBezTo>
                <a:cubicBezTo>
                  <a:pt x="70967" y="115200"/>
                  <a:pt x="70967" y="115200"/>
                  <a:pt x="70967" y="115200"/>
                </a:cubicBezTo>
                <a:cubicBezTo>
                  <a:pt x="72258" y="115200"/>
                  <a:pt x="72258" y="115200"/>
                  <a:pt x="72258" y="115200"/>
                </a:cubicBezTo>
                <a:cubicBezTo>
                  <a:pt x="72258" y="115200"/>
                  <a:pt x="72258" y="115200"/>
                  <a:pt x="73548" y="115200"/>
                </a:cubicBezTo>
                <a:cubicBezTo>
                  <a:pt x="73548" y="114800"/>
                  <a:pt x="73548" y="114800"/>
                  <a:pt x="73548" y="114800"/>
                </a:cubicBezTo>
                <a:cubicBezTo>
                  <a:pt x="73548" y="114400"/>
                  <a:pt x="73548" y="114000"/>
                  <a:pt x="73548" y="113600"/>
                </a:cubicBezTo>
                <a:cubicBezTo>
                  <a:pt x="73548" y="113200"/>
                  <a:pt x="73548" y="113200"/>
                  <a:pt x="72258" y="113200"/>
                </a:cubicBezTo>
                <a:cubicBezTo>
                  <a:pt x="72258" y="113200"/>
                  <a:pt x="72258" y="112800"/>
                  <a:pt x="72258" y="112800"/>
                </a:cubicBezTo>
                <a:cubicBezTo>
                  <a:pt x="72258" y="112800"/>
                  <a:pt x="72258" y="112800"/>
                  <a:pt x="72258" y="112400"/>
                </a:cubicBezTo>
                <a:cubicBezTo>
                  <a:pt x="72258" y="112400"/>
                  <a:pt x="72258" y="112400"/>
                  <a:pt x="72258" y="112000"/>
                </a:cubicBezTo>
                <a:cubicBezTo>
                  <a:pt x="72258" y="112000"/>
                  <a:pt x="72258" y="112000"/>
                  <a:pt x="72258" y="112000"/>
                </a:cubicBezTo>
                <a:cubicBezTo>
                  <a:pt x="72258" y="111600"/>
                  <a:pt x="72258" y="111200"/>
                  <a:pt x="72258" y="111200"/>
                </a:cubicBezTo>
                <a:cubicBezTo>
                  <a:pt x="72258" y="110800"/>
                  <a:pt x="72258" y="110800"/>
                  <a:pt x="72258" y="110400"/>
                </a:cubicBezTo>
                <a:cubicBezTo>
                  <a:pt x="72258" y="110400"/>
                  <a:pt x="72258" y="110400"/>
                  <a:pt x="72258" y="110400"/>
                </a:cubicBezTo>
                <a:cubicBezTo>
                  <a:pt x="72258" y="110400"/>
                  <a:pt x="72258" y="110400"/>
                  <a:pt x="72258" y="110000"/>
                </a:cubicBezTo>
                <a:cubicBezTo>
                  <a:pt x="72258" y="110000"/>
                  <a:pt x="72258" y="110000"/>
                  <a:pt x="72258" y="110000"/>
                </a:cubicBezTo>
                <a:cubicBezTo>
                  <a:pt x="73548" y="110000"/>
                  <a:pt x="73548" y="109600"/>
                  <a:pt x="74838" y="109200"/>
                </a:cubicBezTo>
                <a:cubicBezTo>
                  <a:pt x="74838" y="108800"/>
                  <a:pt x="76129" y="108800"/>
                  <a:pt x="76129" y="108400"/>
                </a:cubicBezTo>
                <a:cubicBezTo>
                  <a:pt x="76129" y="108400"/>
                  <a:pt x="77419" y="108000"/>
                  <a:pt x="77419" y="108000"/>
                </a:cubicBezTo>
                <a:cubicBezTo>
                  <a:pt x="77419" y="107600"/>
                  <a:pt x="77419" y="107200"/>
                  <a:pt x="77419" y="107200"/>
                </a:cubicBezTo>
                <a:cubicBezTo>
                  <a:pt x="77419" y="106800"/>
                  <a:pt x="77419" y="106800"/>
                  <a:pt x="77419" y="106400"/>
                </a:cubicBezTo>
                <a:cubicBezTo>
                  <a:pt x="76129" y="106400"/>
                  <a:pt x="74838" y="105200"/>
                  <a:pt x="74838" y="104800"/>
                </a:cubicBezTo>
                <a:cubicBezTo>
                  <a:pt x="73548" y="104400"/>
                  <a:pt x="73548" y="104000"/>
                  <a:pt x="72258" y="104000"/>
                </a:cubicBezTo>
                <a:cubicBezTo>
                  <a:pt x="72258" y="103600"/>
                  <a:pt x="70967" y="102800"/>
                  <a:pt x="70967" y="102800"/>
                </a:cubicBezTo>
                <a:cubicBezTo>
                  <a:pt x="69677" y="102800"/>
                  <a:pt x="69677" y="102400"/>
                  <a:pt x="69677" y="102400"/>
                </a:cubicBezTo>
                <a:cubicBezTo>
                  <a:pt x="69677" y="102400"/>
                  <a:pt x="69677" y="102400"/>
                  <a:pt x="69677" y="102000"/>
                </a:cubicBezTo>
                <a:cubicBezTo>
                  <a:pt x="69677" y="102000"/>
                  <a:pt x="69677" y="102000"/>
                  <a:pt x="69677" y="101600"/>
                </a:cubicBezTo>
                <a:cubicBezTo>
                  <a:pt x="69677" y="101200"/>
                  <a:pt x="69677" y="100400"/>
                  <a:pt x="70967" y="100400"/>
                </a:cubicBezTo>
                <a:cubicBezTo>
                  <a:pt x="70967" y="100000"/>
                  <a:pt x="70967" y="98000"/>
                  <a:pt x="70967" y="97600"/>
                </a:cubicBezTo>
                <a:cubicBezTo>
                  <a:pt x="70967" y="97200"/>
                  <a:pt x="70967" y="96400"/>
                  <a:pt x="70967" y="96000"/>
                </a:cubicBezTo>
                <a:cubicBezTo>
                  <a:pt x="70967" y="96000"/>
                  <a:pt x="70967" y="95200"/>
                  <a:pt x="70967" y="95200"/>
                </a:cubicBezTo>
                <a:cubicBezTo>
                  <a:pt x="70967" y="94800"/>
                  <a:pt x="70967" y="94000"/>
                  <a:pt x="70967" y="94000"/>
                </a:cubicBezTo>
                <a:cubicBezTo>
                  <a:pt x="70967" y="93600"/>
                  <a:pt x="70967" y="93200"/>
                  <a:pt x="70967" y="93200"/>
                </a:cubicBezTo>
                <a:cubicBezTo>
                  <a:pt x="70967" y="93200"/>
                  <a:pt x="70967" y="92800"/>
                  <a:pt x="70967" y="92800"/>
                </a:cubicBezTo>
                <a:cubicBezTo>
                  <a:pt x="70967" y="92800"/>
                  <a:pt x="70967" y="91600"/>
                  <a:pt x="70967" y="91200"/>
                </a:cubicBezTo>
                <a:cubicBezTo>
                  <a:pt x="70967" y="90800"/>
                  <a:pt x="69677" y="89200"/>
                  <a:pt x="69677" y="88800"/>
                </a:cubicBezTo>
                <a:cubicBezTo>
                  <a:pt x="69677" y="88400"/>
                  <a:pt x="69677" y="88000"/>
                  <a:pt x="69677" y="87600"/>
                </a:cubicBezTo>
                <a:cubicBezTo>
                  <a:pt x="69677" y="87600"/>
                  <a:pt x="69677" y="87200"/>
                  <a:pt x="69677" y="87200"/>
                </a:cubicBezTo>
                <a:cubicBezTo>
                  <a:pt x="69677" y="86800"/>
                  <a:pt x="69677" y="86400"/>
                  <a:pt x="69677" y="86000"/>
                </a:cubicBezTo>
                <a:cubicBezTo>
                  <a:pt x="69677" y="86000"/>
                  <a:pt x="70967" y="84800"/>
                  <a:pt x="70967" y="84400"/>
                </a:cubicBezTo>
                <a:cubicBezTo>
                  <a:pt x="70967" y="84000"/>
                  <a:pt x="70967" y="83200"/>
                  <a:pt x="70967" y="83200"/>
                </a:cubicBezTo>
                <a:cubicBezTo>
                  <a:pt x="70967" y="83200"/>
                  <a:pt x="70967" y="82400"/>
                  <a:pt x="70967" y="82000"/>
                </a:cubicBezTo>
                <a:cubicBezTo>
                  <a:pt x="70967" y="81600"/>
                  <a:pt x="70967" y="80400"/>
                  <a:pt x="70967" y="80400"/>
                </a:cubicBezTo>
                <a:cubicBezTo>
                  <a:pt x="70967" y="80000"/>
                  <a:pt x="70967" y="79600"/>
                  <a:pt x="70967" y="79200"/>
                </a:cubicBezTo>
                <a:cubicBezTo>
                  <a:pt x="69677" y="79200"/>
                  <a:pt x="69677" y="78800"/>
                  <a:pt x="69677" y="78400"/>
                </a:cubicBezTo>
                <a:cubicBezTo>
                  <a:pt x="69677" y="78400"/>
                  <a:pt x="69677" y="78000"/>
                  <a:pt x="69677" y="77600"/>
                </a:cubicBezTo>
                <a:cubicBezTo>
                  <a:pt x="69677" y="77200"/>
                  <a:pt x="69677" y="76400"/>
                  <a:pt x="69677" y="76400"/>
                </a:cubicBezTo>
                <a:cubicBezTo>
                  <a:pt x="69677" y="76400"/>
                  <a:pt x="69677" y="76400"/>
                  <a:pt x="69677" y="76400"/>
                </a:cubicBezTo>
                <a:cubicBezTo>
                  <a:pt x="69677" y="76400"/>
                  <a:pt x="69677" y="76800"/>
                  <a:pt x="69677" y="76800"/>
                </a:cubicBezTo>
                <a:cubicBezTo>
                  <a:pt x="69677" y="77200"/>
                  <a:pt x="70967" y="77600"/>
                  <a:pt x="70967" y="77600"/>
                </a:cubicBezTo>
                <a:cubicBezTo>
                  <a:pt x="70967" y="78000"/>
                  <a:pt x="70967" y="78800"/>
                  <a:pt x="70967" y="78800"/>
                </a:cubicBezTo>
                <a:cubicBezTo>
                  <a:pt x="70967" y="79200"/>
                  <a:pt x="72258" y="79200"/>
                  <a:pt x="72258" y="79200"/>
                </a:cubicBezTo>
                <a:cubicBezTo>
                  <a:pt x="72258" y="79200"/>
                  <a:pt x="72258" y="79600"/>
                  <a:pt x="72258" y="80000"/>
                </a:cubicBezTo>
                <a:cubicBezTo>
                  <a:pt x="72258" y="80400"/>
                  <a:pt x="73548" y="80800"/>
                  <a:pt x="73548" y="81200"/>
                </a:cubicBezTo>
                <a:cubicBezTo>
                  <a:pt x="73548" y="81600"/>
                  <a:pt x="73548" y="82000"/>
                  <a:pt x="73548" y="82400"/>
                </a:cubicBezTo>
                <a:cubicBezTo>
                  <a:pt x="73548" y="82400"/>
                  <a:pt x="74838" y="83200"/>
                  <a:pt x="74838" y="83200"/>
                </a:cubicBezTo>
                <a:cubicBezTo>
                  <a:pt x="74838" y="83600"/>
                  <a:pt x="74838" y="84000"/>
                  <a:pt x="76129" y="84400"/>
                </a:cubicBezTo>
                <a:cubicBezTo>
                  <a:pt x="76129" y="84400"/>
                  <a:pt x="76129" y="85200"/>
                  <a:pt x="76129" y="85200"/>
                </a:cubicBezTo>
                <a:cubicBezTo>
                  <a:pt x="76129" y="85600"/>
                  <a:pt x="76129" y="86000"/>
                  <a:pt x="76129" y="86000"/>
                </a:cubicBezTo>
                <a:cubicBezTo>
                  <a:pt x="76129" y="86400"/>
                  <a:pt x="76129" y="86400"/>
                  <a:pt x="76129" y="86800"/>
                </a:cubicBezTo>
                <a:cubicBezTo>
                  <a:pt x="76129" y="86800"/>
                  <a:pt x="77419" y="87600"/>
                  <a:pt x="77419" y="87600"/>
                </a:cubicBezTo>
                <a:cubicBezTo>
                  <a:pt x="77419" y="87600"/>
                  <a:pt x="77419" y="88000"/>
                  <a:pt x="77419" y="88400"/>
                </a:cubicBezTo>
                <a:cubicBezTo>
                  <a:pt x="77419" y="88800"/>
                  <a:pt x="77419" y="89200"/>
                  <a:pt x="77419" y="89600"/>
                </a:cubicBezTo>
                <a:cubicBezTo>
                  <a:pt x="77419" y="90000"/>
                  <a:pt x="77419" y="90000"/>
                  <a:pt x="77419" y="90400"/>
                </a:cubicBezTo>
                <a:cubicBezTo>
                  <a:pt x="77419" y="90400"/>
                  <a:pt x="77419" y="90800"/>
                  <a:pt x="77419" y="91200"/>
                </a:cubicBezTo>
                <a:cubicBezTo>
                  <a:pt x="78709" y="91200"/>
                  <a:pt x="78709" y="91600"/>
                  <a:pt x="78709" y="92000"/>
                </a:cubicBezTo>
                <a:cubicBezTo>
                  <a:pt x="78709" y="92400"/>
                  <a:pt x="78709" y="92800"/>
                  <a:pt x="78709" y="92800"/>
                </a:cubicBezTo>
                <a:cubicBezTo>
                  <a:pt x="78709" y="93200"/>
                  <a:pt x="78709" y="93200"/>
                  <a:pt x="78709" y="93600"/>
                </a:cubicBezTo>
                <a:cubicBezTo>
                  <a:pt x="78709" y="94000"/>
                  <a:pt x="78709" y="94000"/>
                  <a:pt x="78709" y="94000"/>
                </a:cubicBezTo>
                <a:cubicBezTo>
                  <a:pt x="78709" y="94400"/>
                  <a:pt x="80000" y="95600"/>
                  <a:pt x="80000" y="96000"/>
                </a:cubicBezTo>
                <a:cubicBezTo>
                  <a:pt x="80000" y="96400"/>
                  <a:pt x="80000" y="97600"/>
                  <a:pt x="80000" y="98000"/>
                </a:cubicBezTo>
                <a:cubicBezTo>
                  <a:pt x="80000" y="98800"/>
                  <a:pt x="80000" y="99600"/>
                  <a:pt x="80000" y="100400"/>
                </a:cubicBezTo>
                <a:cubicBezTo>
                  <a:pt x="80000" y="100800"/>
                  <a:pt x="81290" y="102400"/>
                  <a:pt x="82580" y="102800"/>
                </a:cubicBezTo>
                <a:cubicBezTo>
                  <a:pt x="82580" y="103200"/>
                  <a:pt x="82580" y="104000"/>
                  <a:pt x="83870" y="104400"/>
                </a:cubicBezTo>
                <a:cubicBezTo>
                  <a:pt x="83870" y="104800"/>
                  <a:pt x="83870" y="105200"/>
                  <a:pt x="85161" y="105600"/>
                </a:cubicBezTo>
                <a:cubicBezTo>
                  <a:pt x="85161" y="106000"/>
                  <a:pt x="86451" y="106800"/>
                  <a:pt x="86451" y="106800"/>
                </a:cubicBezTo>
                <a:cubicBezTo>
                  <a:pt x="86451" y="107200"/>
                  <a:pt x="86451" y="107200"/>
                  <a:pt x="87741" y="107600"/>
                </a:cubicBezTo>
                <a:cubicBezTo>
                  <a:pt x="89032" y="107600"/>
                  <a:pt x="90322" y="108000"/>
                  <a:pt x="90322" y="108000"/>
                </a:cubicBezTo>
                <a:cubicBezTo>
                  <a:pt x="91612" y="108000"/>
                  <a:pt x="91612" y="108000"/>
                  <a:pt x="90322" y="108000"/>
                </a:cubicBezTo>
                <a:cubicBezTo>
                  <a:pt x="90322" y="108000"/>
                  <a:pt x="90322" y="108400"/>
                  <a:pt x="90322" y="108400"/>
                </a:cubicBezTo>
                <a:cubicBezTo>
                  <a:pt x="89032" y="108400"/>
                  <a:pt x="87741" y="108800"/>
                  <a:pt x="87741" y="108800"/>
                </a:cubicBezTo>
                <a:cubicBezTo>
                  <a:pt x="86451" y="108800"/>
                  <a:pt x="86451" y="109200"/>
                  <a:pt x="86451" y="109200"/>
                </a:cubicBezTo>
                <a:cubicBezTo>
                  <a:pt x="86451" y="109600"/>
                  <a:pt x="85161" y="110000"/>
                  <a:pt x="85161" y="110400"/>
                </a:cubicBezTo>
                <a:cubicBezTo>
                  <a:pt x="83870" y="110400"/>
                  <a:pt x="83870" y="110800"/>
                  <a:pt x="83870" y="110800"/>
                </a:cubicBezTo>
                <a:cubicBezTo>
                  <a:pt x="82580" y="111200"/>
                  <a:pt x="82580" y="111200"/>
                  <a:pt x="82580" y="111600"/>
                </a:cubicBezTo>
                <a:cubicBezTo>
                  <a:pt x="82580" y="112000"/>
                  <a:pt x="83870" y="112400"/>
                  <a:pt x="83870" y="112400"/>
                </a:cubicBezTo>
                <a:cubicBezTo>
                  <a:pt x="83870" y="112400"/>
                  <a:pt x="83870" y="112800"/>
                  <a:pt x="85161" y="112800"/>
                </a:cubicBezTo>
                <a:cubicBezTo>
                  <a:pt x="85161" y="112800"/>
                  <a:pt x="85161" y="113200"/>
                  <a:pt x="86451" y="113200"/>
                </a:cubicBezTo>
                <a:cubicBezTo>
                  <a:pt x="86451" y="113600"/>
                  <a:pt x="87741" y="113600"/>
                  <a:pt x="87741" y="114000"/>
                </a:cubicBezTo>
                <a:cubicBezTo>
                  <a:pt x="87741" y="114000"/>
                  <a:pt x="89032" y="114400"/>
                  <a:pt x="89032" y="114400"/>
                </a:cubicBezTo>
                <a:cubicBezTo>
                  <a:pt x="89032" y="114400"/>
                  <a:pt x="90322" y="114400"/>
                  <a:pt x="90322" y="114800"/>
                </a:cubicBezTo>
                <a:cubicBezTo>
                  <a:pt x="90322" y="114800"/>
                  <a:pt x="90322" y="114800"/>
                  <a:pt x="91612" y="115200"/>
                </a:cubicBezTo>
                <a:cubicBezTo>
                  <a:pt x="91612" y="115200"/>
                  <a:pt x="92903" y="115600"/>
                  <a:pt x="92903" y="115600"/>
                </a:cubicBezTo>
                <a:cubicBezTo>
                  <a:pt x="92903" y="115600"/>
                  <a:pt x="92903" y="115600"/>
                  <a:pt x="92903" y="116000"/>
                </a:cubicBezTo>
                <a:cubicBezTo>
                  <a:pt x="92903" y="116000"/>
                  <a:pt x="91612" y="116000"/>
                  <a:pt x="91612" y="116400"/>
                </a:cubicBezTo>
                <a:cubicBezTo>
                  <a:pt x="91612" y="116800"/>
                  <a:pt x="91612" y="117600"/>
                  <a:pt x="91612" y="117600"/>
                </a:cubicBezTo>
                <a:cubicBezTo>
                  <a:pt x="91612" y="117600"/>
                  <a:pt x="91612" y="118000"/>
                  <a:pt x="91612" y="118000"/>
                </a:cubicBezTo>
                <a:cubicBezTo>
                  <a:pt x="91612" y="118000"/>
                  <a:pt x="91612" y="118000"/>
                  <a:pt x="91612" y="118000"/>
                </a:cubicBezTo>
                <a:cubicBezTo>
                  <a:pt x="91612" y="118000"/>
                  <a:pt x="91612" y="118000"/>
                  <a:pt x="91612" y="118400"/>
                </a:cubicBezTo>
                <a:cubicBezTo>
                  <a:pt x="90322" y="118400"/>
                  <a:pt x="90322" y="118400"/>
                  <a:pt x="90322" y="118800"/>
                </a:cubicBezTo>
                <a:cubicBezTo>
                  <a:pt x="90322" y="119200"/>
                  <a:pt x="90322" y="119600"/>
                  <a:pt x="90322" y="119600"/>
                </a:cubicBezTo>
                <a:cubicBezTo>
                  <a:pt x="90322" y="119600"/>
                  <a:pt x="91612" y="120000"/>
                  <a:pt x="91612" y="120000"/>
                </a:cubicBezTo>
                <a:cubicBezTo>
                  <a:pt x="91612" y="120000"/>
                  <a:pt x="92903" y="120000"/>
                  <a:pt x="94193" y="120000"/>
                </a:cubicBezTo>
                <a:cubicBezTo>
                  <a:pt x="94193" y="120000"/>
                  <a:pt x="95483" y="120000"/>
                  <a:pt x="96774" y="120000"/>
                </a:cubicBezTo>
                <a:cubicBezTo>
                  <a:pt x="98064" y="120000"/>
                  <a:pt x="104516" y="120000"/>
                  <a:pt x="105806" y="120000"/>
                </a:cubicBezTo>
                <a:cubicBezTo>
                  <a:pt x="107096" y="120000"/>
                  <a:pt x="110967" y="120000"/>
                  <a:pt x="112258" y="120000"/>
                </a:cubicBezTo>
                <a:cubicBezTo>
                  <a:pt x="113548" y="119600"/>
                  <a:pt x="114838" y="119600"/>
                  <a:pt x="114838" y="119600"/>
                </a:cubicBezTo>
                <a:cubicBezTo>
                  <a:pt x="116129" y="119200"/>
                  <a:pt x="116129" y="119200"/>
                  <a:pt x="116129" y="118800"/>
                </a:cubicBezTo>
                <a:cubicBezTo>
                  <a:pt x="116129" y="118800"/>
                  <a:pt x="116129" y="118400"/>
                  <a:pt x="116129" y="118000"/>
                </a:cubicBezTo>
                <a:cubicBezTo>
                  <a:pt x="116129" y="117600"/>
                  <a:pt x="114838" y="117600"/>
                  <a:pt x="114838" y="117600"/>
                </a:cubicBezTo>
                <a:cubicBezTo>
                  <a:pt x="114838" y="117200"/>
                  <a:pt x="114838" y="117200"/>
                  <a:pt x="114838" y="116800"/>
                </a:cubicBezTo>
                <a:cubicBezTo>
                  <a:pt x="116129" y="116800"/>
                  <a:pt x="114838" y="116000"/>
                  <a:pt x="114838" y="116000"/>
                </a:cubicBezTo>
                <a:cubicBezTo>
                  <a:pt x="114838" y="115600"/>
                  <a:pt x="114838" y="115600"/>
                  <a:pt x="114838" y="115600"/>
                </a:cubicBezTo>
                <a:cubicBezTo>
                  <a:pt x="114838" y="115600"/>
                  <a:pt x="114838" y="115200"/>
                  <a:pt x="113548" y="115200"/>
                </a:cubicBezTo>
                <a:cubicBezTo>
                  <a:pt x="113548" y="115200"/>
                  <a:pt x="114838" y="115200"/>
                  <a:pt x="114838" y="115200"/>
                </a:cubicBezTo>
                <a:cubicBezTo>
                  <a:pt x="114838" y="115200"/>
                  <a:pt x="114838" y="114800"/>
                  <a:pt x="114838" y="114800"/>
                </a:cubicBezTo>
                <a:cubicBezTo>
                  <a:pt x="114838" y="114400"/>
                  <a:pt x="116129" y="114000"/>
                  <a:pt x="116129" y="113600"/>
                </a:cubicBezTo>
                <a:cubicBezTo>
                  <a:pt x="116129" y="113600"/>
                  <a:pt x="116129" y="113200"/>
                  <a:pt x="116129" y="113200"/>
                </a:cubicBezTo>
                <a:cubicBezTo>
                  <a:pt x="116129" y="113200"/>
                  <a:pt x="116129" y="113200"/>
                  <a:pt x="117419" y="113200"/>
                </a:cubicBezTo>
                <a:cubicBezTo>
                  <a:pt x="117419" y="112800"/>
                  <a:pt x="117419" y="112800"/>
                  <a:pt x="117419" y="112800"/>
                </a:cubicBezTo>
                <a:cubicBezTo>
                  <a:pt x="117419" y="112400"/>
                  <a:pt x="118709" y="111600"/>
                  <a:pt x="118709" y="111600"/>
                </a:cubicBezTo>
                <a:cubicBezTo>
                  <a:pt x="120000" y="111600"/>
                  <a:pt x="120000" y="111200"/>
                  <a:pt x="120000" y="111200"/>
                </a:cubicBezTo>
                <a:cubicBezTo>
                  <a:pt x="120000" y="111200"/>
                  <a:pt x="120000" y="111200"/>
                  <a:pt x="120000" y="110800"/>
                </a:cubicBezTo>
                <a:cubicBezTo>
                  <a:pt x="120000" y="110800"/>
                  <a:pt x="120000" y="110400"/>
                  <a:pt x="120000" y="110400"/>
                </a:cubicBezTo>
                <a:close/>
              </a:path>
            </a:pathLst>
          </a:custGeom>
          <a:solidFill>
            <a:schemeClr val="dk1"/>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2" name="Shape 110">
            <a:extLst>
              <a:ext uri="{FF2B5EF4-FFF2-40B4-BE49-F238E27FC236}">
                <a16:creationId xmlns:a16="http://schemas.microsoft.com/office/drawing/2014/main" id="{9A76FF3B-5AC8-B140-9010-DEDBBCEB70AD}"/>
              </a:ext>
            </a:extLst>
          </p:cNvPr>
          <p:cNvSpPr/>
          <p:nvPr/>
        </p:nvSpPr>
        <p:spPr>
          <a:xfrm>
            <a:off x="1229750" y="2814609"/>
            <a:ext cx="191347" cy="635659"/>
          </a:xfrm>
          <a:custGeom>
            <a:avLst/>
            <a:gdLst/>
            <a:ahLst/>
            <a:cxnLst/>
            <a:rect l="0" t="0" r="0" b="0"/>
            <a:pathLst>
              <a:path w="120000" h="120000" extrusionOk="0">
                <a:moveTo>
                  <a:pt x="120000" y="119154"/>
                </a:moveTo>
                <a:cubicBezTo>
                  <a:pt x="120000" y="118732"/>
                  <a:pt x="120000" y="118732"/>
                  <a:pt x="120000" y="118732"/>
                </a:cubicBezTo>
                <a:cubicBezTo>
                  <a:pt x="118651" y="118309"/>
                  <a:pt x="118651" y="118309"/>
                  <a:pt x="118651" y="118309"/>
                </a:cubicBezTo>
                <a:cubicBezTo>
                  <a:pt x="118651" y="118309"/>
                  <a:pt x="118651" y="117887"/>
                  <a:pt x="117303" y="117887"/>
                </a:cubicBezTo>
                <a:cubicBezTo>
                  <a:pt x="117303" y="117464"/>
                  <a:pt x="117303" y="117464"/>
                  <a:pt x="117303" y="117042"/>
                </a:cubicBezTo>
                <a:cubicBezTo>
                  <a:pt x="117303" y="117042"/>
                  <a:pt x="115955" y="116619"/>
                  <a:pt x="114606" y="116197"/>
                </a:cubicBezTo>
                <a:cubicBezTo>
                  <a:pt x="114606" y="116197"/>
                  <a:pt x="113258" y="116197"/>
                  <a:pt x="113258" y="115774"/>
                </a:cubicBezTo>
                <a:cubicBezTo>
                  <a:pt x="113258" y="115774"/>
                  <a:pt x="113258" y="115774"/>
                  <a:pt x="113258" y="115774"/>
                </a:cubicBezTo>
                <a:cubicBezTo>
                  <a:pt x="113258" y="115352"/>
                  <a:pt x="111910" y="115352"/>
                  <a:pt x="111910" y="115352"/>
                </a:cubicBezTo>
                <a:cubicBezTo>
                  <a:pt x="111910" y="114929"/>
                  <a:pt x="111910" y="114929"/>
                  <a:pt x="110561" y="114507"/>
                </a:cubicBezTo>
                <a:cubicBezTo>
                  <a:pt x="110561" y="114507"/>
                  <a:pt x="111910" y="114507"/>
                  <a:pt x="111910" y="114084"/>
                </a:cubicBezTo>
                <a:cubicBezTo>
                  <a:pt x="111910" y="113661"/>
                  <a:pt x="113258" y="113239"/>
                  <a:pt x="113258" y="112816"/>
                </a:cubicBezTo>
                <a:cubicBezTo>
                  <a:pt x="113258" y="112816"/>
                  <a:pt x="113258" y="112816"/>
                  <a:pt x="113258" y="112394"/>
                </a:cubicBezTo>
                <a:cubicBezTo>
                  <a:pt x="111910" y="112394"/>
                  <a:pt x="111910" y="112394"/>
                  <a:pt x="113258" y="112394"/>
                </a:cubicBezTo>
                <a:cubicBezTo>
                  <a:pt x="113258" y="112394"/>
                  <a:pt x="113258" y="111971"/>
                  <a:pt x="113258" y="111971"/>
                </a:cubicBezTo>
                <a:cubicBezTo>
                  <a:pt x="113258" y="111549"/>
                  <a:pt x="113258" y="111549"/>
                  <a:pt x="113258" y="111126"/>
                </a:cubicBezTo>
                <a:cubicBezTo>
                  <a:pt x="113258" y="111126"/>
                  <a:pt x="113258" y="109859"/>
                  <a:pt x="113258" y="109436"/>
                </a:cubicBezTo>
                <a:cubicBezTo>
                  <a:pt x="113258" y="109014"/>
                  <a:pt x="113258" y="107323"/>
                  <a:pt x="113258" y="106901"/>
                </a:cubicBezTo>
                <a:cubicBezTo>
                  <a:pt x="113258" y="106478"/>
                  <a:pt x="111910" y="105633"/>
                  <a:pt x="111910" y="105211"/>
                </a:cubicBezTo>
                <a:cubicBezTo>
                  <a:pt x="111910" y="105211"/>
                  <a:pt x="110561" y="103098"/>
                  <a:pt x="110561" y="102253"/>
                </a:cubicBezTo>
                <a:cubicBezTo>
                  <a:pt x="109213" y="101408"/>
                  <a:pt x="109213" y="100140"/>
                  <a:pt x="109213" y="99718"/>
                </a:cubicBezTo>
                <a:cubicBezTo>
                  <a:pt x="109213" y="99718"/>
                  <a:pt x="109213" y="98873"/>
                  <a:pt x="107865" y="98450"/>
                </a:cubicBezTo>
                <a:cubicBezTo>
                  <a:pt x="107865" y="98028"/>
                  <a:pt x="107865" y="96338"/>
                  <a:pt x="107865" y="95915"/>
                </a:cubicBezTo>
                <a:cubicBezTo>
                  <a:pt x="107865" y="95492"/>
                  <a:pt x="106516" y="94647"/>
                  <a:pt x="106516" y="94225"/>
                </a:cubicBezTo>
                <a:cubicBezTo>
                  <a:pt x="106516" y="93802"/>
                  <a:pt x="106516" y="92535"/>
                  <a:pt x="106516" y="92112"/>
                </a:cubicBezTo>
                <a:cubicBezTo>
                  <a:pt x="106516" y="92112"/>
                  <a:pt x="105168" y="91267"/>
                  <a:pt x="106516" y="90845"/>
                </a:cubicBezTo>
                <a:cubicBezTo>
                  <a:pt x="106516" y="90000"/>
                  <a:pt x="106516" y="89154"/>
                  <a:pt x="106516" y="88732"/>
                </a:cubicBezTo>
                <a:cubicBezTo>
                  <a:pt x="105168" y="87887"/>
                  <a:pt x="105168" y="86619"/>
                  <a:pt x="105168" y="86619"/>
                </a:cubicBezTo>
                <a:cubicBezTo>
                  <a:pt x="105168" y="86197"/>
                  <a:pt x="105168" y="84929"/>
                  <a:pt x="105168" y="84507"/>
                </a:cubicBezTo>
                <a:cubicBezTo>
                  <a:pt x="105168" y="84084"/>
                  <a:pt x="105168" y="83239"/>
                  <a:pt x="105168" y="83239"/>
                </a:cubicBezTo>
                <a:cubicBezTo>
                  <a:pt x="105168" y="82816"/>
                  <a:pt x="105168" y="81971"/>
                  <a:pt x="105168" y="81549"/>
                </a:cubicBezTo>
                <a:cubicBezTo>
                  <a:pt x="105168" y="81549"/>
                  <a:pt x="105168" y="80704"/>
                  <a:pt x="105168" y="80281"/>
                </a:cubicBezTo>
                <a:cubicBezTo>
                  <a:pt x="105168" y="79859"/>
                  <a:pt x="105168" y="78169"/>
                  <a:pt x="106516" y="77746"/>
                </a:cubicBezTo>
                <a:cubicBezTo>
                  <a:pt x="106516" y="76901"/>
                  <a:pt x="106516" y="76056"/>
                  <a:pt x="106516" y="75211"/>
                </a:cubicBezTo>
                <a:cubicBezTo>
                  <a:pt x="106516" y="74366"/>
                  <a:pt x="106516" y="73098"/>
                  <a:pt x="106516" y="72676"/>
                </a:cubicBezTo>
                <a:cubicBezTo>
                  <a:pt x="106516" y="72253"/>
                  <a:pt x="106516" y="70563"/>
                  <a:pt x="105168" y="69718"/>
                </a:cubicBezTo>
                <a:cubicBezTo>
                  <a:pt x="105168" y="69295"/>
                  <a:pt x="105168" y="68028"/>
                  <a:pt x="105168" y="67605"/>
                </a:cubicBezTo>
                <a:cubicBezTo>
                  <a:pt x="105168" y="67183"/>
                  <a:pt x="105168" y="66338"/>
                  <a:pt x="105168" y="65915"/>
                </a:cubicBezTo>
                <a:cubicBezTo>
                  <a:pt x="105168" y="65492"/>
                  <a:pt x="105168" y="65070"/>
                  <a:pt x="106516" y="64647"/>
                </a:cubicBezTo>
                <a:cubicBezTo>
                  <a:pt x="106516" y="64225"/>
                  <a:pt x="106516" y="62957"/>
                  <a:pt x="106516" y="62535"/>
                </a:cubicBezTo>
                <a:cubicBezTo>
                  <a:pt x="106516" y="62112"/>
                  <a:pt x="105168" y="61267"/>
                  <a:pt x="105168" y="60845"/>
                </a:cubicBezTo>
                <a:cubicBezTo>
                  <a:pt x="105168" y="60000"/>
                  <a:pt x="103820" y="59577"/>
                  <a:pt x="103820" y="59154"/>
                </a:cubicBezTo>
                <a:cubicBezTo>
                  <a:pt x="103820" y="58732"/>
                  <a:pt x="103820" y="57887"/>
                  <a:pt x="103820" y="57887"/>
                </a:cubicBezTo>
                <a:cubicBezTo>
                  <a:pt x="103820" y="57464"/>
                  <a:pt x="102471" y="56197"/>
                  <a:pt x="102471" y="55774"/>
                </a:cubicBezTo>
                <a:cubicBezTo>
                  <a:pt x="102471" y="55774"/>
                  <a:pt x="102471" y="55352"/>
                  <a:pt x="102471" y="55352"/>
                </a:cubicBezTo>
                <a:cubicBezTo>
                  <a:pt x="101123" y="54929"/>
                  <a:pt x="101123" y="54507"/>
                  <a:pt x="101123" y="54507"/>
                </a:cubicBezTo>
                <a:cubicBezTo>
                  <a:pt x="101123" y="54507"/>
                  <a:pt x="101123" y="54084"/>
                  <a:pt x="101123" y="54084"/>
                </a:cubicBezTo>
                <a:cubicBezTo>
                  <a:pt x="101123" y="54084"/>
                  <a:pt x="99775" y="53661"/>
                  <a:pt x="99775" y="53239"/>
                </a:cubicBezTo>
                <a:cubicBezTo>
                  <a:pt x="99775" y="52816"/>
                  <a:pt x="99775" y="52816"/>
                  <a:pt x="99775" y="52394"/>
                </a:cubicBezTo>
                <a:cubicBezTo>
                  <a:pt x="98426" y="52394"/>
                  <a:pt x="98426" y="51971"/>
                  <a:pt x="98426" y="51971"/>
                </a:cubicBezTo>
                <a:cubicBezTo>
                  <a:pt x="99775" y="51549"/>
                  <a:pt x="98426" y="51549"/>
                  <a:pt x="98426" y="51126"/>
                </a:cubicBezTo>
                <a:cubicBezTo>
                  <a:pt x="98426" y="51126"/>
                  <a:pt x="98426" y="51126"/>
                  <a:pt x="98426" y="51126"/>
                </a:cubicBezTo>
                <a:cubicBezTo>
                  <a:pt x="98426" y="50704"/>
                  <a:pt x="98426" y="50704"/>
                  <a:pt x="98426" y="50704"/>
                </a:cubicBezTo>
                <a:cubicBezTo>
                  <a:pt x="97078" y="50281"/>
                  <a:pt x="97078" y="50281"/>
                  <a:pt x="97078" y="49859"/>
                </a:cubicBezTo>
                <a:cubicBezTo>
                  <a:pt x="97078" y="49859"/>
                  <a:pt x="97078" y="49859"/>
                  <a:pt x="97078" y="49859"/>
                </a:cubicBezTo>
                <a:cubicBezTo>
                  <a:pt x="97078" y="49859"/>
                  <a:pt x="97078" y="49436"/>
                  <a:pt x="97078" y="49436"/>
                </a:cubicBezTo>
                <a:cubicBezTo>
                  <a:pt x="97078" y="49014"/>
                  <a:pt x="97078" y="49014"/>
                  <a:pt x="97078" y="48591"/>
                </a:cubicBezTo>
                <a:cubicBezTo>
                  <a:pt x="97078" y="48169"/>
                  <a:pt x="97078" y="48169"/>
                  <a:pt x="97078" y="47746"/>
                </a:cubicBezTo>
                <a:cubicBezTo>
                  <a:pt x="97078" y="47746"/>
                  <a:pt x="97078" y="47746"/>
                  <a:pt x="97078" y="47746"/>
                </a:cubicBezTo>
                <a:cubicBezTo>
                  <a:pt x="97078" y="47746"/>
                  <a:pt x="98426" y="47746"/>
                  <a:pt x="98426" y="47323"/>
                </a:cubicBezTo>
                <a:cubicBezTo>
                  <a:pt x="99775" y="47323"/>
                  <a:pt x="101123" y="46901"/>
                  <a:pt x="101123" y="46478"/>
                </a:cubicBezTo>
                <a:cubicBezTo>
                  <a:pt x="102471" y="46478"/>
                  <a:pt x="102471" y="46056"/>
                  <a:pt x="102471" y="46056"/>
                </a:cubicBezTo>
                <a:cubicBezTo>
                  <a:pt x="103820" y="46056"/>
                  <a:pt x="103820" y="45633"/>
                  <a:pt x="103820" y="45211"/>
                </a:cubicBezTo>
                <a:cubicBezTo>
                  <a:pt x="103820" y="45211"/>
                  <a:pt x="103820" y="44788"/>
                  <a:pt x="103820" y="44366"/>
                </a:cubicBezTo>
                <a:cubicBezTo>
                  <a:pt x="103820" y="44366"/>
                  <a:pt x="103820" y="44366"/>
                  <a:pt x="103820" y="44366"/>
                </a:cubicBezTo>
                <a:cubicBezTo>
                  <a:pt x="103820" y="43943"/>
                  <a:pt x="103820" y="43943"/>
                  <a:pt x="103820" y="43943"/>
                </a:cubicBezTo>
                <a:cubicBezTo>
                  <a:pt x="105168" y="43521"/>
                  <a:pt x="105168" y="43098"/>
                  <a:pt x="105168" y="43098"/>
                </a:cubicBezTo>
                <a:cubicBezTo>
                  <a:pt x="105168" y="42676"/>
                  <a:pt x="105168" y="42253"/>
                  <a:pt x="105168" y="42253"/>
                </a:cubicBezTo>
                <a:cubicBezTo>
                  <a:pt x="105168" y="42253"/>
                  <a:pt x="105168" y="41830"/>
                  <a:pt x="103820" y="41830"/>
                </a:cubicBezTo>
                <a:cubicBezTo>
                  <a:pt x="103820" y="41408"/>
                  <a:pt x="103820" y="41408"/>
                  <a:pt x="103820" y="41408"/>
                </a:cubicBezTo>
                <a:cubicBezTo>
                  <a:pt x="105168" y="41408"/>
                  <a:pt x="105168" y="41408"/>
                  <a:pt x="105168" y="40985"/>
                </a:cubicBezTo>
                <a:cubicBezTo>
                  <a:pt x="106516" y="40985"/>
                  <a:pt x="106516" y="40563"/>
                  <a:pt x="107865" y="40140"/>
                </a:cubicBezTo>
                <a:cubicBezTo>
                  <a:pt x="107865" y="40140"/>
                  <a:pt x="107865" y="40140"/>
                  <a:pt x="107865" y="40140"/>
                </a:cubicBezTo>
                <a:cubicBezTo>
                  <a:pt x="107865" y="40140"/>
                  <a:pt x="109213" y="39295"/>
                  <a:pt x="109213" y="39295"/>
                </a:cubicBezTo>
                <a:cubicBezTo>
                  <a:pt x="109213" y="39295"/>
                  <a:pt x="110561" y="38873"/>
                  <a:pt x="110561" y="38873"/>
                </a:cubicBezTo>
                <a:cubicBezTo>
                  <a:pt x="110561" y="38873"/>
                  <a:pt x="110561" y="38450"/>
                  <a:pt x="110561" y="38450"/>
                </a:cubicBezTo>
                <a:cubicBezTo>
                  <a:pt x="110561" y="38028"/>
                  <a:pt x="111910" y="37605"/>
                  <a:pt x="111910" y="37183"/>
                </a:cubicBezTo>
                <a:cubicBezTo>
                  <a:pt x="111910" y="37183"/>
                  <a:pt x="111910" y="36338"/>
                  <a:pt x="111910" y="35915"/>
                </a:cubicBezTo>
                <a:cubicBezTo>
                  <a:pt x="113258" y="35492"/>
                  <a:pt x="113258" y="34225"/>
                  <a:pt x="114606" y="33802"/>
                </a:cubicBezTo>
                <a:cubicBezTo>
                  <a:pt x="114606" y="32957"/>
                  <a:pt x="114606" y="32535"/>
                  <a:pt x="114606" y="32112"/>
                </a:cubicBezTo>
                <a:cubicBezTo>
                  <a:pt x="114606" y="31267"/>
                  <a:pt x="114606" y="30000"/>
                  <a:pt x="114606" y="29577"/>
                </a:cubicBezTo>
                <a:cubicBezTo>
                  <a:pt x="114606" y="29154"/>
                  <a:pt x="114606" y="28732"/>
                  <a:pt x="115955" y="28732"/>
                </a:cubicBezTo>
                <a:cubicBezTo>
                  <a:pt x="115955" y="28732"/>
                  <a:pt x="115955" y="28309"/>
                  <a:pt x="114606" y="28309"/>
                </a:cubicBezTo>
                <a:cubicBezTo>
                  <a:pt x="114606" y="27887"/>
                  <a:pt x="114606" y="27464"/>
                  <a:pt x="114606" y="27464"/>
                </a:cubicBezTo>
                <a:cubicBezTo>
                  <a:pt x="114606" y="27042"/>
                  <a:pt x="111910" y="25774"/>
                  <a:pt x="111910" y="25352"/>
                </a:cubicBezTo>
                <a:cubicBezTo>
                  <a:pt x="111910" y="25352"/>
                  <a:pt x="110561" y="24507"/>
                  <a:pt x="110561" y="24084"/>
                </a:cubicBezTo>
                <a:cubicBezTo>
                  <a:pt x="110561" y="24084"/>
                  <a:pt x="110561" y="24084"/>
                  <a:pt x="110561" y="24084"/>
                </a:cubicBezTo>
                <a:cubicBezTo>
                  <a:pt x="110561" y="23661"/>
                  <a:pt x="110561" y="23661"/>
                  <a:pt x="110561" y="23239"/>
                </a:cubicBezTo>
                <a:cubicBezTo>
                  <a:pt x="110561" y="23239"/>
                  <a:pt x="109213" y="22816"/>
                  <a:pt x="109213" y="22816"/>
                </a:cubicBezTo>
                <a:cubicBezTo>
                  <a:pt x="109213" y="22394"/>
                  <a:pt x="107865" y="22394"/>
                  <a:pt x="107865" y="21971"/>
                </a:cubicBezTo>
                <a:cubicBezTo>
                  <a:pt x="107865" y="21971"/>
                  <a:pt x="107865" y="21971"/>
                  <a:pt x="106516" y="21549"/>
                </a:cubicBezTo>
                <a:cubicBezTo>
                  <a:pt x="106516" y="21549"/>
                  <a:pt x="106516" y="21549"/>
                  <a:pt x="106516" y="21126"/>
                </a:cubicBezTo>
                <a:cubicBezTo>
                  <a:pt x="106516" y="21126"/>
                  <a:pt x="105168" y="20704"/>
                  <a:pt x="105168" y="20704"/>
                </a:cubicBezTo>
                <a:cubicBezTo>
                  <a:pt x="103820" y="20281"/>
                  <a:pt x="103820" y="20281"/>
                  <a:pt x="103820" y="20281"/>
                </a:cubicBezTo>
                <a:cubicBezTo>
                  <a:pt x="103820" y="20281"/>
                  <a:pt x="102471" y="20281"/>
                  <a:pt x="102471" y="19859"/>
                </a:cubicBezTo>
                <a:cubicBezTo>
                  <a:pt x="101123" y="19859"/>
                  <a:pt x="101123" y="19859"/>
                  <a:pt x="101123" y="19859"/>
                </a:cubicBezTo>
                <a:cubicBezTo>
                  <a:pt x="101123" y="19436"/>
                  <a:pt x="99775" y="19436"/>
                  <a:pt x="99775" y="19436"/>
                </a:cubicBezTo>
                <a:cubicBezTo>
                  <a:pt x="98426" y="19436"/>
                  <a:pt x="97078" y="19014"/>
                  <a:pt x="94382" y="18591"/>
                </a:cubicBezTo>
                <a:cubicBezTo>
                  <a:pt x="93033" y="18169"/>
                  <a:pt x="90337" y="17746"/>
                  <a:pt x="88988" y="17746"/>
                </a:cubicBezTo>
                <a:cubicBezTo>
                  <a:pt x="87640" y="17323"/>
                  <a:pt x="84943" y="17323"/>
                  <a:pt x="84943" y="16901"/>
                </a:cubicBezTo>
                <a:cubicBezTo>
                  <a:pt x="83595" y="16901"/>
                  <a:pt x="82247" y="16478"/>
                  <a:pt x="80898" y="16478"/>
                </a:cubicBezTo>
                <a:cubicBezTo>
                  <a:pt x="80898" y="16478"/>
                  <a:pt x="79550" y="16478"/>
                  <a:pt x="79550" y="16478"/>
                </a:cubicBezTo>
                <a:cubicBezTo>
                  <a:pt x="78202" y="16478"/>
                  <a:pt x="78202" y="16056"/>
                  <a:pt x="76853" y="16056"/>
                </a:cubicBezTo>
                <a:cubicBezTo>
                  <a:pt x="76853" y="16056"/>
                  <a:pt x="76853" y="16056"/>
                  <a:pt x="76853" y="16056"/>
                </a:cubicBezTo>
                <a:cubicBezTo>
                  <a:pt x="76853" y="16056"/>
                  <a:pt x="75505" y="15633"/>
                  <a:pt x="75505" y="15633"/>
                </a:cubicBezTo>
                <a:cubicBezTo>
                  <a:pt x="75505" y="15633"/>
                  <a:pt x="74157" y="14788"/>
                  <a:pt x="74157" y="14366"/>
                </a:cubicBezTo>
                <a:cubicBezTo>
                  <a:pt x="74157" y="14366"/>
                  <a:pt x="72808" y="13521"/>
                  <a:pt x="72808" y="13521"/>
                </a:cubicBezTo>
                <a:cubicBezTo>
                  <a:pt x="72808" y="13521"/>
                  <a:pt x="72808" y="13521"/>
                  <a:pt x="72808" y="13098"/>
                </a:cubicBezTo>
                <a:cubicBezTo>
                  <a:pt x="72808" y="13098"/>
                  <a:pt x="72808" y="12253"/>
                  <a:pt x="72808" y="12253"/>
                </a:cubicBezTo>
                <a:cubicBezTo>
                  <a:pt x="72808" y="11830"/>
                  <a:pt x="72808" y="11830"/>
                  <a:pt x="72808" y="11408"/>
                </a:cubicBezTo>
                <a:cubicBezTo>
                  <a:pt x="72808" y="11408"/>
                  <a:pt x="72808" y="10563"/>
                  <a:pt x="72808" y="10563"/>
                </a:cubicBezTo>
                <a:cubicBezTo>
                  <a:pt x="72808" y="10140"/>
                  <a:pt x="72808" y="10140"/>
                  <a:pt x="74157" y="10140"/>
                </a:cubicBezTo>
                <a:cubicBezTo>
                  <a:pt x="74157" y="10140"/>
                  <a:pt x="74157" y="10140"/>
                  <a:pt x="75505" y="10140"/>
                </a:cubicBezTo>
                <a:cubicBezTo>
                  <a:pt x="75505" y="9718"/>
                  <a:pt x="75505" y="9718"/>
                  <a:pt x="76853" y="9295"/>
                </a:cubicBezTo>
                <a:cubicBezTo>
                  <a:pt x="76853" y="9295"/>
                  <a:pt x="76853" y="8873"/>
                  <a:pt x="76853" y="8450"/>
                </a:cubicBezTo>
                <a:cubicBezTo>
                  <a:pt x="76853" y="8450"/>
                  <a:pt x="76853" y="7605"/>
                  <a:pt x="76853" y="7605"/>
                </a:cubicBezTo>
                <a:cubicBezTo>
                  <a:pt x="76853" y="7183"/>
                  <a:pt x="76853" y="6760"/>
                  <a:pt x="76853" y="6760"/>
                </a:cubicBezTo>
                <a:cubicBezTo>
                  <a:pt x="76853" y="6338"/>
                  <a:pt x="75505" y="6338"/>
                  <a:pt x="75505" y="6338"/>
                </a:cubicBezTo>
                <a:cubicBezTo>
                  <a:pt x="75505" y="6338"/>
                  <a:pt x="75505" y="6338"/>
                  <a:pt x="74157" y="6338"/>
                </a:cubicBezTo>
                <a:cubicBezTo>
                  <a:pt x="74157" y="6338"/>
                  <a:pt x="74157" y="5915"/>
                  <a:pt x="74157" y="5915"/>
                </a:cubicBezTo>
                <a:cubicBezTo>
                  <a:pt x="74157" y="5492"/>
                  <a:pt x="74157" y="5492"/>
                  <a:pt x="74157" y="4225"/>
                </a:cubicBezTo>
                <a:cubicBezTo>
                  <a:pt x="72808" y="2957"/>
                  <a:pt x="70112" y="2112"/>
                  <a:pt x="68764" y="1267"/>
                </a:cubicBezTo>
                <a:cubicBezTo>
                  <a:pt x="66067" y="845"/>
                  <a:pt x="62022" y="422"/>
                  <a:pt x="60674" y="0"/>
                </a:cubicBezTo>
                <a:cubicBezTo>
                  <a:pt x="57977" y="0"/>
                  <a:pt x="52584" y="422"/>
                  <a:pt x="51235" y="845"/>
                </a:cubicBezTo>
                <a:cubicBezTo>
                  <a:pt x="48539" y="1267"/>
                  <a:pt x="44494" y="1690"/>
                  <a:pt x="43146" y="2112"/>
                </a:cubicBezTo>
                <a:cubicBezTo>
                  <a:pt x="40449" y="2535"/>
                  <a:pt x="40449" y="3380"/>
                  <a:pt x="39101" y="4225"/>
                </a:cubicBezTo>
                <a:cubicBezTo>
                  <a:pt x="39101" y="5492"/>
                  <a:pt x="40449" y="6760"/>
                  <a:pt x="40449" y="7183"/>
                </a:cubicBezTo>
                <a:cubicBezTo>
                  <a:pt x="40449" y="7183"/>
                  <a:pt x="40449" y="7183"/>
                  <a:pt x="40449" y="7183"/>
                </a:cubicBezTo>
                <a:cubicBezTo>
                  <a:pt x="40449" y="7183"/>
                  <a:pt x="40449" y="7183"/>
                  <a:pt x="40449" y="7605"/>
                </a:cubicBezTo>
                <a:cubicBezTo>
                  <a:pt x="39101" y="7605"/>
                  <a:pt x="39101" y="8028"/>
                  <a:pt x="39101" y="8028"/>
                </a:cubicBezTo>
                <a:cubicBezTo>
                  <a:pt x="39101" y="8450"/>
                  <a:pt x="40449" y="8873"/>
                  <a:pt x="40449" y="8873"/>
                </a:cubicBezTo>
                <a:cubicBezTo>
                  <a:pt x="40449" y="9295"/>
                  <a:pt x="40449" y="9295"/>
                  <a:pt x="40449" y="9718"/>
                </a:cubicBezTo>
                <a:cubicBezTo>
                  <a:pt x="40449" y="10140"/>
                  <a:pt x="41797" y="10563"/>
                  <a:pt x="41797" y="10985"/>
                </a:cubicBezTo>
                <a:cubicBezTo>
                  <a:pt x="43146" y="10985"/>
                  <a:pt x="43146" y="10985"/>
                  <a:pt x="43146" y="10985"/>
                </a:cubicBezTo>
                <a:cubicBezTo>
                  <a:pt x="44494" y="11408"/>
                  <a:pt x="44494" y="11408"/>
                  <a:pt x="44494" y="11408"/>
                </a:cubicBezTo>
                <a:cubicBezTo>
                  <a:pt x="44494" y="11408"/>
                  <a:pt x="44494" y="11408"/>
                  <a:pt x="44494" y="11830"/>
                </a:cubicBezTo>
                <a:cubicBezTo>
                  <a:pt x="44494" y="12253"/>
                  <a:pt x="45842" y="13098"/>
                  <a:pt x="45842" y="13098"/>
                </a:cubicBezTo>
                <a:cubicBezTo>
                  <a:pt x="45842" y="13098"/>
                  <a:pt x="45842" y="13521"/>
                  <a:pt x="45842" y="13521"/>
                </a:cubicBezTo>
                <a:cubicBezTo>
                  <a:pt x="45842" y="13521"/>
                  <a:pt x="45842" y="13521"/>
                  <a:pt x="45842" y="13943"/>
                </a:cubicBezTo>
                <a:cubicBezTo>
                  <a:pt x="45842" y="13943"/>
                  <a:pt x="45842" y="13943"/>
                  <a:pt x="45842" y="14366"/>
                </a:cubicBezTo>
                <a:cubicBezTo>
                  <a:pt x="45842" y="14366"/>
                  <a:pt x="45842" y="14366"/>
                  <a:pt x="45842" y="14366"/>
                </a:cubicBezTo>
                <a:cubicBezTo>
                  <a:pt x="45842" y="14366"/>
                  <a:pt x="45842" y="14788"/>
                  <a:pt x="45842" y="14788"/>
                </a:cubicBezTo>
                <a:cubicBezTo>
                  <a:pt x="44494" y="15211"/>
                  <a:pt x="44494" y="15211"/>
                  <a:pt x="44494" y="15211"/>
                </a:cubicBezTo>
                <a:cubicBezTo>
                  <a:pt x="44494" y="15633"/>
                  <a:pt x="43146" y="16056"/>
                  <a:pt x="43146" y="16056"/>
                </a:cubicBezTo>
                <a:cubicBezTo>
                  <a:pt x="43146" y="16478"/>
                  <a:pt x="43146" y="16478"/>
                  <a:pt x="43146" y="16478"/>
                </a:cubicBezTo>
                <a:cubicBezTo>
                  <a:pt x="41797" y="16478"/>
                  <a:pt x="41797" y="16478"/>
                  <a:pt x="40449" y="16478"/>
                </a:cubicBezTo>
                <a:cubicBezTo>
                  <a:pt x="40449" y="16478"/>
                  <a:pt x="39101" y="16901"/>
                  <a:pt x="39101" y="16901"/>
                </a:cubicBezTo>
                <a:cubicBezTo>
                  <a:pt x="37752" y="16901"/>
                  <a:pt x="37752" y="16901"/>
                  <a:pt x="37752" y="17323"/>
                </a:cubicBezTo>
                <a:cubicBezTo>
                  <a:pt x="36404" y="17323"/>
                  <a:pt x="35056" y="17746"/>
                  <a:pt x="35056" y="17746"/>
                </a:cubicBezTo>
                <a:cubicBezTo>
                  <a:pt x="35056" y="17746"/>
                  <a:pt x="33707" y="17746"/>
                  <a:pt x="33707" y="18169"/>
                </a:cubicBezTo>
                <a:cubicBezTo>
                  <a:pt x="33707" y="18169"/>
                  <a:pt x="32359" y="18169"/>
                  <a:pt x="32359" y="18169"/>
                </a:cubicBezTo>
                <a:cubicBezTo>
                  <a:pt x="31011" y="18169"/>
                  <a:pt x="31011" y="18591"/>
                  <a:pt x="29662" y="18591"/>
                </a:cubicBezTo>
                <a:cubicBezTo>
                  <a:pt x="29662" y="18591"/>
                  <a:pt x="28314" y="19014"/>
                  <a:pt x="28314" y="19014"/>
                </a:cubicBezTo>
                <a:cubicBezTo>
                  <a:pt x="28314" y="19014"/>
                  <a:pt x="26966" y="19014"/>
                  <a:pt x="25617" y="19436"/>
                </a:cubicBezTo>
                <a:cubicBezTo>
                  <a:pt x="25617" y="19436"/>
                  <a:pt x="24269" y="19859"/>
                  <a:pt x="24269" y="19859"/>
                </a:cubicBezTo>
                <a:cubicBezTo>
                  <a:pt x="24269" y="19859"/>
                  <a:pt x="22921" y="20281"/>
                  <a:pt x="22921" y="20281"/>
                </a:cubicBezTo>
                <a:cubicBezTo>
                  <a:pt x="22921" y="20281"/>
                  <a:pt x="22921" y="20281"/>
                  <a:pt x="22921" y="20281"/>
                </a:cubicBezTo>
                <a:cubicBezTo>
                  <a:pt x="22921" y="20281"/>
                  <a:pt x="21573" y="20704"/>
                  <a:pt x="21573" y="20704"/>
                </a:cubicBezTo>
                <a:cubicBezTo>
                  <a:pt x="21573" y="20704"/>
                  <a:pt x="20224" y="21126"/>
                  <a:pt x="20224" y="21126"/>
                </a:cubicBezTo>
                <a:cubicBezTo>
                  <a:pt x="20224" y="21126"/>
                  <a:pt x="20224" y="21126"/>
                  <a:pt x="20224" y="21126"/>
                </a:cubicBezTo>
                <a:cubicBezTo>
                  <a:pt x="20224" y="21126"/>
                  <a:pt x="18876" y="21549"/>
                  <a:pt x="18876" y="21549"/>
                </a:cubicBezTo>
                <a:cubicBezTo>
                  <a:pt x="18876" y="21549"/>
                  <a:pt x="18876" y="21549"/>
                  <a:pt x="17528" y="21549"/>
                </a:cubicBezTo>
                <a:cubicBezTo>
                  <a:pt x="17528" y="21971"/>
                  <a:pt x="17528" y="21971"/>
                  <a:pt x="16179" y="21971"/>
                </a:cubicBezTo>
                <a:cubicBezTo>
                  <a:pt x="16179" y="22394"/>
                  <a:pt x="16179" y="22394"/>
                  <a:pt x="16179" y="22394"/>
                </a:cubicBezTo>
                <a:cubicBezTo>
                  <a:pt x="16179" y="22394"/>
                  <a:pt x="16179" y="22394"/>
                  <a:pt x="14831" y="22816"/>
                </a:cubicBezTo>
                <a:cubicBezTo>
                  <a:pt x="14831" y="22816"/>
                  <a:pt x="14831" y="23239"/>
                  <a:pt x="14831" y="23239"/>
                </a:cubicBezTo>
                <a:cubicBezTo>
                  <a:pt x="14831" y="23239"/>
                  <a:pt x="14831" y="23239"/>
                  <a:pt x="13483" y="23661"/>
                </a:cubicBezTo>
                <a:cubicBezTo>
                  <a:pt x="13483" y="23661"/>
                  <a:pt x="12134" y="24507"/>
                  <a:pt x="12134" y="24507"/>
                </a:cubicBezTo>
                <a:cubicBezTo>
                  <a:pt x="12134" y="24929"/>
                  <a:pt x="12134" y="24929"/>
                  <a:pt x="12134" y="24929"/>
                </a:cubicBezTo>
                <a:cubicBezTo>
                  <a:pt x="12134" y="24929"/>
                  <a:pt x="10786" y="25352"/>
                  <a:pt x="10786" y="25774"/>
                </a:cubicBezTo>
                <a:cubicBezTo>
                  <a:pt x="10786" y="25774"/>
                  <a:pt x="9438" y="26619"/>
                  <a:pt x="9438" y="26619"/>
                </a:cubicBezTo>
                <a:cubicBezTo>
                  <a:pt x="9438" y="27042"/>
                  <a:pt x="9438" y="27042"/>
                  <a:pt x="9438" y="27464"/>
                </a:cubicBezTo>
                <a:cubicBezTo>
                  <a:pt x="9438" y="27464"/>
                  <a:pt x="9438" y="27887"/>
                  <a:pt x="9438" y="27887"/>
                </a:cubicBezTo>
                <a:cubicBezTo>
                  <a:pt x="9438" y="28309"/>
                  <a:pt x="9438" y="29577"/>
                  <a:pt x="8089" y="29577"/>
                </a:cubicBezTo>
                <a:cubicBezTo>
                  <a:pt x="8089" y="30000"/>
                  <a:pt x="8089" y="31267"/>
                  <a:pt x="8089" y="31690"/>
                </a:cubicBezTo>
                <a:cubicBezTo>
                  <a:pt x="8089" y="31690"/>
                  <a:pt x="8089" y="32957"/>
                  <a:pt x="8089" y="32957"/>
                </a:cubicBezTo>
                <a:cubicBezTo>
                  <a:pt x="8089" y="33380"/>
                  <a:pt x="8089" y="33802"/>
                  <a:pt x="8089" y="34225"/>
                </a:cubicBezTo>
                <a:cubicBezTo>
                  <a:pt x="8089" y="34647"/>
                  <a:pt x="8089" y="35492"/>
                  <a:pt x="8089" y="35915"/>
                </a:cubicBezTo>
                <a:cubicBezTo>
                  <a:pt x="8089" y="36338"/>
                  <a:pt x="9438" y="38028"/>
                  <a:pt x="9438" y="38028"/>
                </a:cubicBezTo>
                <a:cubicBezTo>
                  <a:pt x="9438" y="38450"/>
                  <a:pt x="9438" y="39295"/>
                  <a:pt x="9438" y="39718"/>
                </a:cubicBezTo>
                <a:cubicBezTo>
                  <a:pt x="9438" y="40140"/>
                  <a:pt x="9438" y="40140"/>
                  <a:pt x="9438" y="40563"/>
                </a:cubicBezTo>
                <a:cubicBezTo>
                  <a:pt x="9438" y="40563"/>
                  <a:pt x="9438" y="40563"/>
                  <a:pt x="10786" y="40563"/>
                </a:cubicBezTo>
                <a:cubicBezTo>
                  <a:pt x="10786" y="40985"/>
                  <a:pt x="10786" y="40985"/>
                  <a:pt x="12134" y="41408"/>
                </a:cubicBezTo>
                <a:cubicBezTo>
                  <a:pt x="12134" y="41408"/>
                  <a:pt x="12134" y="41408"/>
                  <a:pt x="12134" y="41408"/>
                </a:cubicBezTo>
                <a:cubicBezTo>
                  <a:pt x="12134" y="41830"/>
                  <a:pt x="12134" y="41830"/>
                  <a:pt x="13483" y="41830"/>
                </a:cubicBezTo>
                <a:cubicBezTo>
                  <a:pt x="13483" y="41830"/>
                  <a:pt x="13483" y="41830"/>
                  <a:pt x="13483" y="41830"/>
                </a:cubicBezTo>
                <a:cubicBezTo>
                  <a:pt x="13483" y="42253"/>
                  <a:pt x="13483" y="42253"/>
                  <a:pt x="14831" y="42253"/>
                </a:cubicBezTo>
                <a:cubicBezTo>
                  <a:pt x="14831" y="42253"/>
                  <a:pt x="14831" y="42676"/>
                  <a:pt x="14831" y="42676"/>
                </a:cubicBezTo>
                <a:cubicBezTo>
                  <a:pt x="16179" y="42676"/>
                  <a:pt x="16179" y="42676"/>
                  <a:pt x="16179" y="42676"/>
                </a:cubicBezTo>
                <a:cubicBezTo>
                  <a:pt x="16179" y="42676"/>
                  <a:pt x="17528" y="42676"/>
                  <a:pt x="18876" y="42676"/>
                </a:cubicBezTo>
                <a:cubicBezTo>
                  <a:pt x="18876" y="42676"/>
                  <a:pt x="21573" y="42676"/>
                  <a:pt x="21573" y="42676"/>
                </a:cubicBezTo>
                <a:cubicBezTo>
                  <a:pt x="22921" y="42676"/>
                  <a:pt x="24269" y="42676"/>
                  <a:pt x="25617" y="42676"/>
                </a:cubicBezTo>
                <a:cubicBezTo>
                  <a:pt x="25617" y="42676"/>
                  <a:pt x="25617" y="42676"/>
                  <a:pt x="25617" y="43098"/>
                </a:cubicBezTo>
                <a:cubicBezTo>
                  <a:pt x="25617" y="43098"/>
                  <a:pt x="25617" y="43943"/>
                  <a:pt x="25617" y="44366"/>
                </a:cubicBezTo>
                <a:cubicBezTo>
                  <a:pt x="25617" y="44366"/>
                  <a:pt x="25617" y="45211"/>
                  <a:pt x="25617" y="45633"/>
                </a:cubicBezTo>
                <a:cubicBezTo>
                  <a:pt x="25617" y="46056"/>
                  <a:pt x="25617" y="46901"/>
                  <a:pt x="25617" y="46901"/>
                </a:cubicBezTo>
                <a:cubicBezTo>
                  <a:pt x="25617" y="46901"/>
                  <a:pt x="25617" y="47323"/>
                  <a:pt x="25617" y="47323"/>
                </a:cubicBezTo>
                <a:cubicBezTo>
                  <a:pt x="25617" y="47323"/>
                  <a:pt x="26966" y="47323"/>
                  <a:pt x="26966" y="47323"/>
                </a:cubicBezTo>
                <a:cubicBezTo>
                  <a:pt x="26966" y="47746"/>
                  <a:pt x="26966" y="47746"/>
                  <a:pt x="26966" y="47746"/>
                </a:cubicBezTo>
                <a:cubicBezTo>
                  <a:pt x="26966" y="47746"/>
                  <a:pt x="26966" y="47746"/>
                  <a:pt x="26966" y="47746"/>
                </a:cubicBezTo>
                <a:cubicBezTo>
                  <a:pt x="26966" y="47746"/>
                  <a:pt x="26966" y="47746"/>
                  <a:pt x="26966" y="48169"/>
                </a:cubicBezTo>
                <a:cubicBezTo>
                  <a:pt x="26966" y="48169"/>
                  <a:pt x="25617" y="48591"/>
                  <a:pt x="25617" y="48591"/>
                </a:cubicBezTo>
                <a:cubicBezTo>
                  <a:pt x="25617" y="49014"/>
                  <a:pt x="25617" y="49014"/>
                  <a:pt x="25617" y="49436"/>
                </a:cubicBezTo>
                <a:cubicBezTo>
                  <a:pt x="25617" y="49436"/>
                  <a:pt x="25617" y="49859"/>
                  <a:pt x="25617" y="50281"/>
                </a:cubicBezTo>
                <a:cubicBezTo>
                  <a:pt x="25617" y="50281"/>
                  <a:pt x="25617" y="50281"/>
                  <a:pt x="25617" y="50704"/>
                </a:cubicBezTo>
                <a:cubicBezTo>
                  <a:pt x="26966" y="50704"/>
                  <a:pt x="26966" y="50704"/>
                  <a:pt x="26966" y="50704"/>
                </a:cubicBezTo>
                <a:cubicBezTo>
                  <a:pt x="26966" y="50704"/>
                  <a:pt x="25617" y="50704"/>
                  <a:pt x="25617" y="51126"/>
                </a:cubicBezTo>
                <a:cubicBezTo>
                  <a:pt x="25617" y="51549"/>
                  <a:pt x="25617" y="51971"/>
                  <a:pt x="25617" y="51971"/>
                </a:cubicBezTo>
                <a:cubicBezTo>
                  <a:pt x="25617" y="51971"/>
                  <a:pt x="25617" y="52394"/>
                  <a:pt x="25617" y="52394"/>
                </a:cubicBezTo>
                <a:cubicBezTo>
                  <a:pt x="24269" y="52816"/>
                  <a:pt x="24269" y="52816"/>
                  <a:pt x="24269" y="52816"/>
                </a:cubicBezTo>
                <a:cubicBezTo>
                  <a:pt x="24269" y="52816"/>
                  <a:pt x="24269" y="53661"/>
                  <a:pt x="24269" y="53661"/>
                </a:cubicBezTo>
                <a:cubicBezTo>
                  <a:pt x="24269" y="54084"/>
                  <a:pt x="24269" y="54084"/>
                  <a:pt x="24269" y="54084"/>
                </a:cubicBezTo>
                <a:cubicBezTo>
                  <a:pt x="24269" y="54507"/>
                  <a:pt x="24269" y="54507"/>
                  <a:pt x="24269" y="54929"/>
                </a:cubicBezTo>
                <a:cubicBezTo>
                  <a:pt x="22921" y="54929"/>
                  <a:pt x="22921" y="55774"/>
                  <a:pt x="22921" y="55774"/>
                </a:cubicBezTo>
                <a:cubicBezTo>
                  <a:pt x="22921" y="55774"/>
                  <a:pt x="21573" y="56619"/>
                  <a:pt x="21573" y="56619"/>
                </a:cubicBezTo>
                <a:cubicBezTo>
                  <a:pt x="21573" y="57042"/>
                  <a:pt x="21573" y="57042"/>
                  <a:pt x="21573" y="57464"/>
                </a:cubicBezTo>
                <a:cubicBezTo>
                  <a:pt x="21573" y="57887"/>
                  <a:pt x="21573" y="59154"/>
                  <a:pt x="21573" y="59154"/>
                </a:cubicBezTo>
                <a:cubicBezTo>
                  <a:pt x="21573" y="59577"/>
                  <a:pt x="21573" y="60000"/>
                  <a:pt x="21573" y="60422"/>
                </a:cubicBezTo>
                <a:cubicBezTo>
                  <a:pt x="20224" y="60845"/>
                  <a:pt x="20224" y="61690"/>
                  <a:pt x="20224" y="62112"/>
                </a:cubicBezTo>
                <a:cubicBezTo>
                  <a:pt x="20224" y="62535"/>
                  <a:pt x="20224" y="62957"/>
                  <a:pt x="20224" y="63380"/>
                </a:cubicBezTo>
                <a:cubicBezTo>
                  <a:pt x="20224" y="63802"/>
                  <a:pt x="20224" y="64647"/>
                  <a:pt x="20224" y="65070"/>
                </a:cubicBezTo>
                <a:cubicBezTo>
                  <a:pt x="20224" y="65492"/>
                  <a:pt x="21573" y="65915"/>
                  <a:pt x="21573" y="66338"/>
                </a:cubicBezTo>
                <a:cubicBezTo>
                  <a:pt x="21573" y="66760"/>
                  <a:pt x="21573" y="68450"/>
                  <a:pt x="21573" y="68873"/>
                </a:cubicBezTo>
                <a:cubicBezTo>
                  <a:pt x="21573" y="69295"/>
                  <a:pt x="21573" y="70985"/>
                  <a:pt x="21573" y="71408"/>
                </a:cubicBezTo>
                <a:cubicBezTo>
                  <a:pt x="21573" y="71830"/>
                  <a:pt x="21573" y="72676"/>
                  <a:pt x="21573" y="73521"/>
                </a:cubicBezTo>
                <a:cubicBezTo>
                  <a:pt x="22921" y="73943"/>
                  <a:pt x="22921" y="75633"/>
                  <a:pt x="22921" y="76056"/>
                </a:cubicBezTo>
                <a:cubicBezTo>
                  <a:pt x="22921" y="76478"/>
                  <a:pt x="22921" y="78169"/>
                  <a:pt x="24269" y="79014"/>
                </a:cubicBezTo>
                <a:cubicBezTo>
                  <a:pt x="24269" y="79436"/>
                  <a:pt x="24269" y="80281"/>
                  <a:pt x="24269" y="80704"/>
                </a:cubicBezTo>
                <a:cubicBezTo>
                  <a:pt x="24269" y="81126"/>
                  <a:pt x="24269" y="82394"/>
                  <a:pt x="25617" y="82816"/>
                </a:cubicBezTo>
                <a:cubicBezTo>
                  <a:pt x="25617" y="82816"/>
                  <a:pt x="25617" y="84084"/>
                  <a:pt x="25617" y="84929"/>
                </a:cubicBezTo>
                <a:cubicBezTo>
                  <a:pt x="25617" y="85774"/>
                  <a:pt x="25617" y="87042"/>
                  <a:pt x="25617" y="87464"/>
                </a:cubicBezTo>
                <a:cubicBezTo>
                  <a:pt x="25617" y="87887"/>
                  <a:pt x="25617" y="87887"/>
                  <a:pt x="25617" y="88732"/>
                </a:cubicBezTo>
                <a:cubicBezTo>
                  <a:pt x="25617" y="89154"/>
                  <a:pt x="25617" y="90845"/>
                  <a:pt x="25617" y="91267"/>
                </a:cubicBezTo>
                <a:cubicBezTo>
                  <a:pt x="25617" y="91690"/>
                  <a:pt x="25617" y="94225"/>
                  <a:pt x="25617" y="94647"/>
                </a:cubicBezTo>
                <a:cubicBezTo>
                  <a:pt x="25617" y="95070"/>
                  <a:pt x="25617" y="96760"/>
                  <a:pt x="25617" y="97183"/>
                </a:cubicBezTo>
                <a:cubicBezTo>
                  <a:pt x="25617" y="97605"/>
                  <a:pt x="24269" y="99295"/>
                  <a:pt x="24269" y="99718"/>
                </a:cubicBezTo>
                <a:cubicBezTo>
                  <a:pt x="24269" y="99718"/>
                  <a:pt x="24269" y="100140"/>
                  <a:pt x="24269" y="100563"/>
                </a:cubicBezTo>
                <a:cubicBezTo>
                  <a:pt x="24269" y="100985"/>
                  <a:pt x="24269" y="103098"/>
                  <a:pt x="24269" y="103521"/>
                </a:cubicBezTo>
                <a:cubicBezTo>
                  <a:pt x="24269" y="104366"/>
                  <a:pt x="24269" y="105633"/>
                  <a:pt x="24269" y="106478"/>
                </a:cubicBezTo>
                <a:cubicBezTo>
                  <a:pt x="24269" y="106901"/>
                  <a:pt x="24269" y="108591"/>
                  <a:pt x="24269" y="109014"/>
                </a:cubicBezTo>
                <a:cubicBezTo>
                  <a:pt x="24269" y="109436"/>
                  <a:pt x="24269" y="109014"/>
                  <a:pt x="24269" y="109436"/>
                </a:cubicBezTo>
                <a:cubicBezTo>
                  <a:pt x="22921" y="109436"/>
                  <a:pt x="21573" y="109859"/>
                  <a:pt x="20224" y="110281"/>
                </a:cubicBezTo>
                <a:cubicBezTo>
                  <a:pt x="20224" y="110704"/>
                  <a:pt x="20224" y="111126"/>
                  <a:pt x="20224" y="111549"/>
                </a:cubicBezTo>
                <a:cubicBezTo>
                  <a:pt x="20224" y="111549"/>
                  <a:pt x="20224" y="111971"/>
                  <a:pt x="20224" y="111971"/>
                </a:cubicBezTo>
                <a:cubicBezTo>
                  <a:pt x="18876" y="111971"/>
                  <a:pt x="18876" y="111971"/>
                  <a:pt x="20224" y="112394"/>
                </a:cubicBezTo>
                <a:cubicBezTo>
                  <a:pt x="20224" y="112816"/>
                  <a:pt x="20224" y="113239"/>
                  <a:pt x="20224" y="113239"/>
                </a:cubicBezTo>
                <a:cubicBezTo>
                  <a:pt x="20224" y="113661"/>
                  <a:pt x="20224" y="113661"/>
                  <a:pt x="20224" y="114084"/>
                </a:cubicBezTo>
                <a:cubicBezTo>
                  <a:pt x="20224" y="114084"/>
                  <a:pt x="20224" y="114084"/>
                  <a:pt x="20224" y="114084"/>
                </a:cubicBezTo>
                <a:cubicBezTo>
                  <a:pt x="20224" y="114084"/>
                  <a:pt x="20224" y="114084"/>
                  <a:pt x="20224" y="114507"/>
                </a:cubicBezTo>
                <a:cubicBezTo>
                  <a:pt x="18876" y="114507"/>
                  <a:pt x="18876" y="114507"/>
                  <a:pt x="18876" y="114507"/>
                </a:cubicBezTo>
                <a:cubicBezTo>
                  <a:pt x="18876" y="114929"/>
                  <a:pt x="18876" y="114929"/>
                  <a:pt x="18876" y="114929"/>
                </a:cubicBezTo>
                <a:cubicBezTo>
                  <a:pt x="18876" y="114929"/>
                  <a:pt x="17528" y="115352"/>
                  <a:pt x="17528" y="115352"/>
                </a:cubicBezTo>
                <a:cubicBezTo>
                  <a:pt x="17528" y="115352"/>
                  <a:pt x="16179" y="115774"/>
                  <a:pt x="16179" y="115774"/>
                </a:cubicBezTo>
                <a:cubicBezTo>
                  <a:pt x="16179" y="115774"/>
                  <a:pt x="14831" y="116197"/>
                  <a:pt x="14831" y="116197"/>
                </a:cubicBezTo>
                <a:cubicBezTo>
                  <a:pt x="13483" y="116197"/>
                  <a:pt x="13483" y="116197"/>
                  <a:pt x="12134" y="116197"/>
                </a:cubicBezTo>
                <a:cubicBezTo>
                  <a:pt x="12134" y="116197"/>
                  <a:pt x="10786" y="116197"/>
                  <a:pt x="10786" y="116619"/>
                </a:cubicBezTo>
                <a:cubicBezTo>
                  <a:pt x="9438" y="116619"/>
                  <a:pt x="9438" y="116619"/>
                  <a:pt x="8089" y="116619"/>
                </a:cubicBezTo>
                <a:cubicBezTo>
                  <a:pt x="6741" y="116619"/>
                  <a:pt x="6741" y="117042"/>
                  <a:pt x="5393" y="117042"/>
                </a:cubicBezTo>
                <a:cubicBezTo>
                  <a:pt x="4044" y="117464"/>
                  <a:pt x="2696" y="117887"/>
                  <a:pt x="2696" y="117887"/>
                </a:cubicBezTo>
                <a:cubicBezTo>
                  <a:pt x="1348" y="118309"/>
                  <a:pt x="1348" y="118732"/>
                  <a:pt x="1348" y="118732"/>
                </a:cubicBezTo>
                <a:cubicBezTo>
                  <a:pt x="2696" y="118732"/>
                  <a:pt x="1348" y="118732"/>
                  <a:pt x="1348" y="118732"/>
                </a:cubicBezTo>
                <a:cubicBezTo>
                  <a:pt x="1348" y="118732"/>
                  <a:pt x="1348" y="118732"/>
                  <a:pt x="1348" y="118732"/>
                </a:cubicBezTo>
                <a:cubicBezTo>
                  <a:pt x="1348" y="118732"/>
                  <a:pt x="1348" y="118732"/>
                  <a:pt x="1348" y="118732"/>
                </a:cubicBezTo>
                <a:cubicBezTo>
                  <a:pt x="1348" y="118732"/>
                  <a:pt x="0" y="118732"/>
                  <a:pt x="0" y="119154"/>
                </a:cubicBezTo>
                <a:cubicBezTo>
                  <a:pt x="0" y="119154"/>
                  <a:pt x="0" y="119154"/>
                  <a:pt x="0" y="119577"/>
                </a:cubicBezTo>
                <a:cubicBezTo>
                  <a:pt x="1348" y="119577"/>
                  <a:pt x="1348" y="119577"/>
                  <a:pt x="2696" y="119577"/>
                </a:cubicBezTo>
                <a:cubicBezTo>
                  <a:pt x="4044" y="119577"/>
                  <a:pt x="6741" y="119577"/>
                  <a:pt x="9438" y="120000"/>
                </a:cubicBezTo>
                <a:cubicBezTo>
                  <a:pt x="13483" y="120000"/>
                  <a:pt x="17528" y="120000"/>
                  <a:pt x="20224" y="120000"/>
                </a:cubicBezTo>
                <a:cubicBezTo>
                  <a:pt x="21573" y="120000"/>
                  <a:pt x="26966" y="120000"/>
                  <a:pt x="28314" y="119577"/>
                </a:cubicBezTo>
                <a:cubicBezTo>
                  <a:pt x="29662" y="119577"/>
                  <a:pt x="31011" y="119154"/>
                  <a:pt x="31011" y="119154"/>
                </a:cubicBezTo>
                <a:cubicBezTo>
                  <a:pt x="32359" y="118732"/>
                  <a:pt x="33707" y="118309"/>
                  <a:pt x="33707" y="118309"/>
                </a:cubicBezTo>
                <a:cubicBezTo>
                  <a:pt x="33707" y="117887"/>
                  <a:pt x="33707" y="117887"/>
                  <a:pt x="33707" y="117887"/>
                </a:cubicBezTo>
                <a:cubicBezTo>
                  <a:pt x="35056" y="117887"/>
                  <a:pt x="37752" y="118309"/>
                  <a:pt x="37752" y="118309"/>
                </a:cubicBezTo>
                <a:cubicBezTo>
                  <a:pt x="37752" y="118309"/>
                  <a:pt x="39101" y="118732"/>
                  <a:pt x="40449" y="118309"/>
                </a:cubicBezTo>
                <a:cubicBezTo>
                  <a:pt x="41797" y="118309"/>
                  <a:pt x="43146" y="118309"/>
                  <a:pt x="44494" y="118309"/>
                </a:cubicBezTo>
                <a:cubicBezTo>
                  <a:pt x="45842" y="117887"/>
                  <a:pt x="47191" y="117887"/>
                  <a:pt x="48539" y="117887"/>
                </a:cubicBezTo>
                <a:cubicBezTo>
                  <a:pt x="48539" y="117464"/>
                  <a:pt x="49887" y="117464"/>
                  <a:pt x="51235" y="117042"/>
                </a:cubicBezTo>
                <a:cubicBezTo>
                  <a:pt x="51235" y="117042"/>
                  <a:pt x="51235" y="117042"/>
                  <a:pt x="51235" y="116619"/>
                </a:cubicBezTo>
                <a:cubicBezTo>
                  <a:pt x="51235" y="116619"/>
                  <a:pt x="49887" y="115352"/>
                  <a:pt x="49887" y="115352"/>
                </a:cubicBezTo>
                <a:cubicBezTo>
                  <a:pt x="49887" y="114929"/>
                  <a:pt x="49887" y="114929"/>
                  <a:pt x="49887" y="114929"/>
                </a:cubicBezTo>
                <a:cubicBezTo>
                  <a:pt x="48539" y="114929"/>
                  <a:pt x="49887" y="114929"/>
                  <a:pt x="49887" y="114507"/>
                </a:cubicBezTo>
                <a:cubicBezTo>
                  <a:pt x="49887" y="114507"/>
                  <a:pt x="49887" y="114507"/>
                  <a:pt x="49887" y="114084"/>
                </a:cubicBezTo>
                <a:cubicBezTo>
                  <a:pt x="49887" y="114084"/>
                  <a:pt x="49887" y="113661"/>
                  <a:pt x="49887" y="113239"/>
                </a:cubicBezTo>
                <a:cubicBezTo>
                  <a:pt x="49887" y="113239"/>
                  <a:pt x="49887" y="113239"/>
                  <a:pt x="48539" y="113239"/>
                </a:cubicBezTo>
                <a:cubicBezTo>
                  <a:pt x="48539" y="113239"/>
                  <a:pt x="48539" y="112816"/>
                  <a:pt x="48539" y="112394"/>
                </a:cubicBezTo>
                <a:cubicBezTo>
                  <a:pt x="48539" y="112394"/>
                  <a:pt x="48539" y="111971"/>
                  <a:pt x="48539" y="111971"/>
                </a:cubicBezTo>
                <a:cubicBezTo>
                  <a:pt x="48539" y="111549"/>
                  <a:pt x="48539" y="111549"/>
                  <a:pt x="49887" y="111126"/>
                </a:cubicBezTo>
                <a:cubicBezTo>
                  <a:pt x="49887" y="110704"/>
                  <a:pt x="51235" y="109859"/>
                  <a:pt x="51235" y="109436"/>
                </a:cubicBezTo>
                <a:cubicBezTo>
                  <a:pt x="51235" y="109014"/>
                  <a:pt x="51235" y="109014"/>
                  <a:pt x="51235" y="108591"/>
                </a:cubicBezTo>
                <a:cubicBezTo>
                  <a:pt x="52584" y="108591"/>
                  <a:pt x="52584" y="108169"/>
                  <a:pt x="52584" y="107323"/>
                </a:cubicBezTo>
                <a:cubicBezTo>
                  <a:pt x="53932" y="106901"/>
                  <a:pt x="53932" y="105633"/>
                  <a:pt x="53932" y="105211"/>
                </a:cubicBezTo>
                <a:cubicBezTo>
                  <a:pt x="53932" y="104366"/>
                  <a:pt x="53932" y="103521"/>
                  <a:pt x="53932" y="102676"/>
                </a:cubicBezTo>
                <a:cubicBezTo>
                  <a:pt x="53932" y="102253"/>
                  <a:pt x="53932" y="100985"/>
                  <a:pt x="53932" y="100563"/>
                </a:cubicBezTo>
                <a:cubicBezTo>
                  <a:pt x="53932" y="100140"/>
                  <a:pt x="53932" y="98450"/>
                  <a:pt x="53932" y="98028"/>
                </a:cubicBezTo>
                <a:cubicBezTo>
                  <a:pt x="53932" y="97183"/>
                  <a:pt x="53932" y="95915"/>
                  <a:pt x="53932" y="95492"/>
                </a:cubicBezTo>
                <a:cubicBezTo>
                  <a:pt x="53932" y="94647"/>
                  <a:pt x="55280" y="93380"/>
                  <a:pt x="55280" y="92535"/>
                </a:cubicBezTo>
                <a:cubicBezTo>
                  <a:pt x="55280" y="91690"/>
                  <a:pt x="55280" y="89577"/>
                  <a:pt x="56629" y="88732"/>
                </a:cubicBezTo>
                <a:cubicBezTo>
                  <a:pt x="56629" y="88309"/>
                  <a:pt x="56629" y="85352"/>
                  <a:pt x="56629" y="84507"/>
                </a:cubicBezTo>
                <a:cubicBezTo>
                  <a:pt x="57977" y="83661"/>
                  <a:pt x="57977" y="82816"/>
                  <a:pt x="57977" y="82394"/>
                </a:cubicBezTo>
                <a:cubicBezTo>
                  <a:pt x="57977" y="81971"/>
                  <a:pt x="57977" y="81126"/>
                  <a:pt x="59325" y="80704"/>
                </a:cubicBezTo>
                <a:cubicBezTo>
                  <a:pt x="59325" y="80281"/>
                  <a:pt x="59325" y="79014"/>
                  <a:pt x="59325" y="78591"/>
                </a:cubicBezTo>
                <a:cubicBezTo>
                  <a:pt x="59325" y="78591"/>
                  <a:pt x="59325" y="78169"/>
                  <a:pt x="60674" y="77323"/>
                </a:cubicBezTo>
                <a:cubicBezTo>
                  <a:pt x="60674" y="76901"/>
                  <a:pt x="60674" y="75211"/>
                  <a:pt x="60674" y="74788"/>
                </a:cubicBezTo>
                <a:cubicBezTo>
                  <a:pt x="60674" y="74366"/>
                  <a:pt x="60674" y="73943"/>
                  <a:pt x="60674" y="73521"/>
                </a:cubicBezTo>
                <a:cubicBezTo>
                  <a:pt x="60674" y="73521"/>
                  <a:pt x="60674" y="73521"/>
                  <a:pt x="62022" y="72676"/>
                </a:cubicBezTo>
                <a:cubicBezTo>
                  <a:pt x="62022" y="72253"/>
                  <a:pt x="62022" y="71408"/>
                  <a:pt x="62022" y="71408"/>
                </a:cubicBezTo>
                <a:cubicBezTo>
                  <a:pt x="63370" y="70985"/>
                  <a:pt x="63370" y="70985"/>
                  <a:pt x="63370" y="71408"/>
                </a:cubicBezTo>
                <a:cubicBezTo>
                  <a:pt x="63370" y="71408"/>
                  <a:pt x="63370" y="71408"/>
                  <a:pt x="64719" y="71830"/>
                </a:cubicBezTo>
                <a:cubicBezTo>
                  <a:pt x="64719" y="71830"/>
                  <a:pt x="64719" y="72253"/>
                  <a:pt x="64719" y="72676"/>
                </a:cubicBezTo>
                <a:cubicBezTo>
                  <a:pt x="64719" y="73098"/>
                  <a:pt x="66067" y="73098"/>
                  <a:pt x="66067" y="73943"/>
                </a:cubicBezTo>
                <a:cubicBezTo>
                  <a:pt x="67415" y="74366"/>
                  <a:pt x="67415" y="75211"/>
                  <a:pt x="67415" y="75211"/>
                </a:cubicBezTo>
                <a:cubicBezTo>
                  <a:pt x="67415" y="75633"/>
                  <a:pt x="68764" y="76056"/>
                  <a:pt x="68764" y="76056"/>
                </a:cubicBezTo>
                <a:cubicBezTo>
                  <a:pt x="68764" y="76478"/>
                  <a:pt x="68764" y="77746"/>
                  <a:pt x="70112" y="78169"/>
                </a:cubicBezTo>
                <a:cubicBezTo>
                  <a:pt x="70112" y="78591"/>
                  <a:pt x="70112" y="79859"/>
                  <a:pt x="71460" y="80704"/>
                </a:cubicBezTo>
                <a:cubicBezTo>
                  <a:pt x="71460" y="81126"/>
                  <a:pt x="72808" y="83661"/>
                  <a:pt x="72808" y="84084"/>
                </a:cubicBezTo>
                <a:cubicBezTo>
                  <a:pt x="72808" y="84507"/>
                  <a:pt x="72808" y="85352"/>
                  <a:pt x="72808" y="86197"/>
                </a:cubicBezTo>
                <a:cubicBezTo>
                  <a:pt x="74157" y="86619"/>
                  <a:pt x="74157" y="88309"/>
                  <a:pt x="74157" y="88732"/>
                </a:cubicBezTo>
                <a:cubicBezTo>
                  <a:pt x="74157" y="88732"/>
                  <a:pt x="74157" y="91267"/>
                  <a:pt x="74157" y="92112"/>
                </a:cubicBezTo>
                <a:cubicBezTo>
                  <a:pt x="75505" y="92957"/>
                  <a:pt x="75505" y="93380"/>
                  <a:pt x="75505" y="93802"/>
                </a:cubicBezTo>
                <a:cubicBezTo>
                  <a:pt x="75505" y="94225"/>
                  <a:pt x="75505" y="95070"/>
                  <a:pt x="75505" y="95492"/>
                </a:cubicBezTo>
                <a:cubicBezTo>
                  <a:pt x="75505" y="95915"/>
                  <a:pt x="76853" y="97605"/>
                  <a:pt x="76853" y="97605"/>
                </a:cubicBezTo>
                <a:cubicBezTo>
                  <a:pt x="76853" y="98028"/>
                  <a:pt x="76853" y="100563"/>
                  <a:pt x="78202" y="100985"/>
                </a:cubicBezTo>
                <a:cubicBezTo>
                  <a:pt x="78202" y="101408"/>
                  <a:pt x="78202" y="103943"/>
                  <a:pt x="78202" y="103943"/>
                </a:cubicBezTo>
                <a:cubicBezTo>
                  <a:pt x="79550" y="104366"/>
                  <a:pt x="79550" y="105211"/>
                  <a:pt x="79550" y="105633"/>
                </a:cubicBezTo>
                <a:cubicBezTo>
                  <a:pt x="79550" y="106056"/>
                  <a:pt x="79550" y="106056"/>
                  <a:pt x="79550" y="106478"/>
                </a:cubicBezTo>
                <a:cubicBezTo>
                  <a:pt x="79550" y="107323"/>
                  <a:pt x="79550" y="107746"/>
                  <a:pt x="79550" y="108169"/>
                </a:cubicBezTo>
                <a:cubicBezTo>
                  <a:pt x="79550" y="108591"/>
                  <a:pt x="80898" y="109436"/>
                  <a:pt x="80898" y="109859"/>
                </a:cubicBezTo>
                <a:cubicBezTo>
                  <a:pt x="82247" y="109859"/>
                  <a:pt x="82247" y="110704"/>
                  <a:pt x="83595" y="110704"/>
                </a:cubicBezTo>
                <a:cubicBezTo>
                  <a:pt x="83595" y="111126"/>
                  <a:pt x="83595" y="111549"/>
                  <a:pt x="83595" y="111971"/>
                </a:cubicBezTo>
                <a:cubicBezTo>
                  <a:pt x="84943" y="111971"/>
                  <a:pt x="84943" y="112816"/>
                  <a:pt x="86292" y="112816"/>
                </a:cubicBezTo>
                <a:cubicBezTo>
                  <a:pt x="86292" y="112816"/>
                  <a:pt x="86292" y="113239"/>
                  <a:pt x="86292" y="113239"/>
                </a:cubicBezTo>
                <a:cubicBezTo>
                  <a:pt x="86292" y="113239"/>
                  <a:pt x="86292" y="113239"/>
                  <a:pt x="86292" y="113239"/>
                </a:cubicBezTo>
                <a:cubicBezTo>
                  <a:pt x="86292" y="113661"/>
                  <a:pt x="87640" y="114084"/>
                  <a:pt x="87640" y="114507"/>
                </a:cubicBezTo>
                <a:cubicBezTo>
                  <a:pt x="87640" y="114929"/>
                  <a:pt x="88988" y="114929"/>
                  <a:pt x="88988" y="114929"/>
                </a:cubicBezTo>
                <a:cubicBezTo>
                  <a:pt x="88988" y="114929"/>
                  <a:pt x="88988" y="114929"/>
                  <a:pt x="88988" y="115352"/>
                </a:cubicBezTo>
                <a:cubicBezTo>
                  <a:pt x="88988" y="115352"/>
                  <a:pt x="88988" y="115774"/>
                  <a:pt x="88988" y="116197"/>
                </a:cubicBezTo>
                <a:cubicBezTo>
                  <a:pt x="88988" y="116197"/>
                  <a:pt x="88988" y="117042"/>
                  <a:pt x="88988" y="117042"/>
                </a:cubicBezTo>
                <a:cubicBezTo>
                  <a:pt x="88988" y="117464"/>
                  <a:pt x="88988" y="117464"/>
                  <a:pt x="90337" y="117464"/>
                </a:cubicBezTo>
                <a:cubicBezTo>
                  <a:pt x="90337" y="117887"/>
                  <a:pt x="90337" y="117887"/>
                  <a:pt x="90337" y="117887"/>
                </a:cubicBezTo>
                <a:cubicBezTo>
                  <a:pt x="91685" y="117887"/>
                  <a:pt x="93033" y="118309"/>
                  <a:pt x="93033" y="118309"/>
                </a:cubicBezTo>
                <a:cubicBezTo>
                  <a:pt x="94382" y="118309"/>
                  <a:pt x="94382" y="118309"/>
                  <a:pt x="94382" y="118309"/>
                </a:cubicBezTo>
                <a:cubicBezTo>
                  <a:pt x="95730" y="118309"/>
                  <a:pt x="95730" y="118309"/>
                  <a:pt x="95730" y="118732"/>
                </a:cubicBezTo>
                <a:cubicBezTo>
                  <a:pt x="94382" y="118732"/>
                  <a:pt x="94382" y="118732"/>
                  <a:pt x="94382" y="119154"/>
                </a:cubicBezTo>
                <a:cubicBezTo>
                  <a:pt x="94382" y="119577"/>
                  <a:pt x="95730" y="119577"/>
                  <a:pt x="95730" y="120000"/>
                </a:cubicBezTo>
                <a:cubicBezTo>
                  <a:pt x="97078" y="120000"/>
                  <a:pt x="97078" y="120000"/>
                  <a:pt x="97078" y="120000"/>
                </a:cubicBezTo>
                <a:cubicBezTo>
                  <a:pt x="98426" y="120000"/>
                  <a:pt x="101123" y="120000"/>
                  <a:pt x="102471" y="120000"/>
                </a:cubicBezTo>
                <a:cubicBezTo>
                  <a:pt x="103820" y="120000"/>
                  <a:pt x="110561" y="120000"/>
                  <a:pt x="113258" y="120000"/>
                </a:cubicBezTo>
                <a:cubicBezTo>
                  <a:pt x="117303" y="120000"/>
                  <a:pt x="118651" y="119577"/>
                  <a:pt x="120000" y="119577"/>
                </a:cubicBezTo>
                <a:cubicBezTo>
                  <a:pt x="120000" y="119577"/>
                  <a:pt x="120000" y="119577"/>
                  <a:pt x="120000" y="119577"/>
                </a:cubicBezTo>
                <a:cubicBezTo>
                  <a:pt x="120000" y="119577"/>
                  <a:pt x="120000" y="119154"/>
                  <a:pt x="120000" y="119154"/>
                </a:cubicBezTo>
                <a:close/>
              </a:path>
            </a:pathLst>
          </a:custGeom>
          <a:solidFill>
            <a:schemeClr val="dk1"/>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3" name="Shape 111">
            <a:extLst>
              <a:ext uri="{FF2B5EF4-FFF2-40B4-BE49-F238E27FC236}">
                <a16:creationId xmlns:a16="http://schemas.microsoft.com/office/drawing/2014/main" id="{7E2469B0-7C7A-1D4E-A8A5-A75D1DEAC9BF}"/>
              </a:ext>
            </a:extLst>
          </p:cNvPr>
          <p:cNvSpPr/>
          <p:nvPr/>
        </p:nvSpPr>
        <p:spPr>
          <a:xfrm>
            <a:off x="385160" y="3201681"/>
            <a:ext cx="176387" cy="688946"/>
          </a:xfrm>
          <a:custGeom>
            <a:avLst/>
            <a:gdLst/>
            <a:ahLst/>
            <a:cxnLst/>
            <a:rect l="0" t="0" r="0" b="0"/>
            <a:pathLst>
              <a:path w="120000" h="120000" extrusionOk="0">
                <a:moveTo>
                  <a:pt x="118545" y="41165"/>
                </a:moveTo>
                <a:cubicBezTo>
                  <a:pt x="118545" y="40970"/>
                  <a:pt x="117090" y="40194"/>
                  <a:pt x="117090" y="40000"/>
                </a:cubicBezTo>
                <a:cubicBezTo>
                  <a:pt x="116363" y="40000"/>
                  <a:pt x="116363" y="39805"/>
                  <a:pt x="116363" y="39611"/>
                </a:cubicBezTo>
                <a:cubicBezTo>
                  <a:pt x="117090" y="39611"/>
                  <a:pt x="117818" y="37087"/>
                  <a:pt x="117818" y="36504"/>
                </a:cubicBezTo>
                <a:cubicBezTo>
                  <a:pt x="117818" y="35728"/>
                  <a:pt x="118545" y="33592"/>
                  <a:pt x="118545" y="32621"/>
                </a:cubicBezTo>
                <a:cubicBezTo>
                  <a:pt x="118545" y="31650"/>
                  <a:pt x="118545" y="30873"/>
                  <a:pt x="118545" y="30679"/>
                </a:cubicBezTo>
                <a:cubicBezTo>
                  <a:pt x="118545" y="30485"/>
                  <a:pt x="118545" y="30291"/>
                  <a:pt x="118545" y="29902"/>
                </a:cubicBezTo>
                <a:cubicBezTo>
                  <a:pt x="118545" y="29320"/>
                  <a:pt x="117818" y="27766"/>
                  <a:pt x="117818" y="27184"/>
                </a:cubicBezTo>
                <a:cubicBezTo>
                  <a:pt x="117090" y="26601"/>
                  <a:pt x="116363" y="25631"/>
                  <a:pt x="116363" y="25436"/>
                </a:cubicBezTo>
                <a:cubicBezTo>
                  <a:pt x="116363" y="25242"/>
                  <a:pt x="116363" y="25242"/>
                  <a:pt x="116363" y="25048"/>
                </a:cubicBezTo>
                <a:cubicBezTo>
                  <a:pt x="116363" y="24660"/>
                  <a:pt x="116363" y="24466"/>
                  <a:pt x="116363" y="24271"/>
                </a:cubicBezTo>
                <a:cubicBezTo>
                  <a:pt x="116363" y="23883"/>
                  <a:pt x="117090" y="22912"/>
                  <a:pt x="116363" y="22718"/>
                </a:cubicBezTo>
                <a:cubicBezTo>
                  <a:pt x="116363" y="22524"/>
                  <a:pt x="116363" y="22330"/>
                  <a:pt x="115636" y="22135"/>
                </a:cubicBezTo>
                <a:cubicBezTo>
                  <a:pt x="115636" y="21747"/>
                  <a:pt x="114909" y="21359"/>
                  <a:pt x="114181" y="21165"/>
                </a:cubicBezTo>
                <a:cubicBezTo>
                  <a:pt x="114181" y="20776"/>
                  <a:pt x="112727" y="20582"/>
                  <a:pt x="112727" y="20582"/>
                </a:cubicBezTo>
                <a:cubicBezTo>
                  <a:pt x="112000" y="20388"/>
                  <a:pt x="110545" y="20388"/>
                  <a:pt x="109818" y="20388"/>
                </a:cubicBezTo>
                <a:cubicBezTo>
                  <a:pt x="109818" y="20194"/>
                  <a:pt x="109090" y="20194"/>
                  <a:pt x="109090" y="20194"/>
                </a:cubicBezTo>
                <a:cubicBezTo>
                  <a:pt x="109090" y="20000"/>
                  <a:pt x="107636" y="20000"/>
                  <a:pt x="106909" y="19805"/>
                </a:cubicBezTo>
                <a:cubicBezTo>
                  <a:pt x="106181" y="19805"/>
                  <a:pt x="104727" y="19417"/>
                  <a:pt x="104000" y="19417"/>
                </a:cubicBezTo>
                <a:cubicBezTo>
                  <a:pt x="103272" y="19223"/>
                  <a:pt x="101090" y="18834"/>
                  <a:pt x="100363" y="18834"/>
                </a:cubicBezTo>
                <a:cubicBezTo>
                  <a:pt x="99636" y="18640"/>
                  <a:pt x="99636" y="18640"/>
                  <a:pt x="98181" y="17864"/>
                </a:cubicBezTo>
                <a:cubicBezTo>
                  <a:pt x="97454" y="17281"/>
                  <a:pt x="93818" y="14757"/>
                  <a:pt x="93090" y="13980"/>
                </a:cubicBezTo>
                <a:cubicBezTo>
                  <a:pt x="92363" y="13398"/>
                  <a:pt x="85818" y="6796"/>
                  <a:pt x="83636" y="5242"/>
                </a:cubicBezTo>
                <a:cubicBezTo>
                  <a:pt x="82181" y="3495"/>
                  <a:pt x="77818" y="2135"/>
                  <a:pt x="74909" y="1359"/>
                </a:cubicBezTo>
                <a:cubicBezTo>
                  <a:pt x="72000" y="582"/>
                  <a:pt x="66181" y="0"/>
                  <a:pt x="62545" y="0"/>
                </a:cubicBezTo>
                <a:cubicBezTo>
                  <a:pt x="58909" y="0"/>
                  <a:pt x="55272" y="388"/>
                  <a:pt x="53818" y="582"/>
                </a:cubicBezTo>
                <a:cubicBezTo>
                  <a:pt x="52363" y="776"/>
                  <a:pt x="50181" y="1165"/>
                  <a:pt x="49454" y="1165"/>
                </a:cubicBezTo>
                <a:cubicBezTo>
                  <a:pt x="48000" y="1165"/>
                  <a:pt x="45818" y="1747"/>
                  <a:pt x="42181" y="2330"/>
                </a:cubicBezTo>
                <a:cubicBezTo>
                  <a:pt x="39272" y="2912"/>
                  <a:pt x="37818" y="3495"/>
                  <a:pt x="37090" y="4271"/>
                </a:cubicBezTo>
                <a:cubicBezTo>
                  <a:pt x="36363" y="5048"/>
                  <a:pt x="37090" y="7184"/>
                  <a:pt x="37090" y="8349"/>
                </a:cubicBezTo>
                <a:cubicBezTo>
                  <a:pt x="37818" y="9708"/>
                  <a:pt x="39272" y="11067"/>
                  <a:pt x="39272" y="11650"/>
                </a:cubicBezTo>
                <a:cubicBezTo>
                  <a:pt x="39272" y="12038"/>
                  <a:pt x="40000" y="13009"/>
                  <a:pt x="40727" y="13592"/>
                </a:cubicBezTo>
                <a:cubicBezTo>
                  <a:pt x="40727" y="14174"/>
                  <a:pt x="42181" y="15533"/>
                  <a:pt x="42181" y="16116"/>
                </a:cubicBezTo>
                <a:cubicBezTo>
                  <a:pt x="42909" y="16699"/>
                  <a:pt x="43636" y="16893"/>
                  <a:pt x="43636" y="17281"/>
                </a:cubicBezTo>
                <a:cubicBezTo>
                  <a:pt x="43636" y="17864"/>
                  <a:pt x="42909" y="18058"/>
                  <a:pt x="42181" y="18252"/>
                </a:cubicBezTo>
                <a:cubicBezTo>
                  <a:pt x="41454" y="18446"/>
                  <a:pt x="41454" y="18252"/>
                  <a:pt x="40727" y="18640"/>
                </a:cubicBezTo>
                <a:cubicBezTo>
                  <a:pt x="40000" y="18834"/>
                  <a:pt x="39272" y="19223"/>
                  <a:pt x="38545" y="19417"/>
                </a:cubicBezTo>
                <a:cubicBezTo>
                  <a:pt x="37818" y="19611"/>
                  <a:pt x="37818" y="19611"/>
                  <a:pt x="37090" y="19611"/>
                </a:cubicBezTo>
                <a:cubicBezTo>
                  <a:pt x="36363" y="19805"/>
                  <a:pt x="35636" y="19805"/>
                  <a:pt x="34909" y="20000"/>
                </a:cubicBezTo>
                <a:cubicBezTo>
                  <a:pt x="33454" y="20000"/>
                  <a:pt x="32727" y="20194"/>
                  <a:pt x="31272" y="20388"/>
                </a:cubicBezTo>
                <a:cubicBezTo>
                  <a:pt x="29818" y="20582"/>
                  <a:pt x="29090" y="20776"/>
                  <a:pt x="28363" y="20970"/>
                </a:cubicBezTo>
                <a:cubicBezTo>
                  <a:pt x="27636" y="21165"/>
                  <a:pt x="27636" y="21165"/>
                  <a:pt x="26909" y="21359"/>
                </a:cubicBezTo>
                <a:cubicBezTo>
                  <a:pt x="26181" y="21553"/>
                  <a:pt x="26181" y="21359"/>
                  <a:pt x="25454" y="21553"/>
                </a:cubicBezTo>
                <a:cubicBezTo>
                  <a:pt x="24727" y="21747"/>
                  <a:pt x="24000" y="22330"/>
                  <a:pt x="23272" y="22524"/>
                </a:cubicBezTo>
                <a:cubicBezTo>
                  <a:pt x="23272" y="22912"/>
                  <a:pt x="22545" y="23300"/>
                  <a:pt x="22545" y="23495"/>
                </a:cubicBezTo>
                <a:cubicBezTo>
                  <a:pt x="21818" y="23883"/>
                  <a:pt x="21090" y="24660"/>
                  <a:pt x="21090" y="25048"/>
                </a:cubicBezTo>
                <a:cubicBezTo>
                  <a:pt x="21090" y="25242"/>
                  <a:pt x="20363" y="26019"/>
                  <a:pt x="20363" y="26407"/>
                </a:cubicBezTo>
                <a:cubicBezTo>
                  <a:pt x="19636" y="26990"/>
                  <a:pt x="19636" y="27378"/>
                  <a:pt x="18909" y="27766"/>
                </a:cubicBezTo>
                <a:cubicBezTo>
                  <a:pt x="18909" y="28349"/>
                  <a:pt x="17454" y="29708"/>
                  <a:pt x="17454" y="30485"/>
                </a:cubicBezTo>
                <a:cubicBezTo>
                  <a:pt x="16727" y="31067"/>
                  <a:pt x="15272" y="32621"/>
                  <a:pt x="15272" y="33203"/>
                </a:cubicBezTo>
                <a:cubicBezTo>
                  <a:pt x="14545" y="33786"/>
                  <a:pt x="13090" y="35533"/>
                  <a:pt x="13090" y="36116"/>
                </a:cubicBezTo>
                <a:cubicBezTo>
                  <a:pt x="12363" y="36504"/>
                  <a:pt x="11636" y="37864"/>
                  <a:pt x="11636" y="38058"/>
                </a:cubicBezTo>
                <a:cubicBezTo>
                  <a:pt x="11636" y="38252"/>
                  <a:pt x="10909" y="39029"/>
                  <a:pt x="10909" y="39417"/>
                </a:cubicBezTo>
                <a:cubicBezTo>
                  <a:pt x="10181" y="40000"/>
                  <a:pt x="9454" y="40582"/>
                  <a:pt x="9454" y="41165"/>
                </a:cubicBezTo>
                <a:cubicBezTo>
                  <a:pt x="8727" y="41553"/>
                  <a:pt x="8000" y="42330"/>
                  <a:pt x="8000" y="42718"/>
                </a:cubicBezTo>
                <a:cubicBezTo>
                  <a:pt x="8000" y="43106"/>
                  <a:pt x="8727" y="43495"/>
                  <a:pt x="8727" y="43689"/>
                </a:cubicBezTo>
                <a:cubicBezTo>
                  <a:pt x="8727" y="43883"/>
                  <a:pt x="8727" y="44854"/>
                  <a:pt x="9454" y="45048"/>
                </a:cubicBezTo>
                <a:cubicBezTo>
                  <a:pt x="9454" y="45048"/>
                  <a:pt x="8727" y="45242"/>
                  <a:pt x="8727" y="45631"/>
                </a:cubicBezTo>
                <a:cubicBezTo>
                  <a:pt x="8727" y="45825"/>
                  <a:pt x="8000" y="46990"/>
                  <a:pt x="8000" y="47378"/>
                </a:cubicBezTo>
                <a:cubicBezTo>
                  <a:pt x="8000" y="47572"/>
                  <a:pt x="7272" y="49708"/>
                  <a:pt x="7272" y="50485"/>
                </a:cubicBezTo>
                <a:cubicBezTo>
                  <a:pt x="7272" y="51262"/>
                  <a:pt x="7272" y="52233"/>
                  <a:pt x="7272" y="53592"/>
                </a:cubicBezTo>
                <a:cubicBezTo>
                  <a:pt x="6545" y="54757"/>
                  <a:pt x="5818" y="56310"/>
                  <a:pt x="5818" y="56310"/>
                </a:cubicBezTo>
                <a:cubicBezTo>
                  <a:pt x="5818" y="56504"/>
                  <a:pt x="5818" y="56699"/>
                  <a:pt x="5818" y="56893"/>
                </a:cubicBezTo>
                <a:cubicBezTo>
                  <a:pt x="5818" y="57087"/>
                  <a:pt x="5090" y="58252"/>
                  <a:pt x="4363" y="58640"/>
                </a:cubicBezTo>
                <a:cubicBezTo>
                  <a:pt x="4363" y="59223"/>
                  <a:pt x="3636" y="59805"/>
                  <a:pt x="2909" y="60582"/>
                </a:cubicBezTo>
                <a:cubicBezTo>
                  <a:pt x="2909" y="61359"/>
                  <a:pt x="2909" y="61553"/>
                  <a:pt x="2181" y="61941"/>
                </a:cubicBezTo>
                <a:cubicBezTo>
                  <a:pt x="2181" y="62135"/>
                  <a:pt x="2181" y="62330"/>
                  <a:pt x="2181" y="62718"/>
                </a:cubicBezTo>
                <a:cubicBezTo>
                  <a:pt x="2181" y="62912"/>
                  <a:pt x="2181" y="63106"/>
                  <a:pt x="1454" y="63495"/>
                </a:cubicBezTo>
                <a:cubicBezTo>
                  <a:pt x="1454" y="63883"/>
                  <a:pt x="727" y="64271"/>
                  <a:pt x="727" y="64466"/>
                </a:cubicBezTo>
                <a:cubicBezTo>
                  <a:pt x="0" y="64660"/>
                  <a:pt x="727" y="64660"/>
                  <a:pt x="727" y="64854"/>
                </a:cubicBezTo>
                <a:cubicBezTo>
                  <a:pt x="727" y="64854"/>
                  <a:pt x="1454" y="65436"/>
                  <a:pt x="2181" y="66019"/>
                </a:cubicBezTo>
                <a:cubicBezTo>
                  <a:pt x="2909" y="66407"/>
                  <a:pt x="2909" y="66407"/>
                  <a:pt x="2909" y="66796"/>
                </a:cubicBezTo>
                <a:cubicBezTo>
                  <a:pt x="3636" y="66990"/>
                  <a:pt x="4363" y="66990"/>
                  <a:pt x="4363" y="66990"/>
                </a:cubicBezTo>
                <a:cubicBezTo>
                  <a:pt x="4363" y="66990"/>
                  <a:pt x="4363" y="67184"/>
                  <a:pt x="5818" y="67184"/>
                </a:cubicBezTo>
                <a:cubicBezTo>
                  <a:pt x="6545" y="67378"/>
                  <a:pt x="7272" y="67572"/>
                  <a:pt x="8000" y="67766"/>
                </a:cubicBezTo>
                <a:cubicBezTo>
                  <a:pt x="8727" y="67961"/>
                  <a:pt x="10181" y="68155"/>
                  <a:pt x="10181" y="68349"/>
                </a:cubicBezTo>
                <a:cubicBezTo>
                  <a:pt x="10181" y="68349"/>
                  <a:pt x="10909" y="68349"/>
                  <a:pt x="11636" y="68543"/>
                </a:cubicBezTo>
                <a:cubicBezTo>
                  <a:pt x="12363" y="68737"/>
                  <a:pt x="13090" y="68737"/>
                  <a:pt x="13090" y="68932"/>
                </a:cubicBezTo>
                <a:cubicBezTo>
                  <a:pt x="13818" y="68932"/>
                  <a:pt x="14545" y="69126"/>
                  <a:pt x="15272" y="69320"/>
                </a:cubicBezTo>
                <a:cubicBezTo>
                  <a:pt x="15272" y="69320"/>
                  <a:pt x="15272" y="69320"/>
                  <a:pt x="16000" y="69320"/>
                </a:cubicBezTo>
                <a:cubicBezTo>
                  <a:pt x="16000" y="69126"/>
                  <a:pt x="16000" y="69126"/>
                  <a:pt x="16000" y="68932"/>
                </a:cubicBezTo>
                <a:cubicBezTo>
                  <a:pt x="16000" y="68737"/>
                  <a:pt x="16000" y="68543"/>
                  <a:pt x="16000" y="68543"/>
                </a:cubicBezTo>
                <a:cubicBezTo>
                  <a:pt x="16000" y="68349"/>
                  <a:pt x="16000" y="68543"/>
                  <a:pt x="16727" y="68349"/>
                </a:cubicBezTo>
                <a:cubicBezTo>
                  <a:pt x="17454" y="68155"/>
                  <a:pt x="16727" y="68155"/>
                  <a:pt x="16727" y="67961"/>
                </a:cubicBezTo>
                <a:cubicBezTo>
                  <a:pt x="16727" y="67766"/>
                  <a:pt x="15272" y="67572"/>
                  <a:pt x="15272" y="67378"/>
                </a:cubicBezTo>
                <a:cubicBezTo>
                  <a:pt x="14545" y="67378"/>
                  <a:pt x="13818" y="67378"/>
                  <a:pt x="13818" y="67378"/>
                </a:cubicBezTo>
                <a:cubicBezTo>
                  <a:pt x="13090" y="67184"/>
                  <a:pt x="13090" y="67184"/>
                  <a:pt x="13090" y="67184"/>
                </a:cubicBezTo>
                <a:cubicBezTo>
                  <a:pt x="13090" y="66990"/>
                  <a:pt x="13090" y="66796"/>
                  <a:pt x="12363" y="66796"/>
                </a:cubicBezTo>
                <a:cubicBezTo>
                  <a:pt x="12363" y="66601"/>
                  <a:pt x="10181" y="66407"/>
                  <a:pt x="10181" y="66407"/>
                </a:cubicBezTo>
                <a:cubicBezTo>
                  <a:pt x="9454" y="66213"/>
                  <a:pt x="9454" y="66213"/>
                  <a:pt x="8727" y="66213"/>
                </a:cubicBezTo>
                <a:cubicBezTo>
                  <a:pt x="8727" y="66019"/>
                  <a:pt x="8727" y="66019"/>
                  <a:pt x="8727" y="65825"/>
                </a:cubicBezTo>
                <a:cubicBezTo>
                  <a:pt x="8727" y="65631"/>
                  <a:pt x="8000" y="65436"/>
                  <a:pt x="8000" y="65242"/>
                </a:cubicBezTo>
                <a:cubicBezTo>
                  <a:pt x="8000" y="65048"/>
                  <a:pt x="7272" y="64854"/>
                  <a:pt x="7272" y="64660"/>
                </a:cubicBezTo>
                <a:cubicBezTo>
                  <a:pt x="7272" y="64660"/>
                  <a:pt x="7272" y="64466"/>
                  <a:pt x="7272" y="64466"/>
                </a:cubicBezTo>
                <a:cubicBezTo>
                  <a:pt x="7272" y="64271"/>
                  <a:pt x="7272" y="63689"/>
                  <a:pt x="7272" y="63689"/>
                </a:cubicBezTo>
                <a:cubicBezTo>
                  <a:pt x="7272" y="63495"/>
                  <a:pt x="8000" y="63495"/>
                  <a:pt x="8000" y="63495"/>
                </a:cubicBezTo>
                <a:cubicBezTo>
                  <a:pt x="8727" y="63495"/>
                  <a:pt x="8727" y="63300"/>
                  <a:pt x="8727" y="63300"/>
                </a:cubicBezTo>
                <a:cubicBezTo>
                  <a:pt x="8727" y="63300"/>
                  <a:pt x="8727" y="63300"/>
                  <a:pt x="9454" y="63300"/>
                </a:cubicBezTo>
                <a:cubicBezTo>
                  <a:pt x="10181" y="63300"/>
                  <a:pt x="10181" y="63300"/>
                  <a:pt x="10181" y="63106"/>
                </a:cubicBezTo>
                <a:cubicBezTo>
                  <a:pt x="10909" y="63106"/>
                  <a:pt x="10909" y="63106"/>
                  <a:pt x="10909" y="63300"/>
                </a:cubicBezTo>
                <a:cubicBezTo>
                  <a:pt x="11636" y="63689"/>
                  <a:pt x="10909" y="64077"/>
                  <a:pt x="10909" y="64271"/>
                </a:cubicBezTo>
                <a:cubicBezTo>
                  <a:pt x="10909" y="64466"/>
                  <a:pt x="10909" y="64854"/>
                  <a:pt x="10909" y="65242"/>
                </a:cubicBezTo>
                <a:cubicBezTo>
                  <a:pt x="11636" y="65436"/>
                  <a:pt x="12363" y="66019"/>
                  <a:pt x="13090" y="66213"/>
                </a:cubicBezTo>
                <a:cubicBezTo>
                  <a:pt x="13818" y="66407"/>
                  <a:pt x="15272" y="66407"/>
                  <a:pt x="16000" y="66407"/>
                </a:cubicBezTo>
                <a:cubicBezTo>
                  <a:pt x="16000" y="66213"/>
                  <a:pt x="16000" y="66213"/>
                  <a:pt x="16000" y="66019"/>
                </a:cubicBezTo>
                <a:cubicBezTo>
                  <a:pt x="16000" y="66019"/>
                  <a:pt x="16000" y="65631"/>
                  <a:pt x="16000" y="65436"/>
                </a:cubicBezTo>
                <a:cubicBezTo>
                  <a:pt x="16000" y="65242"/>
                  <a:pt x="16000" y="64660"/>
                  <a:pt x="15272" y="64271"/>
                </a:cubicBezTo>
                <a:cubicBezTo>
                  <a:pt x="15272" y="63883"/>
                  <a:pt x="15272" y="63495"/>
                  <a:pt x="15272" y="63300"/>
                </a:cubicBezTo>
                <a:cubicBezTo>
                  <a:pt x="15272" y="62912"/>
                  <a:pt x="15272" y="62524"/>
                  <a:pt x="15272" y="62330"/>
                </a:cubicBezTo>
                <a:cubicBezTo>
                  <a:pt x="15272" y="62135"/>
                  <a:pt x="15272" y="61747"/>
                  <a:pt x="16000" y="61359"/>
                </a:cubicBezTo>
                <a:cubicBezTo>
                  <a:pt x="16000" y="61165"/>
                  <a:pt x="15272" y="60388"/>
                  <a:pt x="15272" y="60194"/>
                </a:cubicBezTo>
                <a:cubicBezTo>
                  <a:pt x="15272" y="59805"/>
                  <a:pt x="13818" y="59223"/>
                  <a:pt x="13818" y="59029"/>
                </a:cubicBezTo>
                <a:cubicBezTo>
                  <a:pt x="13090" y="58834"/>
                  <a:pt x="13090" y="58640"/>
                  <a:pt x="13090" y="58446"/>
                </a:cubicBezTo>
                <a:cubicBezTo>
                  <a:pt x="13090" y="58252"/>
                  <a:pt x="13090" y="57864"/>
                  <a:pt x="13090" y="57669"/>
                </a:cubicBezTo>
                <a:cubicBezTo>
                  <a:pt x="13090" y="57669"/>
                  <a:pt x="13090" y="57669"/>
                  <a:pt x="13818" y="57669"/>
                </a:cubicBezTo>
                <a:cubicBezTo>
                  <a:pt x="13818" y="57669"/>
                  <a:pt x="14545" y="57669"/>
                  <a:pt x="15272" y="57669"/>
                </a:cubicBezTo>
                <a:cubicBezTo>
                  <a:pt x="16000" y="57864"/>
                  <a:pt x="16000" y="57864"/>
                  <a:pt x="16000" y="57669"/>
                </a:cubicBezTo>
                <a:cubicBezTo>
                  <a:pt x="16727" y="57669"/>
                  <a:pt x="16727" y="57669"/>
                  <a:pt x="16727" y="57864"/>
                </a:cubicBezTo>
                <a:cubicBezTo>
                  <a:pt x="16727" y="58058"/>
                  <a:pt x="16727" y="58446"/>
                  <a:pt x="16727" y="59029"/>
                </a:cubicBezTo>
                <a:cubicBezTo>
                  <a:pt x="16727" y="59611"/>
                  <a:pt x="17454" y="60582"/>
                  <a:pt x="17454" y="61165"/>
                </a:cubicBezTo>
                <a:cubicBezTo>
                  <a:pt x="17454" y="61553"/>
                  <a:pt x="18181" y="63106"/>
                  <a:pt x="18181" y="63883"/>
                </a:cubicBezTo>
                <a:cubicBezTo>
                  <a:pt x="18909" y="64466"/>
                  <a:pt x="18909" y="66601"/>
                  <a:pt x="18909" y="66990"/>
                </a:cubicBezTo>
                <a:cubicBezTo>
                  <a:pt x="18909" y="67378"/>
                  <a:pt x="18909" y="68349"/>
                  <a:pt x="18909" y="68737"/>
                </a:cubicBezTo>
                <a:cubicBezTo>
                  <a:pt x="18909" y="68932"/>
                  <a:pt x="18909" y="69514"/>
                  <a:pt x="18909" y="69902"/>
                </a:cubicBezTo>
                <a:cubicBezTo>
                  <a:pt x="18909" y="70097"/>
                  <a:pt x="18909" y="70485"/>
                  <a:pt x="18181" y="70679"/>
                </a:cubicBezTo>
                <a:cubicBezTo>
                  <a:pt x="18181" y="70873"/>
                  <a:pt x="18181" y="71262"/>
                  <a:pt x="18181" y="71456"/>
                </a:cubicBezTo>
                <a:cubicBezTo>
                  <a:pt x="18909" y="71650"/>
                  <a:pt x="18181" y="72233"/>
                  <a:pt x="18181" y="72815"/>
                </a:cubicBezTo>
                <a:cubicBezTo>
                  <a:pt x="18181" y="73203"/>
                  <a:pt x="16727" y="74951"/>
                  <a:pt x="16727" y="75339"/>
                </a:cubicBezTo>
                <a:cubicBezTo>
                  <a:pt x="16000" y="75728"/>
                  <a:pt x="15272" y="76699"/>
                  <a:pt x="15272" y="77087"/>
                </a:cubicBezTo>
                <a:cubicBezTo>
                  <a:pt x="14545" y="77281"/>
                  <a:pt x="13818" y="78058"/>
                  <a:pt x="13818" y="78446"/>
                </a:cubicBezTo>
                <a:cubicBezTo>
                  <a:pt x="13090" y="78640"/>
                  <a:pt x="12363" y="79611"/>
                  <a:pt x="12363" y="79805"/>
                </a:cubicBezTo>
                <a:cubicBezTo>
                  <a:pt x="11636" y="80000"/>
                  <a:pt x="11636" y="80000"/>
                  <a:pt x="12363" y="80000"/>
                </a:cubicBezTo>
                <a:cubicBezTo>
                  <a:pt x="12363" y="80000"/>
                  <a:pt x="15272" y="80194"/>
                  <a:pt x="16000" y="80194"/>
                </a:cubicBezTo>
                <a:cubicBezTo>
                  <a:pt x="16000" y="80194"/>
                  <a:pt x="16000" y="80388"/>
                  <a:pt x="16000" y="80388"/>
                </a:cubicBezTo>
                <a:cubicBezTo>
                  <a:pt x="16000" y="80582"/>
                  <a:pt x="16000" y="80582"/>
                  <a:pt x="16000" y="80582"/>
                </a:cubicBezTo>
                <a:cubicBezTo>
                  <a:pt x="16727" y="80776"/>
                  <a:pt x="17454" y="80776"/>
                  <a:pt x="18181" y="80776"/>
                </a:cubicBezTo>
                <a:cubicBezTo>
                  <a:pt x="19636" y="80970"/>
                  <a:pt x="23272" y="80970"/>
                  <a:pt x="24000" y="80970"/>
                </a:cubicBezTo>
                <a:cubicBezTo>
                  <a:pt x="24727" y="81165"/>
                  <a:pt x="24727" y="81165"/>
                  <a:pt x="24000" y="81165"/>
                </a:cubicBezTo>
                <a:cubicBezTo>
                  <a:pt x="24000" y="81359"/>
                  <a:pt x="24727" y="81359"/>
                  <a:pt x="26181" y="81553"/>
                </a:cubicBezTo>
                <a:cubicBezTo>
                  <a:pt x="26909" y="81553"/>
                  <a:pt x="29090" y="81747"/>
                  <a:pt x="29818" y="81747"/>
                </a:cubicBezTo>
                <a:cubicBezTo>
                  <a:pt x="29818" y="81747"/>
                  <a:pt x="29818" y="81747"/>
                  <a:pt x="29818" y="81941"/>
                </a:cubicBezTo>
                <a:cubicBezTo>
                  <a:pt x="29818" y="81941"/>
                  <a:pt x="30545" y="82524"/>
                  <a:pt x="30545" y="82912"/>
                </a:cubicBezTo>
                <a:cubicBezTo>
                  <a:pt x="31272" y="83300"/>
                  <a:pt x="32000" y="84466"/>
                  <a:pt x="32727" y="85048"/>
                </a:cubicBezTo>
                <a:cubicBezTo>
                  <a:pt x="32727" y="85825"/>
                  <a:pt x="32727" y="86990"/>
                  <a:pt x="32000" y="87378"/>
                </a:cubicBezTo>
                <a:cubicBezTo>
                  <a:pt x="32000" y="87961"/>
                  <a:pt x="31272" y="88932"/>
                  <a:pt x="31272" y="89708"/>
                </a:cubicBezTo>
                <a:cubicBezTo>
                  <a:pt x="31272" y="90485"/>
                  <a:pt x="30545" y="91067"/>
                  <a:pt x="31272" y="91650"/>
                </a:cubicBezTo>
                <a:cubicBezTo>
                  <a:pt x="31272" y="92427"/>
                  <a:pt x="32000" y="93203"/>
                  <a:pt x="32000" y="93592"/>
                </a:cubicBezTo>
                <a:cubicBezTo>
                  <a:pt x="32727" y="94174"/>
                  <a:pt x="32727" y="95922"/>
                  <a:pt x="33454" y="96893"/>
                </a:cubicBezTo>
                <a:cubicBezTo>
                  <a:pt x="33454" y="97669"/>
                  <a:pt x="34181" y="99417"/>
                  <a:pt x="34909" y="100582"/>
                </a:cubicBezTo>
                <a:cubicBezTo>
                  <a:pt x="35636" y="101941"/>
                  <a:pt x="35636" y="102330"/>
                  <a:pt x="35636" y="103300"/>
                </a:cubicBezTo>
                <a:cubicBezTo>
                  <a:pt x="35636" y="105242"/>
                  <a:pt x="35636" y="106019"/>
                  <a:pt x="34909" y="106213"/>
                </a:cubicBezTo>
                <a:cubicBezTo>
                  <a:pt x="34909" y="106407"/>
                  <a:pt x="33454" y="107184"/>
                  <a:pt x="32727" y="107766"/>
                </a:cubicBezTo>
                <a:cubicBezTo>
                  <a:pt x="32000" y="108349"/>
                  <a:pt x="32727" y="108737"/>
                  <a:pt x="33454" y="109126"/>
                </a:cubicBezTo>
                <a:cubicBezTo>
                  <a:pt x="33454" y="109320"/>
                  <a:pt x="33454" y="109514"/>
                  <a:pt x="33454" y="109708"/>
                </a:cubicBezTo>
                <a:cubicBezTo>
                  <a:pt x="33454" y="109902"/>
                  <a:pt x="32727" y="110097"/>
                  <a:pt x="32727" y="110291"/>
                </a:cubicBezTo>
                <a:cubicBezTo>
                  <a:pt x="32727" y="110485"/>
                  <a:pt x="32727" y="110873"/>
                  <a:pt x="32727" y="111067"/>
                </a:cubicBezTo>
                <a:cubicBezTo>
                  <a:pt x="33454" y="111456"/>
                  <a:pt x="33454" y="111650"/>
                  <a:pt x="33454" y="112038"/>
                </a:cubicBezTo>
                <a:cubicBezTo>
                  <a:pt x="33454" y="112233"/>
                  <a:pt x="33454" y="112427"/>
                  <a:pt x="34181" y="112815"/>
                </a:cubicBezTo>
                <a:cubicBezTo>
                  <a:pt x="34181" y="113009"/>
                  <a:pt x="34181" y="112815"/>
                  <a:pt x="34181" y="113009"/>
                </a:cubicBezTo>
                <a:cubicBezTo>
                  <a:pt x="34181" y="113398"/>
                  <a:pt x="34909" y="113980"/>
                  <a:pt x="34909" y="114368"/>
                </a:cubicBezTo>
                <a:cubicBezTo>
                  <a:pt x="35636" y="114757"/>
                  <a:pt x="35636" y="115145"/>
                  <a:pt x="35636" y="115145"/>
                </a:cubicBezTo>
                <a:cubicBezTo>
                  <a:pt x="35636" y="115339"/>
                  <a:pt x="35636" y="115339"/>
                  <a:pt x="34909" y="115339"/>
                </a:cubicBezTo>
                <a:cubicBezTo>
                  <a:pt x="34181" y="115339"/>
                  <a:pt x="32727" y="115339"/>
                  <a:pt x="32000" y="115533"/>
                </a:cubicBezTo>
                <a:cubicBezTo>
                  <a:pt x="31272" y="115533"/>
                  <a:pt x="29090" y="115533"/>
                  <a:pt x="29090" y="115728"/>
                </a:cubicBezTo>
                <a:cubicBezTo>
                  <a:pt x="28363" y="115728"/>
                  <a:pt x="28363" y="115922"/>
                  <a:pt x="28363" y="116116"/>
                </a:cubicBezTo>
                <a:cubicBezTo>
                  <a:pt x="29090" y="116310"/>
                  <a:pt x="29818" y="116504"/>
                  <a:pt x="31272" y="116504"/>
                </a:cubicBezTo>
                <a:cubicBezTo>
                  <a:pt x="32727" y="116504"/>
                  <a:pt x="34181" y="116504"/>
                  <a:pt x="34909" y="116699"/>
                </a:cubicBezTo>
                <a:cubicBezTo>
                  <a:pt x="35636" y="116699"/>
                  <a:pt x="34909" y="116699"/>
                  <a:pt x="34909" y="116893"/>
                </a:cubicBezTo>
                <a:cubicBezTo>
                  <a:pt x="34909" y="117281"/>
                  <a:pt x="34909" y="117281"/>
                  <a:pt x="34909" y="117864"/>
                </a:cubicBezTo>
                <a:cubicBezTo>
                  <a:pt x="34909" y="118252"/>
                  <a:pt x="34909" y="118252"/>
                  <a:pt x="35636" y="118446"/>
                </a:cubicBezTo>
                <a:cubicBezTo>
                  <a:pt x="35636" y="118640"/>
                  <a:pt x="35636" y="118834"/>
                  <a:pt x="35636" y="118834"/>
                </a:cubicBezTo>
                <a:cubicBezTo>
                  <a:pt x="35636" y="119029"/>
                  <a:pt x="36363" y="119029"/>
                  <a:pt x="37090" y="119223"/>
                </a:cubicBezTo>
                <a:cubicBezTo>
                  <a:pt x="37818" y="119417"/>
                  <a:pt x="38545" y="119611"/>
                  <a:pt x="39272" y="119611"/>
                </a:cubicBezTo>
                <a:cubicBezTo>
                  <a:pt x="40727" y="119805"/>
                  <a:pt x="41454" y="119805"/>
                  <a:pt x="42909" y="119805"/>
                </a:cubicBezTo>
                <a:cubicBezTo>
                  <a:pt x="43636" y="120000"/>
                  <a:pt x="45818" y="120000"/>
                  <a:pt x="47272" y="120000"/>
                </a:cubicBezTo>
                <a:cubicBezTo>
                  <a:pt x="48000" y="120000"/>
                  <a:pt x="50909" y="120000"/>
                  <a:pt x="51636" y="119805"/>
                </a:cubicBezTo>
                <a:cubicBezTo>
                  <a:pt x="52363" y="119611"/>
                  <a:pt x="55272" y="119223"/>
                  <a:pt x="56000" y="118834"/>
                </a:cubicBezTo>
                <a:cubicBezTo>
                  <a:pt x="57454" y="118446"/>
                  <a:pt x="57454" y="118058"/>
                  <a:pt x="57454" y="117475"/>
                </a:cubicBezTo>
                <a:cubicBezTo>
                  <a:pt x="57454" y="116893"/>
                  <a:pt x="56727" y="116504"/>
                  <a:pt x="56727" y="116504"/>
                </a:cubicBezTo>
                <a:cubicBezTo>
                  <a:pt x="56727" y="116310"/>
                  <a:pt x="56727" y="116310"/>
                  <a:pt x="57454" y="116310"/>
                </a:cubicBezTo>
                <a:cubicBezTo>
                  <a:pt x="58909" y="116116"/>
                  <a:pt x="61090" y="115728"/>
                  <a:pt x="61818" y="115533"/>
                </a:cubicBezTo>
                <a:cubicBezTo>
                  <a:pt x="63272" y="115339"/>
                  <a:pt x="64000" y="114951"/>
                  <a:pt x="64727" y="114757"/>
                </a:cubicBezTo>
                <a:cubicBezTo>
                  <a:pt x="64727" y="114563"/>
                  <a:pt x="66181" y="113980"/>
                  <a:pt x="66909" y="113786"/>
                </a:cubicBezTo>
                <a:cubicBezTo>
                  <a:pt x="66909" y="113203"/>
                  <a:pt x="69090" y="112621"/>
                  <a:pt x="69818" y="112427"/>
                </a:cubicBezTo>
                <a:cubicBezTo>
                  <a:pt x="69818" y="112233"/>
                  <a:pt x="72727" y="111650"/>
                  <a:pt x="73454" y="111456"/>
                </a:cubicBezTo>
                <a:cubicBezTo>
                  <a:pt x="74181" y="111262"/>
                  <a:pt x="73454" y="111262"/>
                  <a:pt x="74181" y="111262"/>
                </a:cubicBezTo>
                <a:cubicBezTo>
                  <a:pt x="74909" y="111262"/>
                  <a:pt x="75636" y="111262"/>
                  <a:pt x="75636" y="111067"/>
                </a:cubicBezTo>
                <a:cubicBezTo>
                  <a:pt x="76363" y="111067"/>
                  <a:pt x="76363" y="111067"/>
                  <a:pt x="77090" y="111262"/>
                </a:cubicBezTo>
                <a:cubicBezTo>
                  <a:pt x="77818" y="111262"/>
                  <a:pt x="77818" y="111456"/>
                  <a:pt x="78545" y="111844"/>
                </a:cubicBezTo>
                <a:cubicBezTo>
                  <a:pt x="78545" y="112038"/>
                  <a:pt x="79272" y="114174"/>
                  <a:pt x="79272" y="114563"/>
                </a:cubicBezTo>
                <a:cubicBezTo>
                  <a:pt x="79272" y="114951"/>
                  <a:pt x="79272" y="115339"/>
                  <a:pt x="79272" y="115339"/>
                </a:cubicBezTo>
                <a:cubicBezTo>
                  <a:pt x="79272" y="115533"/>
                  <a:pt x="78545" y="115728"/>
                  <a:pt x="79272" y="115728"/>
                </a:cubicBezTo>
                <a:cubicBezTo>
                  <a:pt x="80000" y="115728"/>
                  <a:pt x="80727" y="115728"/>
                  <a:pt x="81454" y="115728"/>
                </a:cubicBezTo>
                <a:cubicBezTo>
                  <a:pt x="81454" y="115533"/>
                  <a:pt x="81454" y="115533"/>
                  <a:pt x="81454" y="115533"/>
                </a:cubicBezTo>
                <a:cubicBezTo>
                  <a:pt x="82181" y="115533"/>
                  <a:pt x="82181" y="115533"/>
                  <a:pt x="82181" y="115339"/>
                </a:cubicBezTo>
                <a:cubicBezTo>
                  <a:pt x="82181" y="115339"/>
                  <a:pt x="81454" y="114757"/>
                  <a:pt x="81454" y="113786"/>
                </a:cubicBezTo>
                <a:cubicBezTo>
                  <a:pt x="80727" y="112815"/>
                  <a:pt x="81454" y="111650"/>
                  <a:pt x="81454" y="111262"/>
                </a:cubicBezTo>
                <a:cubicBezTo>
                  <a:pt x="81454" y="110679"/>
                  <a:pt x="82909" y="110291"/>
                  <a:pt x="83636" y="110097"/>
                </a:cubicBezTo>
                <a:cubicBezTo>
                  <a:pt x="84363" y="109708"/>
                  <a:pt x="85090" y="109320"/>
                  <a:pt x="85090" y="109320"/>
                </a:cubicBezTo>
                <a:cubicBezTo>
                  <a:pt x="85818" y="109126"/>
                  <a:pt x="85818" y="109126"/>
                  <a:pt x="85818" y="108932"/>
                </a:cubicBezTo>
                <a:cubicBezTo>
                  <a:pt x="85818" y="108932"/>
                  <a:pt x="85818" y="108737"/>
                  <a:pt x="85818" y="108543"/>
                </a:cubicBezTo>
                <a:cubicBezTo>
                  <a:pt x="85818" y="108349"/>
                  <a:pt x="85090" y="107572"/>
                  <a:pt x="84363" y="107184"/>
                </a:cubicBezTo>
                <a:cubicBezTo>
                  <a:pt x="83636" y="106796"/>
                  <a:pt x="81454" y="106019"/>
                  <a:pt x="80727" y="105825"/>
                </a:cubicBezTo>
                <a:cubicBezTo>
                  <a:pt x="79272" y="105436"/>
                  <a:pt x="78545" y="105436"/>
                  <a:pt x="78545" y="105436"/>
                </a:cubicBezTo>
                <a:cubicBezTo>
                  <a:pt x="77818" y="105242"/>
                  <a:pt x="78545" y="105242"/>
                  <a:pt x="77818" y="105242"/>
                </a:cubicBezTo>
                <a:cubicBezTo>
                  <a:pt x="77818" y="105242"/>
                  <a:pt x="77818" y="105048"/>
                  <a:pt x="77090" y="104466"/>
                </a:cubicBezTo>
                <a:cubicBezTo>
                  <a:pt x="77090" y="103883"/>
                  <a:pt x="76363" y="103106"/>
                  <a:pt x="75636" y="102135"/>
                </a:cubicBezTo>
                <a:cubicBezTo>
                  <a:pt x="74909" y="101359"/>
                  <a:pt x="74909" y="100194"/>
                  <a:pt x="74909" y="99611"/>
                </a:cubicBezTo>
                <a:cubicBezTo>
                  <a:pt x="74909" y="99029"/>
                  <a:pt x="74909" y="96699"/>
                  <a:pt x="74909" y="96116"/>
                </a:cubicBezTo>
                <a:cubicBezTo>
                  <a:pt x="74181" y="95728"/>
                  <a:pt x="74181" y="93592"/>
                  <a:pt x="74181" y="92815"/>
                </a:cubicBezTo>
                <a:cubicBezTo>
                  <a:pt x="74181" y="92233"/>
                  <a:pt x="74909" y="91844"/>
                  <a:pt x="74909" y="91456"/>
                </a:cubicBezTo>
                <a:cubicBezTo>
                  <a:pt x="75636" y="91067"/>
                  <a:pt x="76363" y="90291"/>
                  <a:pt x="76363" y="88932"/>
                </a:cubicBezTo>
                <a:cubicBezTo>
                  <a:pt x="76363" y="87766"/>
                  <a:pt x="75636" y="86213"/>
                  <a:pt x="74909" y="85242"/>
                </a:cubicBezTo>
                <a:cubicBezTo>
                  <a:pt x="74181" y="84271"/>
                  <a:pt x="72727" y="83689"/>
                  <a:pt x="72727" y="83495"/>
                </a:cubicBezTo>
                <a:cubicBezTo>
                  <a:pt x="72727" y="83300"/>
                  <a:pt x="72727" y="83300"/>
                  <a:pt x="73454" y="83300"/>
                </a:cubicBezTo>
                <a:cubicBezTo>
                  <a:pt x="74181" y="83300"/>
                  <a:pt x="77818" y="83106"/>
                  <a:pt x="78545" y="83106"/>
                </a:cubicBezTo>
                <a:cubicBezTo>
                  <a:pt x="78545" y="83106"/>
                  <a:pt x="78545" y="83106"/>
                  <a:pt x="78545" y="82912"/>
                </a:cubicBezTo>
                <a:cubicBezTo>
                  <a:pt x="78545" y="82912"/>
                  <a:pt x="78545" y="82524"/>
                  <a:pt x="78545" y="82330"/>
                </a:cubicBezTo>
                <a:cubicBezTo>
                  <a:pt x="78545" y="82135"/>
                  <a:pt x="78545" y="82135"/>
                  <a:pt x="79272" y="82135"/>
                </a:cubicBezTo>
                <a:cubicBezTo>
                  <a:pt x="80000" y="82135"/>
                  <a:pt x="82909" y="81941"/>
                  <a:pt x="83636" y="81941"/>
                </a:cubicBezTo>
                <a:cubicBezTo>
                  <a:pt x="84363" y="81941"/>
                  <a:pt x="85818" y="81747"/>
                  <a:pt x="85818" y="81747"/>
                </a:cubicBezTo>
                <a:cubicBezTo>
                  <a:pt x="85818" y="81747"/>
                  <a:pt x="85818" y="81747"/>
                  <a:pt x="85818" y="81553"/>
                </a:cubicBezTo>
                <a:cubicBezTo>
                  <a:pt x="85818" y="81553"/>
                  <a:pt x="85090" y="80970"/>
                  <a:pt x="85090" y="80776"/>
                </a:cubicBezTo>
                <a:cubicBezTo>
                  <a:pt x="85090" y="80582"/>
                  <a:pt x="85090" y="80388"/>
                  <a:pt x="85090" y="80388"/>
                </a:cubicBezTo>
                <a:cubicBezTo>
                  <a:pt x="84363" y="80194"/>
                  <a:pt x="84363" y="79805"/>
                  <a:pt x="83636" y="79029"/>
                </a:cubicBezTo>
                <a:cubicBezTo>
                  <a:pt x="82909" y="78446"/>
                  <a:pt x="82181" y="76893"/>
                  <a:pt x="81454" y="76116"/>
                </a:cubicBezTo>
                <a:cubicBezTo>
                  <a:pt x="80727" y="75339"/>
                  <a:pt x="80000" y="73786"/>
                  <a:pt x="80000" y="72815"/>
                </a:cubicBezTo>
                <a:cubicBezTo>
                  <a:pt x="79272" y="71844"/>
                  <a:pt x="80000" y="69902"/>
                  <a:pt x="80000" y="69708"/>
                </a:cubicBezTo>
                <a:cubicBezTo>
                  <a:pt x="80000" y="69514"/>
                  <a:pt x="80000" y="69514"/>
                  <a:pt x="80727" y="69320"/>
                </a:cubicBezTo>
                <a:cubicBezTo>
                  <a:pt x="80727" y="69126"/>
                  <a:pt x="80727" y="69126"/>
                  <a:pt x="80727" y="69320"/>
                </a:cubicBezTo>
                <a:cubicBezTo>
                  <a:pt x="81454" y="69320"/>
                  <a:pt x="81454" y="69320"/>
                  <a:pt x="82181" y="69320"/>
                </a:cubicBezTo>
                <a:cubicBezTo>
                  <a:pt x="82181" y="69320"/>
                  <a:pt x="82181" y="69126"/>
                  <a:pt x="82909" y="69126"/>
                </a:cubicBezTo>
                <a:cubicBezTo>
                  <a:pt x="83636" y="68932"/>
                  <a:pt x="84363" y="68543"/>
                  <a:pt x="85090" y="68543"/>
                </a:cubicBezTo>
                <a:cubicBezTo>
                  <a:pt x="85090" y="68349"/>
                  <a:pt x="85818" y="68155"/>
                  <a:pt x="85818" y="68155"/>
                </a:cubicBezTo>
                <a:cubicBezTo>
                  <a:pt x="85818" y="68155"/>
                  <a:pt x="86545" y="68155"/>
                  <a:pt x="86545" y="68155"/>
                </a:cubicBezTo>
                <a:cubicBezTo>
                  <a:pt x="87272" y="68349"/>
                  <a:pt x="88000" y="68349"/>
                  <a:pt x="88000" y="68349"/>
                </a:cubicBezTo>
                <a:cubicBezTo>
                  <a:pt x="88000" y="68155"/>
                  <a:pt x="88000" y="68155"/>
                  <a:pt x="88727" y="68155"/>
                </a:cubicBezTo>
                <a:cubicBezTo>
                  <a:pt x="88727" y="68155"/>
                  <a:pt x="89454" y="67961"/>
                  <a:pt x="90181" y="67766"/>
                </a:cubicBezTo>
                <a:cubicBezTo>
                  <a:pt x="90909" y="67378"/>
                  <a:pt x="90909" y="67378"/>
                  <a:pt x="91636" y="67184"/>
                </a:cubicBezTo>
                <a:cubicBezTo>
                  <a:pt x="91636" y="66796"/>
                  <a:pt x="92363" y="66601"/>
                  <a:pt x="93090" y="66601"/>
                </a:cubicBezTo>
                <a:cubicBezTo>
                  <a:pt x="93090" y="66407"/>
                  <a:pt x="93818" y="66213"/>
                  <a:pt x="93818" y="66019"/>
                </a:cubicBezTo>
                <a:cubicBezTo>
                  <a:pt x="93090" y="65825"/>
                  <a:pt x="93818" y="65242"/>
                  <a:pt x="94545" y="65048"/>
                </a:cubicBezTo>
                <a:cubicBezTo>
                  <a:pt x="94545" y="64660"/>
                  <a:pt x="95272" y="64466"/>
                  <a:pt x="95272" y="64271"/>
                </a:cubicBezTo>
                <a:cubicBezTo>
                  <a:pt x="96000" y="64077"/>
                  <a:pt x="96000" y="63300"/>
                  <a:pt x="96000" y="63106"/>
                </a:cubicBezTo>
                <a:cubicBezTo>
                  <a:pt x="96000" y="62912"/>
                  <a:pt x="96727" y="61941"/>
                  <a:pt x="97454" y="61553"/>
                </a:cubicBezTo>
                <a:cubicBezTo>
                  <a:pt x="97454" y="61165"/>
                  <a:pt x="97454" y="60582"/>
                  <a:pt x="97454" y="60000"/>
                </a:cubicBezTo>
                <a:cubicBezTo>
                  <a:pt x="96727" y="59611"/>
                  <a:pt x="97454" y="58834"/>
                  <a:pt x="98181" y="58640"/>
                </a:cubicBezTo>
                <a:cubicBezTo>
                  <a:pt x="98181" y="58446"/>
                  <a:pt x="99636" y="58058"/>
                  <a:pt x="99636" y="57864"/>
                </a:cubicBezTo>
                <a:cubicBezTo>
                  <a:pt x="100363" y="57669"/>
                  <a:pt x="100363" y="57281"/>
                  <a:pt x="100363" y="57087"/>
                </a:cubicBezTo>
                <a:cubicBezTo>
                  <a:pt x="100363" y="56893"/>
                  <a:pt x="101090" y="56893"/>
                  <a:pt x="101090" y="56893"/>
                </a:cubicBezTo>
                <a:cubicBezTo>
                  <a:pt x="101818" y="56893"/>
                  <a:pt x="101818" y="56893"/>
                  <a:pt x="101818" y="57087"/>
                </a:cubicBezTo>
                <a:cubicBezTo>
                  <a:pt x="101818" y="57087"/>
                  <a:pt x="101818" y="57281"/>
                  <a:pt x="101818" y="57475"/>
                </a:cubicBezTo>
                <a:cubicBezTo>
                  <a:pt x="101818" y="57475"/>
                  <a:pt x="101818" y="57475"/>
                  <a:pt x="102545" y="57087"/>
                </a:cubicBezTo>
                <a:cubicBezTo>
                  <a:pt x="103272" y="56893"/>
                  <a:pt x="104000" y="55922"/>
                  <a:pt x="104000" y="55533"/>
                </a:cubicBezTo>
                <a:cubicBezTo>
                  <a:pt x="104727" y="54951"/>
                  <a:pt x="105454" y="53786"/>
                  <a:pt x="106181" y="53398"/>
                </a:cubicBezTo>
                <a:cubicBezTo>
                  <a:pt x="106181" y="53203"/>
                  <a:pt x="106181" y="53009"/>
                  <a:pt x="106181" y="52815"/>
                </a:cubicBezTo>
                <a:cubicBezTo>
                  <a:pt x="106181" y="52815"/>
                  <a:pt x="106909" y="52427"/>
                  <a:pt x="106909" y="52038"/>
                </a:cubicBezTo>
                <a:cubicBezTo>
                  <a:pt x="106909" y="51844"/>
                  <a:pt x="106909" y="51844"/>
                  <a:pt x="107636" y="51844"/>
                </a:cubicBezTo>
                <a:cubicBezTo>
                  <a:pt x="107636" y="51844"/>
                  <a:pt x="107636" y="51844"/>
                  <a:pt x="107636" y="51844"/>
                </a:cubicBezTo>
                <a:cubicBezTo>
                  <a:pt x="107636" y="51650"/>
                  <a:pt x="107636" y="51650"/>
                  <a:pt x="108363" y="51456"/>
                </a:cubicBezTo>
                <a:cubicBezTo>
                  <a:pt x="108363" y="51456"/>
                  <a:pt x="109090" y="51262"/>
                  <a:pt x="109818" y="50873"/>
                </a:cubicBezTo>
                <a:cubicBezTo>
                  <a:pt x="110545" y="50485"/>
                  <a:pt x="111272" y="50097"/>
                  <a:pt x="112000" y="49902"/>
                </a:cubicBezTo>
                <a:cubicBezTo>
                  <a:pt x="112727" y="49514"/>
                  <a:pt x="112727" y="49320"/>
                  <a:pt x="113454" y="49126"/>
                </a:cubicBezTo>
                <a:cubicBezTo>
                  <a:pt x="113454" y="48932"/>
                  <a:pt x="114181" y="48543"/>
                  <a:pt x="114181" y="48543"/>
                </a:cubicBezTo>
                <a:cubicBezTo>
                  <a:pt x="114181" y="48349"/>
                  <a:pt x="114909" y="48349"/>
                  <a:pt x="114909" y="48155"/>
                </a:cubicBezTo>
                <a:cubicBezTo>
                  <a:pt x="114909" y="47961"/>
                  <a:pt x="114909" y="47766"/>
                  <a:pt x="114909" y="47572"/>
                </a:cubicBezTo>
                <a:cubicBezTo>
                  <a:pt x="114909" y="47572"/>
                  <a:pt x="114909" y="47378"/>
                  <a:pt x="114909" y="47184"/>
                </a:cubicBezTo>
                <a:cubicBezTo>
                  <a:pt x="114909" y="46990"/>
                  <a:pt x="114909" y="46796"/>
                  <a:pt x="114909" y="46601"/>
                </a:cubicBezTo>
                <a:cubicBezTo>
                  <a:pt x="115636" y="46601"/>
                  <a:pt x="115636" y="46213"/>
                  <a:pt x="115636" y="46019"/>
                </a:cubicBezTo>
                <a:cubicBezTo>
                  <a:pt x="115636" y="46019"/>
                  <a:pt x="115636" y="45825"/>
                  <a:pt x="115636" y="45631"/>
                </a:cubicBezTo>
                <a:cubicBezTo>
                  <a:pt x="116363" y="45436"/>
                  <a:pt x="117090" y="44660"/>
                  <a:pt x="117818" y="44077"/>
                </a:cubicBezTo>
                <a:cubicBezTo>
                  <a:pt x="118545" y="43495"/>
                  <a:pt x="119272" y="42524"/>
                  <a:pt x="119272" y="42135"/>
                </a:cubicBezTo>
                <a:cubicBezTo>
                  <a:pt x="120000" y="41553"/>
                  <a:pt x="119272" y="41359"/>
                  <a:pt x="118545" y="41165"/>
                </a:cubicBezTo>
                <a:close/>
                <a:moveTo>
                  <a:pt x="58181" y="106019"/>
                </a:moveTo>
                <a:cubicBezTo>
                  <a:pt x="57454" y="106796"/>
                  <a:pt x="57454" y="107572"/>
                  <a:pt x="57454" y="107961"/>
                </a:cubicBezTo>
                <a:cubicBezTo>
                  <a:pt x="56727" y="108349"/>
                  <a:pt x="56000" y="109320"/>
                  <a:pt x="54545" y="109902"/>
                </a:cubicBezTo>
                <a:cubicBezTo>
                  <a:pt x="53818" y="110485"/>
                  <a:pt x="53090" y="111262"/>
                  <a:pt x="52363" y="111456"/>
                </a:cubicBezTo>
                <a:cubicBezTo>
                  <a:pt x="51636" y="111844"/>
                  <a:pt x="52363" y="111844"/>
                  <a:pt x="51636" y="111650"/>
                </a:cubicBezTo>
                <a:cubicBezTo>
                  <a:pt x="51636" y="111262"/>
                  <a:pt x="50909" y="110679"/>
                  <a:pt x="50181" y="110291"/>
                </a:cubicBezTo>
                <a:cubicBezTo>
                  <a:pt x="49454" y="109902"/>
                  <a:pt x="49454" y="109902"/>
                  <a:pt x="48727" y="109708"/>
                </a:cubicBezTo>
                <a:cubicBezTo>
                  <a:pt x="48727" y="109514"/>
                  <a:pt x="48727" y="109708"/>
                  <a:pt x="48727" y="109514"/>
                </a:cubicBezTo>
                <a:cubicBezTo>
                  <a:pt x="48727" y="109320"/>
                  <a:pt x="48727" y="108932"/>
                  <a:pt x="49454" y="108932"/>
                </a:cubicBezTo>
                <a:cubicBezTo>
                  <a:pt x="49454" y="108737"/>
                  <a:pt x="49454" y="108155"/>
                  <a:pt x="48727" y="107961"/>
                </a:cubicBezTo>
                <a:cubicBezTo>
                  <a:pt x="48727" y="107961"/>
                  <a:pt x="48727" y="107572"/>
                  <a:pt x="48727" y="107184"/>
                </a:cubicBezTo>
                <a:cubicBezTo>
                  <a:pt x="48000" y="106796"/>
                  <a:pt x="48727" y="104660"/>
                  <a:pt x="48727" y="104660"/>
                </a:cubicBezTo>
                <a:cubicBezTo>
                  <a:pt x="49454" y="105436"/>
                  <a:pt x="49454" y="103300"/>
                  <a:pt x="50181" y="102135"/>
                </a:cubicBezTo>
                <a:cubicBezTo>
                  <a:pt x="51636" y="101165"/>
                  <a:pt x="52363" y="100388"/>
                  <a:pt x="53090" y="98834"/>
                </a:cubicBezTo>
                <a:cubicBezTo>
                  <a:pt x="53818" y="97864"/>
                  <a:pt x="53818" y="97087"/>
                  <a:pt x="53818" y="96893"/>
                </a:cubicBezTo>
                <a:cubicBezTo>
                  <a:pt x="54545" y="96699"/>
                  <a:pt x="54545" y="96504"/>
                  <a:pt x="54545" y="96699"/>
                </a:cubicBezTo>
                <a:cubicBezTo>
                  <a:pt x="54545" y="97087"/>
                  <a:pt x="56000" y="97864"/>
                  <a:pt x="56000" y="99029"/>
                </a:cubicBezTo>
                <a:cubicBezTo>
                  <a:pt x="56727" y="100194"/>
                  <a:pt x="58181" y="102524"/>
                  <a:pt x="58181" y="103689"/>
                </a:cubicBezTo>
                <a:cubicBezTo>
                  <a:pt x="58181" y="104854"/>
                  <a:pt x="58181" y="105436"/>
                  <a:pt x="58181" y="106019"/>
                </a:cubicBezTo>
                <a:close/>
                <a:moveTo>
                  <a:pt x="94545" y="44077"/>
                </a:moveTo>
                <a:cubicBezTo>
                  <a:pt x="94545" y="44271"/>
                  <a:pt x="93090" y="44854"/>
                  <a:pt x="93090" y="45242"/>
                </a:cubicBezTo>
                <a:cubicBezTo>
                  <a:pt x="92363" y="45825"/>
                  <a:pt x="92363" y="46407"/>
                  <a:pt x="92363" y="46990"/>
                </a:cubicBezTo>
                <a:cubicBezTo>
                  <a:pt x="92363" y="47572"/>
                  <a:pt x="91636" y="48543"/>
                  <a:pt x="91636" y="48737"/>
                </a:cubicBezTo>
                <a:cubicBezTo>
                  <a:pt x="91636" y="48932"/>
                  <a:pt x="91636" y="49126"/>
                  <a:pt x="91636" y="49320"/>
                </a:cubicBezTo>
                <a:cubicBezTo>
                  <a:pt x="91636" y="49514"/>
                  <a:pt x="90909" y="49902"/>
                  <a:pt x="90909" y="49514"/>
                </a:cubicBezTo>
                <a:cubicBezTo>
                  <a:pt x="90909" y="48932"/>
                  <a:pt x="90909" y="48932"/>
                  <a:pt x="90909" y="48155"/>
                </a:cubicBezTo>
                <a:cubicBezTo>
                  <a:pt x="90181" y="47572"/>
                  <a:pt x="89454" y="46990"/>
                  <a:pt x="89454" y="46601"/>
                </a:cubicBezTo>
                <a:cubicBezTo>
                  <a:pt x="89454" y="46213"/>
                  <a:pt x="89454" y="45825"/>
                  <a:pt x="88727" y="45631"/>
                </a:cubicBezTo>
                <a:cubicBezTo>
                  <a:pt x="88727" y="45242"/>
                  <a:pt x="88727" y="44660"/>
                  <a:pt x="88000" y="44271"/>
                </a:cubicBezTo>
                <a:cubicBezTo>
                  <a:pt x="87272" y="44077"/>
                  <a:pt x="86545" y="44077"/>
                  <a:pt x="87272" y="43883"/>
                </a:cubicBezTo>
                <a:cubicBezTo>
                  <a:pt x="87272" y="43883"/>
                  <a:pt x="87272" y="43689"/>
                  <a:pt x="87272" y="43495"/>
                </a:cubicBezTo>
                <a:cubicBezTo>
                  <a:pt x="86545" y="43300"/>
                  <a:pt x="86545" y="43106"/>
                  <a:pt x="85818" y="42912"/>
                </a:cubicBezTo>
                <a:cubicBezTo>
                  <a:pt x="85818" y="42912"/>
                  <a:pt x="85090" y="42718"/>
                  <a:pt x="85090" y="42718"/>
                </a:cubicBezTo>
                <a:cubicBezTo>
                  <a:pt x="85090" y="42524"/>
                  <a:pt x="85818" y="42524"/>
                  <a:pt x="85818" y="42524"/>
                </a:cubicBezTo>
                <a:cubicBezTo>
                  <a:pt x="86545" y="42524"/>
                  <a:pt x="87272" y="42524"/>
                  <a:pt x="88727" y="42524"/>
                </a:cubicBezTo>
                <a:cubicBezTo>
                  <a:pt x="89454" y="42330"/>
                  <a:pt x="89454" y="42330"/>
                  <a:pt x="90181" y="42330"/>
                </a:cubicBezTo>
                <a:cubicBezTo>
                  <a:pt x="90909" y="42135"/>
                  <a:pt x="91636" y="42135"/>
                  <a:pt x="91636" y="41941"/>
                </a:cubicBezTo>
                <a:cubicBezTo>
                  <a:pt x="91636" y="41747"/>
                  <a:pt x="91636" y="41359"/>
                  <a:pt x="92363" y="41165"/>
                </a:cubicBezTo>
                <a:cubicBezTo>
                  <a:pt x="93090" y="40970"/>
                  <a:pt x="93090" y="40582"/>
                  <a:pt x="93090" y="40388"/>
                </a:cubicBezTo>
                <a:cubicBezTo>
                  <a:pt x="93090" y="40194"/>
                  <a:pt x="93090" y="39611"/>
                  <a:pt x="93090" y="39417"/>
                </a:cubicBezTo>
                <a:cubicBezTo>
                  <a:pt x="93090" y="39223"/>
                  <a:pt x="93090" y="39029"/>
                  <a:pt x="92363" y="38834"/>
                </a:cubicBezTo>
                <a:cubicBezTo>
                  <a:pt x="92363" y="38640"/>
                  <a:pt x="91636" y="38446"/>
                  <a:pt x="92363" y="38252"/>
                </a:cubicBezTo>
                <a:cubicBezTo>
                  <a:pt x="92363" y="38252"/>
                  <a:pt x="92363" y="38058"/>
                  <a:pt x="93090" y="37864"/>
                </a:cubicBezTo>
                <a:cubicBezTo>
                  <a:pt x="93090" y="37864"/>
                  <a:pt x="93090" y="37864"/>
                  <a:pt x="93090" y="37864"/>
                </a:cubicBezTo>
                <a:cubicBezTo>
                  <a:pt x="93090" y="37864"/>
                  <a:pt x="93818" y="38640"/>
                  <a:pt x="93818" y="38834"/>
                </a:cubicBezTo>
                <a:cubicBezTo>
                  <a:pt x="93818" y="39223"/>
                  <a:pt x="94545" y="40388"/>
                  <a:pt x="94545" y="40582"/>
                </a:cubicBezTo>
                <a:cubicBezTo>
                  <a:pt x="95272" y="40776"/>
                  <a:pt x="95272" y="40776"/>
                  <a:pt x="94545" y="40970"/>
                </a:cubicBezTo>
                <a:cubicBezTo>
                  <a:pt x="94545" y="41165"/>
                  <a:pt x="93818" y="41165"/>
                  <a:pt x="93818" y="41359"/>
                </a:cubicBezTo>
                <a:cubicBezTo>
                  <a:pt x="93818" y="41553"/>
                  <a:pt x="93090" y="41747"/>
                  <a:pt x="93090" y="42135"/>
                </a:cubicBezTo>
                <a:cubicBezTo>
                  <a:pt x="93818" y="42330"/>
                  <a:pt x="93818" y="42524"/>
                  <a:pt x="93818" y="42718"/>
                </a:cubicBezTo>
                <a:cubicBezTo>
                  <a:pt x="94545" y="42912"/>
                  <a:pt x="94545" y="43300"/>
                  <a:pt x="94545" y="43495"/>
                </a:cubicBezTo>
                <a:cubicBezTo>
                  <a:pt x="94545" y="43689"/>
                  <a:pt x="95272" y="43883"/>
                  <a:pt x="95272" y="43883"/>
                </a:cubicBezTo>
                <a:cubicBezTo>
                  <a:pt x="95272" y="44077"/>
                  <a:pt x="95272" y="44077"/>
                  <a:pt x="94545" y="44077"/>
                </a:cubicBezTo>
                <a:close/>
              </a:path>
            </a:pathLst>
          </a:custGeom>
          <a:solidFill>
            <a:schemeClr val="dk1"/>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4" name="Shape 126">
            <a:extLst>
              <a:ext uri="{FF2B5EF4-FFF2-40B4-BE49-F238E27FC236}">
                <a16:creationId xmlns:a16="http://schemas.microsoft.com/office/drawing/2014/main" id="{B671AAD2-3143-E04B-8B33-E765CF6C4D18}"/>
              </a:ext>
            </a:extLst>
          </p:cNvPr>
          <p:cNvSpPr/>
          <p:nvPr/>
        </p:nvSpPr>
        <p:spPr>
          <a:xfrm flipH="1">
            <a:off x="1507982" y="3004786"/>
            <a:ext cx="199511" cy="671328"/>
          </a:xfrm>
          <a:custGeom>
            <a:avLst/>
            <a:gdLst/>
            <a:ahLst/>
            <a:cxnLst/>
            <a:rect l="0" t="0" r="0" b="0"/>
            <a:pathLst>
              <a:path w="120000" h="120000" extrusionOk="0">
                <a:moveTo>
                  <a:pt x="120000" y="110400"/>
                </a:moveTo>
                <a:cubicBezTo>
                  <a:pt x="118709" y="110400"/>
                  <a:pt x="118709" y="110000"/>
                  <a:pt x="118709" y="110000"/>
                </a:cubicBezTo>
                <a:cubicBezTo>
                  <a:pt x="118709" y="110000"/>
                  <a:pt x="118709" y="109200"/>
                  <a:pt x="118709" y="108800"/>
                </a:cubicBezTo>
                <a:cubicBezTo>
                  <a:pt x="118709" y="108800"/>
                  <a:pt x="118709" y="106800"/>
                  <a:pt x="118709" y="106400"/>
                </a:cubicBezTo>
                <a:cubicBezTo>
                  <a:pt x="117419" y="106000"/>
                  <a:pt x="117419" y="105600"/>
                  <a:pt x="117419" y="104800"/>
                </a:cubicBezTo>
                <a:cubicBezTo>
                  <a:pt x="117419" y="104000"/>
                  <a:pt x="117419" y="102800"/>
                  <a:pt x="117419" y="102000"/>
                </a:cubicBezTo>
                <a:cubicBezTo>
                  <a:pt x="117419" y="101600"/>
                  <a:pt x="116129" y="99600"/>
                  <a:pt x="116129" y="99600"/>
                </a:cubicBezTo>
                <a:cubicBezTo>
                  <a:pt x="116129" y="99200"/>
                  <a:pt x="116129" y="98800"/>
                  <a:pt x="116129" y="98400"/>
                </a:cubicBezTo>
                <a:cubicBezTo>
                  <a:pt x="116129" y="98000"/>
                  <a:pt x="114838" y="97200"/>
                  <a:pt x="114838" y="97200"/>
                </a:cubicBezTo>
                <a:cubicBezTo>
                  <a:pt x="114838" y="96800"/>
                  <a:pt x="114838" y="96400"/>
                  <a:pt x="114838" y="96400"/>
                </a:cubicBezTo>
                <a:cubicBezTo>
                  <a:pt x="114838" y="96400"/>
                  <a:pt x="114838" y="95600"/>
                  <a:pt x="114838" y="95600"/>
                </a:cubicBezTo>
                <a:cubicBezTo>
                  <a:pt x="114838" y="95600"/>
                  <a:pt x="114838" y="95200"/>
                  <a:pt x="113548" y="94800"/>
                </a:cubicBezTo>
                <a:cubicBezTo>
                  <a:pt x="113548" y="94800"/>
                  <a:pt x="113548" y="93200"/>
                  <a:pt x="113548" y="92800"/>
                </a:cubicBezTo>
                <a:cubicBezTo>
                  <a:pt x="113548" y="92400"/>
                  <a:pt x="113548" y="92000"/>
                  <a:pt x="113548" y="91200"/>
                </a:cubicBezTo>
                <a:cubicBezTo>
                  <a:pt x="112258" y="90800"/>
                  <a:pt x="112258" y="90000"/>
                  <a:pt x="112258" y="89600"/>
                </a:cubicBezTo>
                <a:cubicBezTo>
                  <a:pt x="112258" y="89200"/>
                  <a:pt x="112258" y="88800"/>
                  <a:pt x="112258" y="88400"/>
                </a:cubicBezTo>
                <a:cubicBezTo>
                  <a:pt x="112258" y="88000"/>
                  <a:pt x="112258" y="87200"/>
                  <a:pt x="112258" y="86400"/>
                </a:cubicBezTo>
                <a:cubicBezTo>
                  <a:pt x="112258" y="86000"/>
                  <a:pt x="110967" y="85600"/>
                  <a:pt x="110967" y="85200"/>
                </a:cubicBezTo>
                <a:cubicBezTo>
                  <a:pt x="110967" y="84800"/>
                  <a:pt x="109677" y="84000"/>
                  <a:pt x="109677" y="84000"/>
                </a:cubicBezTo>
                <a:cubicBezTo>
                  <a:pt x="108387" y="83600"/>
                  <a:pt x="108387" y="83600"/>
                  <a:pt x="108387" y="83600"/>
                </a:cubicBezTo>
                <a:cubicBezTo>
                  <a:pt x="108387" y="83600"/>
                  <a:pt x="108387" y="82800"/>
                  <a:pt x="108387" y="82400"/>
                </a:cubicBezTo>
                <a:cubicBezTo>
                  <a:pt x="108387" y="81600"/>
                  <a:pt x="108387" y="80400"/>
                  <a:pt x="108387" y="80000"/>
                </a:cubicBezTo>
                <a:cubicBezTo>
                  <a:pt x="108387" y="79200"/>
                  <a:pt x="109677" y="78000"/>
                  <a:pt x="109677" y="77600"/>
                </a:cubicBezTo>
                <a:cubicBezTo>
                  <a:pt x="109677" y="77200"/>
                  <a:pt x="109677" y="76800"/>
                  <a:pt x="108387" y="76400"/>
                </a:cubicBezTo>
                <a:cubicBezTo>
                  <a:pt x="108387" y="76000"/>
                  <a:pt x="108387" y="74800"/>
                  <a:pt x="107096" y="74000"/>
                </a:cubicBezTo>
                <a:cubicBezTo>
                  <a:pt x="107096" y="73200"/>
                  <a:pt x="105806" y="71600"/>
                  <a:pt x="105806" y="71200"/>
                </a:cubicBezTo>
                <a:cubicBezTo>
                  <a:pt x="105806" y="70800"/>
                  <a:pt x="105806" y="69600"/>
                  <a:pt x="105806" y="69200"/>
                </a:cubicBezTo>
                <a:cubicBezTo>
                  <a:pt x="105806" y="69200"/>
                  <a:pt x="104516" y="68400"/>
                  <a:pt x="104516" y="68400"/>
                </a:cubicBezTo>
                <a:cubicBezTo>
                  <a:pt x="104516" y="68400"/>
                  <a:pt x="104516" y="68000"/>
                  <a:pt x="104516" y="68000"/>
                </a:cubicBezTo>
                <a:cubicBezTo>
                  <a:pt x="104516" y="67600"/>
                  <a:pt x="104516" y="66800"/>
                  <a:pt x="104516" y="66800"/>
                </a:cubicBezTo>
                <a:cubicBezTo>
                  <a:pt x="104516" y="66800"/>
                  <a:pt x="104516" y="65600"/>
                  <a:pt x="104516" y="64800"/>
                </a:cubicBezTo>
                <a:cubicBezTo>
                  <a:pt x="104516" y="64400"/>
                  <a:pt x="104516" y="64400"/>
                  <a:pt x="104516" y="64000"/>
                </a:cubicBezTo>
                <a:cubicBezTo>
                  <a:pt x="104516" y="64000"/>
                  <a:pt x="103225" y="63200"/>
                  <a:pt x="103225" y="62800"/>
                </a:cubicBezTo>
                <a:cubicBezTo>
                  <a:pt x="103225" y="62400"/>
                  <a:pt x="103225" y="61600"/>
                  <a:pt x="103225" y="61600"/>
                </a:cubicBezTo>
                <a:cubicBezTo>
                  <a:pt x="103225" y="61200"/>
                  <a:pt x="103225" y="60800"/>
                  <a:pt x="103225" y="60800"/>
                </a:cubicBezTo>
                <a:cubicBezTo>
                  <a:pt x="103225" y="60800"/>
                  <a:pt x="103225" y="60400"/>
                  <a:pt x="103225" y="60000"/>
                </a:cubicBezTo>
                <a:cubicBezTo>
                  <a:pt x="104516" y="59600"/>
                  <a:pt x="104516" y="58800"/>
                  <a:pt x="104516" y="58400"/>
                </a:cubicBezTo>
                <a:cubicBezTo>
                  <a:pt x="103225" y="58000"/>
                  <a:pt x="103225" y="57600"/>
                  <a:pt x="103225" y="57200"/>
                </a:cubicBezTo>
                <a:cubicBezTo>
                  <a:pt x="103225" y="56800"/>
                  <a:pt x="101935" y="55600"/>
                  <a:pt x="101935" y="55600"/>
                </a:cubicBezTo>
                <a:cubicBezTo>
                  <a:pt x="101935" y="55200"/>
                  <a:pt x="100645" y="54800"/>
                  <a:pt x="100645" y="54800"/>
                </a:cubicBezTo>
                <a:cubicBezTo>
                  <a:pt x="100645" y="54800"/>
                  <a:pt x="100645" y="54800"/>
                  <a:pt x="100645" y="54800"/>
                </a:cubicBezTo>
                <a:cubicBezTo>
                  <a:pt x="100645" y="54800"/>
                  <a:pt x="100645" y="54400"/>
                  <a:pt x="100645" y="54400"/>
                </a:cubicBezTo>
                <a:cubicBezTo>
                  <a:pt x="100645" y="54400"/>
                  <a:pt x="100645" y="54000"/>
                  <a:pt x="100645" y="54000"/>
                </a:cubicBezTo>
                <a:cubicBezTo>
                  <a:pt x="100645" y="54000"/>
                  <a:pt x="100645" y="53600"/>
                  <a:pt x="99354" y="53600"/>
                </a:cubicBezTo>
                <a:cubicBezTo>
                  <a:pt x="99354" y="53600"/>
                  <a:pt x="99354" y="53600"/>
                  <a:pt x="99354" y="53200"/>
                </a:cubicBezTo>
                <a:cubicBezTo>
                  <a:pt x="99354" y="53200"/>
                  <a:pt x="98064" y="52400"/>
                  <a:pt x="98064" y="52000"/>
                </a:cubicBezTo>
                <a:cubicBezTo>
                  <a:pt x="98064" y="52000"/>
                  <a:pt x="98064" y="51600"/>
                  <a:pt x="98064" y="51600"/>
                </a:cubicBezTo>
                <a:cubicBezTo>
                  <a:pt x="96774" y="51600"/>
                  <a:pt x="96774" y="51200"/>
                  <a:pt x="96774" y="51200"/>
                </a:cubicBezTo>
                <a:cubicBezTo>
                  <a:pt x="96774" y="50800"/>
                  <a:pt x="96774" y="50800"/>
                  <a:pt x="96774" y="50800"/>
                </a:cubicBezTo>
                <a:cubicBezTo>
                  <a:pt x="96774" y="50400"/>
                  <a:pt x="96774" y="50400"/>
                  <a:pt x="96774" y="50400"/>
                </a:cubicBezTo>
                <a:cubicBezTo>
                  <a:pt x="96774" y="50000"/>
                  <a:pt x="95483" y="49600"/>
                  <a:pt x="95483" y="49600"/>
                </a:cubicBezTo>
                <a:cubicBezTo>
                  <a:pt x="95483" y="49600"/>
                  <a:pt x="95483" y="49600"/>
                  <a:pt x="95483" y="49600"/>
                </a:cubicBezTo>
                <a:cubicBezTo>
                  <a:pt x="95483" y="49200"/>
                  <a:pt x="95483" y="49200"/>
                  <a:pt x="95483" y="49200"/>
                </a:cubicBezTo>
                <a:cubicBezTo>
                  <a:pt x="95483" y="49200"/>
                  <a:pt x="95483" y="47600"/>
                  <a:pt x="94193" y="47600"/>
                </a:cubicBezTo>
                <a:cubicBezTo>
                  <a:pt x="94193" y="47600"/>
                  <a:pt x="94193" y="47600"/>
                  <a:pt x="94193" y="47600"/>
                </a:cubicBezTo>
                <a:cubicBezTo>
                  <a:pt x="94193" y="47600"/>
                  <a:pt x="94193" y="47600"/>
                  <a:pt x="95483" y="47600"/>
                </a:cubicBezTo>
                <a:cubicBezTo>
                  <a:pt x="95483" y="47600"/>
                  <a:pt x="95483" y="47600"/>
                  <a:pt x="95483" y="47600"/>
                </a:cubicBezTo>
                <a:cubicBezTo>
                  <a:pt x="95483" y="47600"/>
                  <a:pt x="95483" y="48800"/>
                  <a:pt x="95483" y="48800"/>
                </a:cubicBezTo>
                <a:cubicBezTo>
                  <a:pt x="95483" y="48800"/>
                  <a:pt x="95483" y="48800"/>
                  <a:pt x="95483" y="48800"/>
                </a:cubicBezTo>
                <a:cubicBezTo>
                  <a:pt x="95483" y="48800"/>
                  <a:pt x="95483" y="48800"/>
                  <a:pt x="96774" y="48400"/>
                </a:cubicBezTo>
                <a:cubicBezTo>
                  <a:pt x="96774" y="48400"/>
                  <a:pt x="98064" y="48400"/>
                  <a:pt x="98064" y="48400"/>
                </a:cubicBezTo>
                <a:cubicBezTo>
                  <a:pt x="98064" y="48400"/>
                  <a:pt x="98064" y="48000"/>
                  <a:pt x="98064" y="48000"/>
                </a:cubicBezTo>
                <a:cubicBezTo>
                  <a:pt x="99354" y="48000"/>
                  <a:pt x="99354" y="48000"/>
                  <a:pt x="99354" y="48000"/>
                </a:cubicBezTo>
                <a:cubicBezTo>
                  <a:pt x="99354" y="47600"/>
                  <a:pt x="99354" y="47600"/>
                  <a:pt x="100645" y="47200"/>
                </a:cubicBezTo>
                <a:cubicBezTo>
                  <a:pt x="100645" y="47200"/>
                  <a:pt x="101935" y="46800"/>
                  <a:pt x="101935" y="46800"/>
                </a:cubicBezTo>
                <a:cubicBezTo>
                  <a:pt x="103225" y="46800"/>
                  <a:pt x="103225" y="46400"/>
                  <a:pt x="103225" y="46400"/>
                </a:cubicBezTo>
                <a:cubicBezTo>
                  <a:pt x="103225" y="46400"/>
                  <a:pt x="103225" y="46400"/>
                  <a:pt x="103225" y="46000"/>
                </a:cubicBezTo>
                <a:cubicBezTo>
                  <a:pt x="103225" y="46000"/>
                  <a:pt x="103225" y="46000"/>
                  <a:pt x="101935" y="46000"/>
                </a:cubicBezTo>
                <a:cubicBezTo>
                  <a:pt x="101935" y="46000"/>
                  <a:pt x="100645" y="45600"/>
                  <a:pt x="100645" y="45600"/>
                </a:cubicBezTo>
                <a:cubicBezTo>
                  <a:pt x="100645" y="45600"/>
                  <a:pt x="99354" y="45200"/>
                  <a:pt x="99354" y="44800"/>
                </a:cubicBezTo>
                <a:cubicBezTo>
                  <a:pt x="99354" y="44800"/>
                  <a:pt x="98064" y="43600"/>
                  <a:pt x="98064" y="43200"/>
                </a:cubicBezTo>
                <a:cubicBezTo>
                  <a:pt x="96774" y="43200"/>
                  <a:pt x="98064" y="42800"/>
                  <a:pt x="98064" y="42800"/>
                </a:cubicBezTo>
                <a:cubicBezTo>
                  <a:pt x="98064" y="42400"/>
                  <a:pt x="96774" y="41600"/>
                  <a:pt x="96774" y="41200"/>
                </a:cubicBezTo>
                <a:cubicBezTo>
                  <a:pt x="96774" y="41200"/>
                  <a:pt x="96774" y="39200"/>
                  <a:pt x="96774" y="38800"/>
                </a:cubicBezTo>
                <a:cubicBezTo>
                  <a:pt x="96774" y="38800"/>
                  <a:pt x="96774" y="38800"/>
                  <a:pt x="96774" y="38400"/>
                </a:cubicBezTo>
                <a:cubicBezTo>
                  <a:pt x="96774" y="38400"/>
                  <a:pt x="98064" y="37200"/>
                  <a:pt x="99354" y="36800"/>
                </a:cubicBezTo>
                <a:cubicBezTo>
                  <a:pt x="99354" y="36400"/>
                  <a:pt x="100645" y="35200"/>
                  <a:pt x="100645" y="35200"/>
                </a:cubicBezTo>
                <a:cubicBezTo>
                  <a:pt x="100645" y="34800"/>
                  <a:pt x="100645" y="34400"/>
                  <a:pt x="101935" y="34400"/>
                </a:cubicBezTo>
                <a:cubicBezTo>
                  <a:pt x="101935" y="34000"/>
                  <a:pt x="101935" y="34000"/>
                  <a:pt x="101935" y="33600"/>
                </a:cubicBezTo>
                <a:cubicBezTo>
                  <a:pt x="103225" y="33200"/>
                  <a:pt x="103225" y="32400"/>
                  <a:pt x="104516" y="32400"/>
                </a:cubicBezTo>
                <a:cubicBezTo>
                  <a:pt x="104516" y="32000"/>
                  <a:pt x="104516" y="31600"/>
                  <a:pt x="104516" y="31600"/>
                </a:cubicBezTo>
                <a:cubicBezTo>
                  <a:pt x="104516" y="31200"/>
                  <a:pt x="105806" y="30800"/>
                  <a:pt x="105806" y="30800"/>
                </a:cubicBezTo>
                <a:cubicBezTo>
                  <a:pt x="105806" y="30400"/>
                  <a:pt x="105806" y="30400"/>
                  <a:pt x="105806" y="30400"/>
                </a:cubicBezTo>
                <a:cubicBezTo>
                  <a:pt x="105806" y="30000"/>
                  <a:pt x="107096" y="29600"/>
                  <a:pt x="107096" y="29600"/>
                </a:cubicBezTo>
                <a:cubicBezTo>
                  <a:pt x="107096" y="29600"/>
                  <a:pt x="107096" y="29600"/>
                  <a:pt x="107096" y="29200"/>
                </a:cubicBezTo>
                <a:cubicBezTo>
                  <a:pt x="107096" y="29200"/>
                  <a:pt x="107096" y="28800"/>
                  <a:pt x="107096" y="28800"/>
                </a:cubicBezTo>
                <a:cubicBezTo>
                  <a:pt x="107096" y="28400"/>
                  <a:pt x="107096" y="28400"/>
                  <a:pt x="107096" y="28000"/>
                </a:cubicBezTo>
                <a:cubicBezTo>
                  <a:pt x="107096" y="28000"/>
                  <a:pt x="107096" y="27600"/>
                  <a:pt x="107096" y="27600"/>
                </a:cubicBezTo>
                <a:cubicBezTo>
                  <a:pt x="107096" y="27600"/>
                  <a:pt x="107096" y="26800"/>
                  <a:pt x="105806" y="26400"/>
                </a:cubicBezTo>
                <a:cubicBezTo>
                  <a:pt x="105806" y="26000"/>
                  <a:pt x="105806" y="24800"/>
                  <a:pt x="104516" y="24400"/>
                </a:cubicBezTo>
                <a:cubicBezTo>
                  <a:pt x="104516" y="24400"/>
                  <a:pt x="104516" y="24000"/>
                  <a:pt x="104516" y="24000"/>
                </a:cubicBezTo>
                <a:cubicBezTo>
                  <a:pt x="104516" y="24000"/>
                  <a:pt x="104516" y="23600"/>
                  <a:pt x="104516" y="23200"/>
                </a:cubicBezTo>
                <a:cubicBezTo>
                  <a:pt x="104516" y="22800"/>
                  <a:pt x="104516" y="22000"/>
                  <a:pt x="104516" y="21600"/>
                </a:cubicBezTo>
                <a:cubicBezTo>
                  <a:pt x="104516" y="21200"/>
                  <a:pt x="104516" y="20800"/>
                  <a:pt x="104516" y="20800"/>
                </a:cubicBezTo>
                <a:cubicBezTo>
                  <a:pt x="103225" y="20800"/>
                  <a:pt x="103225" y="20400"/>
                  <a:pt x="103225" y="20400"/>
                </a:cubicBezTo>
                <a:cubicBezTo>
                  <a:pt x="101935" y="20000"/>
                  <a:pt x="101935" y="20000"/>
                  <a:pt x="101935" y="20000"/>
                </a:cubicBezTo>
                <a:cubicBezTo>
                  <a:pt x="101935" y="19600"/>
                  <a:pt x="100645" y="19600"/>
                  <a:pt x="100645" y="19200"/>
                </a:cubicBezTo>
                <a:cubicBezTo>
                  <a:pt x="100645" y="19200"/>
                  <a:pt x="100645" y="18800"/>
                  <a:pt x="99354" y="18400"/>
                </a:cubicBezTo>
                <a:cubicBezTo>
                  <a:pt x="98064" y="18400"/>
                  <a:pt x="96774" y="18000"/>
                  <a:pt x="96774" y="18000"/>
                </a:cubicBezTo>
                <a:cubicBezTo>
                  <a:pt x="95483" y="18000"/>
                  <a:pt x="95483" y="17600"/>
                  <a:pt x="94193" y="17600"/>
                </a:cubicBezTo>
                <a:cubicBezTo>
                  <a:pt x="94193" y="17600"/>
                  <a:pt x="92903" y="17600"/>
                  <a:pt x="92903" y="17600"/>
                </a:cubicBezTo>
                <a:cubicBezTo>
                  <a:pt x="91612" y="17600"/>
                  <a:pt x="91612" y="17600"/>
                  <a:pt x="91612" y="17600"/>
                </a:cubicBezTo>
                <a:cubicBezTo>
                  <a:pt x="91612" y="17600"/>
                  <a:pt x="90322" y="17200"/>
                  <a:pt x="90322" y="17200"/>
                </a:cubicBezTo>
                <a:cubicBezTo>
                  <a:pt x="89032" y="17200"/>
                  <a:pt x="87741" y="17200"/>
                  <a:pt x="87741" y="17200"/>
                </a:cubicBezTo>
                <a:cubicBezTo>
                  <a:pt x="87741" y="17200"/>
                  <a:pt x="86451" y="16800"/>
                  <a:pt x="85161" y="16800"/>
                </a:cubicBezTo>
                <a:cubicBezTo>
                  <a:pt x="83870" y="16800"/>
                  <a:pt x="83870" y="16800"/>
                  <a:pt x="82580" y="16800"/>
                </a:cubicBezTo>
                <a:cubicBezTo>
                  <a:pt x="82580" y="16800"/>
                  <a:pt x="81290" y="16800"/>
                  <a:pt x="80000" y="16400"/>
                </a:cubicBezTo>
                <a:cubicBezTo>
                  <a:pt x="80000" y="16400"/>
                  <a:pt x="80000" y="16400"/>
                  <a:pt x="78709" y="16400"/>
                </a:cubicBezTo>
                <a:cubicBezTo>
                  <a:pt x="78709" y="16000"/>
                  <a:pt x="77419" y="16000"/>
                  <a:pt x="77419" y="16400"/>
                </a:cubicBezTo>
                <a:cubicBezTo>
                  <a:pt x="77419" y="16400"/>
                  <a:pt x="77419" y="16400"/>
                  <a:pt x="77419" y="16400"/>
                </a:cubicBezTo>
                <a:cubicBezTo>
                  <a:pt x="77419" y="16000"/>
                  <a:pt x="76129" y="16000"/>
                  <a:pt x="76129" y="15600"/>
                </a:cubicBezTo>
                <a:cubicBezTo>
                  <a:pt x="76129" y="15600"/>
                  <a:pt x="76129" y="15600"/>
                  <a:pt x="76129" y="15200"/>
                </a:cubicBezTo>
                <a:cubicBezTo>
                  <a:pt x="76129" y="15200"/>
                  <a:pt x="76129" y="14800"/>
                  <a:pt x="74838" y="14800"/>
                </a:cubicBezTo>
                <a:cubicBezTo>
                  <a:pt x="74838" y="14400"/>
                  <a:pt x="74838" y="14000"/>
                  <a:pt x="74838" y="14000"/>
                </a:cubicBezTo>
                <a:cubicBezTo>
                  <a:pt x="74838" y="14000"/>
                  <a:pt x="74838" y="14000"/>
                  <a:pt x="73548" y="14000"/>
                </a:cubicBezTo>
                <a:cubicBezTo>
                  <a:pt x="73548" y="14000"/>
                  <a:pt x="73548" y="14000"/>
                  <a:pt x="73548" y="13600"/>
                </a:cubicBezTo>
                <a:cubicBezTo>
                  <a:pt x="73548" y="13600"/>
                  <a:pt x="74838" y="12800"/>
                  <a:pt x="74838" y="12400"/>
                </a:cubicBezTo>
                <a:cubicBezTo>
                  <a:pt x="74838" y="12000"/>
                  <a:pt x="74838" y="10800"/>
                  <a:pt x="74838" y="10800"/>
                </a:cubicBezTo>
                <a:cubicBezTo>
                  <a:pt x="74838" y="10800"/>
                  <a:pt x="74838" y="10800"/>
                  <a:pt x="76129" y="10800"/>
                </a:cubicBezTo>
                <a:cubicBezTo>
                  <a:pt x="77419" y="10800"/>
                  <a:pt x="77419" y="10400"/>
                  <a:pt x="77419" y="10400"/>
                </a:cubicBezTo>
                <a:cubicBezTo>
                  <a:pt x="77419" y="10400"/>
                  <a:pt x="78709" y="10000"/>
                  <a:pt x="78709" y="10000"/>
                </a:cubicBezTo>
                <a:cubicBezTo>
                  <a:pt x="78709" y="10000"/>
                  <a:pt x="78709" y="10000"/>
                  <a:pt x="78709" y="10000"/>
                </a:cubicBezTo>
                <a:cubicBezTo>
                  <a:pt x="78709" y="9600"/>
                  <a:pt x="78709" y="9600"/>
                  <a:pt x="80000" y="9200"/>
                </a:cubicBezTo>
                <a:cubicBezTo>
                  <a:pt x="80000" y="9200"/>
                  <a:pt x="80000" y="8800"/>
                  <a:pt x="80000" y="8400"/>
                </a:cubicBezTo>
                <a:cubicBezTo>
                  <a:pt x="80000" y="8400"/>
                  <a:pt x="80000" y="8400"/>
                  <a:pt x="80000" y="8000"/>
                </a:cubicBezTo>
                <a:cubicBezTo>
                  <a:pt x="80000" y="7200"/>
                  <a:pt x="80000" y="6800"/>
                  <a:pt x="80000" y="6800"/>
                </a:cubicBezTo>
                <a:cubicBezTo>
                  <a:pt x="78709" y="6400"/>
                  <a:pt x="78709" y="6400"/>
                  <a:pt x="78709" y="6400"/>
                </a:cubicBezTo>
                <a:cubicBezTo>
                  <a:pt x="78709" y="6400"/>
                  <a:pt x="78709" y="6400"/>
                  <a:pt x="78709" y="6000"/>
                </a:cubicBezTo>
                <a:cubicBezTo>
                  <a:pt x="78709" y="6000"/>
                  <a:pt x="78709" y="4400"/>
                  <a:pt x="78709" y="4400"/>
                </a:cubicBezTo>
                <a:cubicBezTo>
                  <a:pt x="76129" y="2400"/>
                  <a:pt x="70967" y="1200"/>
                  <a:pt x="67096" y="400"/>
                </a:cubicBezTo>
                <a:cubicBezTo>
                  <a:pt x="63225" y="0"/>
                  <a:pt x="60645" y="0"/>
                  <a:pt x="56774" y="400"/>
                </a:cubicBezTo>
                <a:cubicBezTo>
                  <a:pt x="54193" y="400"/>
                  <a:pt x="50322" y="1200"/>
                  <a:pt x="50322" y="1200"/>
                </a:cubicBezTo>
                <a:cubicBezTo>
                  <a:pt x="50322" y="1200"/>
                  <a:pt x="50322" y="1200"/>
                  <a:pt x="49032" y="1600"/>
                </a:cubicBezTo>
                <a:cubicBezTo>
                  <a:pt x="47741" y="1600"/>
                  <a:pt x="46451" y="2400"/>
                  <a:pt x="46451" y="2800"/>
                </a:cubicBezTo>
                <a:cubicBezTo>
                  <a:pt x="45161" y="3200"/>
                  <a:pt x="43870" y="4000"/>
                  <a:pt x="43870" y="4400"/>
                </a:cubicBezTo>
                <a:cubicBezTo>
                  <a:pt x="43870" y="4800"/>
                  <a:pt x="43870" y="5600"/>
                  <a:pt x="43870" y="6000"/>
                </a:cubicBezTo>
                <a:cubicBezTo>
                  <a:pt x="43870" y="6400"/>
                  <a:pt x="43870" y="6400"/>
                  <a:pt x="43870" y="6800"/>
                </a:cubicBezTo>
                <a:cubicBezTo>
                  <a:pt x="43870" y="7200"/>
                  <a:pt x="43870" y="7600"/>
                  <a:pt x="43870" y="8000"/>
                </a:cubicBezTo>
                <a:cubicBezTo>
                  <a:pt x="43870" y="8400"/>
                  <a:pt x="43870" y="8800"/>
                  <a:pt x="43870" y="9200"/>
                </a:cubicBezTo>
                <a:cubicBezTo>
                  <a:pt x="43870" y="9600"/>
                  <a:pt x="43870" y="10400"/>
                  <a:pt x="43870" y="11200"/>
                </a:cubicBezTo>
                <a:cubicBezTo>
                  <a:pt x="43870" y="12000"/>
                  <a:pt x="43870" y="12400"/>
                  <a:pt x="45161" y="12800"/>
                </a:cubicBezTo>
                <a:cubicBezTo>
                  <a:pt x="45161" y="13600"/>
                  <a:pt x="47741" y="14000"/>
                  <a:pt x="47741" y="14400"/>
                </a:cubicBezTo>
                <a:cubicBezTo>
                  <a:pt x="49032" y="14400"/>
                  <a:pt x="49032" y="14800"/>
                  <a:pt x="49032" y="14800"/>
                </a:cubicBezTo>
                <a:cubicBezTo>
                  <a:pt x="50322" y="14800"/>
                  <a:pt x="50322" y="14800"/>
                  <a:pt x="50322" y="15200"/>
                </a:cubicBezTo>
                <a:cubicBezTo>
                  <a:pt x="50322" y="15200"/>
                  <a:pt x="50322" y="15200"/>
                  <a:pt x="49032" y="15200"/>
                </a:cubicBezTo>
                <a:cubicBezTo>
                  <a:pt x="49032" y="15600"/>
                  <a:pt x="49032" y="16000"/>
                  <a:pt x="49032" y="16400"/>
                </a:cubicBezTo>
                <a:cubicBezTo>
                  <a:pt x="49032" y="16400"/>
                  <a:pt x="49032" y="16800"/>
                  <a:pt x="49032" y="16800"/>
                </a:cubicBezTo>
                <a:cubicBezTo>
                  <a:pt x="49032" y="16800"/>
                  <a:pt x="49032" y="16800"/>
                  <a:pt x="49032" y="17200"/>
                </a:cubicBezTo>
                <a:cubicBezTo>
                  <a:pt x="49032" y="17200"/>
                  <a:pt x="49032" y="17200"/>
                  <a:pt x="49032" y="17200"/>
                </a:cubicBezTo>
                <a:cubicBezTo>
                  <a:pt x="49032" y="17200"/>
                  <a:pt x="47741" y="17200"/>
                  <a:pt x="47741" y="17600"/>
                </a:cubicBezTo>
                <a:cubicBezTo>
                  <a:pt x="46451" y="17600"/>
                  <a:pt x="45161" y="18000"/>
                  <a:pt x="43870" y="18000"/>
                </a:cubicBezTo>
                <a:cubicBezTo>
                  <a:pt x="42580" y="18400"/>
                  <a:pt x="42580" y="18400"/>
                  <a:pt x="41290" y="18800"/>
                </a:cubicBezTo>
                <a:cubicBezTo>
                  <a:pt x="41290" y="18800"/>
                  <a:pt x="40000" y="18800"/>
                  <a:pt x="38709" y="18800"/>
                </a:cubicBezTo>
                <a:cubicBezTo>
                  <a:pt x="37419" y="18800"/>
                  <a:pt x="37419" y="18800"/>
                  <a:pt x="36129" y="18800"/>
                </a:cubicBezTo>
                <a:cubicBezTo>
                  <a:pt x="34838" y="18800"/>
                  <a:pt x="33548" y="18800"/>
                  <a:pt x="32258" y="18800"/>
                </a:cubicBezTo>
                <a:cubicBezTo>
                  <a:pt x="32258" y="18800"/>
                  <a:pt x="30967" y="19200"/>
                  <a:pt x="30967" y="19200"/>
                </a:cubicBezTo>
                <a:cubicBezTo>
                  <a:pt x="29677" y="19200"/>
                  <a:pt x="29677" y="19200"/>
                  <a:pt x="29677" y="19200"/>
                </a:cubicBezTo>
                <a:cubicBezTo>
                  <a:pt x="28387" y="19200"/>
                  <a:pt x="28387" y="19200"/>
                  <a:pt x="28387" y="19200"/>
                </a:cubicBezTo>
                <a:cubicBezTo>
                  <a:pt x="27096" y="19200"/>
                  <a:pt x="27096" y="19200"/>
                  <a:pt x="27096" y="19200"/>
                </a:cubicBezTo>
                <a:cubicBezTo>
                  <a:pt x="25806" y="19200"/>
                  <a:pt x="24516" y="19600"/>
                  <a:pt x="24516" y="19600"/>
                </a:cubicBezTo>
                <a:cubicBezTo>
                  <a:pt x="24516" y="19600"/>
                  <a:pt x="24516" y="19600"/>
                  <a:pt x="24516" y="19600"/>
                </a:cubicBezTo>
                <a:cubicBezTo>
                  <a:pt x="23225" y="19600"/>
                  <a:pt x="21935" y="20000"/>
                  <a:pt x="21935" y="20000"/>
                </a:cubicBezTo>
                <a:cubicBezTo>
                  <a:pt x="21935" y="20000"/>
                  <a:pt x="21935" y="20000"/>
                  <a:pt x="20645" y="20000"/>
                </a:cubicBezTo>
                <a:cubicBezTo>
                  <a:pt x="20645" y="20000"/>
                  <a:pt x="19354" y="20400"/>
                  <a:pt x="19354" y="20400"/>
                </a:cubicBezTo>
                <a:cubicBezTo>
                  <a:pt x="19354" y="20400"/>
                  <a:pt x="19354" y="20400"/>
                  <a:pt x="19354" y="20800"/>
                </a:cubicBezTo>
                <a:cubicBezTo>
                  <a:pt x="18064" y="20800"/>
                  <a:pt x="18064" y="21200"/>
                  <a:pt x="18064" y="21200"/>
                </a:cubicBezTo>
                <a:cubicBezTo>
                  <a:pt x="18064" y="21600"/>
                  <a:pt x="16774" y="21600"/>
                  <a:pt x="16774" y="21600"/>
                </a:cubicBezTo>
                <a:cubicBezTo>
                  <a:pt x="15483" y="22000"/>
                  <a:pt x="15483" y="22400"/>
                  <a:pt x="15483" y="22800"/>
                </a:cubicBezTo>
                <a:cubicBezTo>
                  <a:pt x="15483" y="23200"/>
                  <a:pt x="14193" y="24000"/>
                  <a:pt x="14193" y="24000"/>
                </a:cubicBezTo>
                <a:cubicBezTo>
                  <a:pt x="14193" y="24000"/>
                  <a:pt x="14193" y="24000"/>
                  <a:pt x="12903" y="24400"/>
                </a:cubicBezTo>
                <a:cubicBezTo>
                  <a:pt x="11612" y="24800"/>
                  <a:pt x="11612" y="24800"/>
                  <a:pt x="11612" y="25200"/>
                </a:cubicBezTo>
                <a:cubicBezTo>
                  <a:pt x="10322" y="25200"/>
                  <a:pt x="10322" y="26000"/>
                  <a:pt x="10322" y="26400"/>
                </a:cubicBezTo>
                <a:cubicBezTo>
                  <a:pt x="10322" y="26800"/>
                  <a:pt x="9032" y="27200"/>
                  <a:pt x="9032" y="27600"/>
                </a:cubicBezTo>
                <a:cubicBezTo>
                  <a:pt x="9032" y="27600"/>
                  <a:pt x="9032" y="27600"/>
                  <a:pt x="7741" y="28000"/>
                </a:cubicBezTo>
                <a:cubicBezTo>
                  <a:pt x="7741" y="28000"/>
                  <a:pt x="6451" y="29200"/>
                  <a:pt x="6451" y="29200"/>
                </a:cubicBezTo>
                <a:cubicBezTo>
                  <a:pt x="6451" y="29600"/>
                  <a:pt x="5161" y="30400"/>
                  <a:pt x="5161" y="30400"/>
                </a:cubicBezTo>
                <a:cubicBezTo>
                  <a:pt x="5161" y="30800"/>
                  <a:pt x="3870" y="31200"/>
                  <a:pt x="3870" y="31200"/>
                </a:cubicBezTo>
                <a:cubicBezTo>
                  <a:pt x="3870" y="31600"/>
                  <a:pt x="3870" y="31600"/>
                  <a:pt x="2580" y="32000"/>
                </a:cubicBezTo>
                <a:cubicBezTo>
                  <a:pt x="2580" y="32400"/>
                  <a:pt x="2580" y="33200"/>
                  <a:pt x="1290" y="34000"/>
                </a:cubicBezTo>
                <a:cubicBezTo>
                  <a:pt x="1290" y="34800"/>
                  <a:pt x="0" y="36000"/>
                  <a:pt x="0" y="36400"/>
                </a:cubicBezTo>
                <a:cubicBezTo>
                  <a:pt x="0" y="37200"/>
                  <a:pt x="1290" y="38000"/>
                  <a:pt x="1290" y="38400"/>
                </a:cubicBezTo>
                <a:cubicBezTo>
                  <a:pt x="1290" y="38800"/>
                  <a:pt x="2580" y="38800"/>
                  <a:pt x="2580" y="39200"/>
                </a:cubicBezTo>
                <a:cubicBezTo>
                  <a:pt x="3870" y="39200"/>
                  <a:pt x="3870" y="39200"/>
                  <a:pt x="5161" y="39600"/>
                </a:cubicBezTo>
                <a:cubicBezTo>
                  <a:pt x="6451" y="39600"/>
                  <a:pt x="7741" y="39600"/>
                  <a:pt x="9032" y="39600"/>
                </a:cubicBezTo>
                <a:cubicBezTo>
                  <a:pt x="9032" y="39600"/>
                  <a:pt x="9032" y="39600"/>
                  <a:pt x="9032" y="39600"/>
                </a:cubicBezTo>
                <a:cubicBezTo>
                  <a:pt x="10322" y="39600"/>
                  <a:pt x="10322" y="39600"/>
                  <a:pt x="11612" y="39600"/>
                </a:cubicBezTo>
                <a:cubicBezTo>
                  <a:pt x="11612" y="39600"/>
                  <a:pt x="12903" y="40000"/>
                  <a:pt x="14193" y="40000"/>
                </a:cubicBezTo>
                <a:cubicBezTo>
                  <a:pt x="14193" y="40000"/>
                  <a:pt x="15483" y="40000"/>
                  <a:pt x="16774" y="40000"/>
                </a:cubicBezTo>
                <a:cubicBezTo>
                  <a:pt x="18064" y="40400"/>
                  <a:pt x="19354" y="40400"/>
                  <a:pt x="20645" y="40400"/>
                </a:cubicBezTo>
                <a:cubicBezTo>
                  <a:pt x="20645" y="40400"/>
                  <a:pt x="21935" y="40400"/>
                  <a:pt x="21935" y="40400"/>
                </a:cubicBezTo>
                <a:cubicBezTo>
                  <a:pt x="21935" y="40400"/>
                  <a:pt x="23225" y="40400"/>
                  <a:pt x="23225" y="40400"/>
                </a:cubicBezTo>
                <a:cubicBezTo>
                  <a:pt x="24516" y="40400"/>
                  <a:pt x="24516" y="40400"/>
                  <a:pt x="25806" y="40400"/>
                </a:cubicBezTo>
                <a:cubicBezTo>
                  <a:pt x="25806" y="40400"/>
                  <a:pt x="25806" y="40400"/>
                  <a:pt x="25806" y="40400"/>
                </a:cubicBezTo>
                <a:cubicBezTo>
                  <a:pt x="25806" y="40800"/>
                  <a:pt x="25806" y="40800"/>
                  <a:pt x="25806" y="41200"/>
                </a:cubicBezTo>
                <a:cubicBezTo>
                  <a:pt x="25806" y="41600"/>
                  <a:pt x="24516" y="42800"/>
                  <a:pt x="24516" y="43600"/>
                </a:cubicBezTo>
                <a:cubicBezTo>
                  <a:pt x="24516" y="44400"/>
                  <a:pt x="24516" y="46000"/>
                  <a:pt x="24516" y="46800"/>
                </a:cubicBezTo>
                <a:cubicBezTo>
                  <a:pt x="24516" y="47200"/>
                  <a:pt x="24516" y="48000"/>
                  <a:pt x="24516" y="48000"/>
                </a:cubicBezTo>
                <a:cubicBezTo>
                  <a:pt x="24516" y="48400"/>
                  <a:pt x="25806" y="48400"/>
                  <a:pt x="25806" y="48400"/>
                </a:cubicBezTo>
                <a:cubicBezTo>
                  <a:pt x="25806" y="48800"/>
                  <a:pt x="27096" y="48800"/>
                  <a:pt x="27096" y="49200"/>
                </a:cubicBezTo>
                <a:cubicBezTo>
                  <a:pt x="27096" y="49200"/>
                  <a:pt x="28387" y="49200"/>
                  <a:pt x="28387" y="49200"/>
                </a:cubicBezTo>
                <a:cubicBezTo>
                  <a:pt x="28387" y="49200"/>
                  <a:pt x="28387" y="49200"/>
                  <a:pt x="28387" y="49200"/>
                </a:cubicBezTo>
                <a:cubicBezTo>
                  <a:pt x="28387" y="49600"/>
                  <a:pt x="29677" y="49600"/>
                  <a:pt x="29677" y="49600"/>
                </a:cubicBezTo>
                <a:cubicBezTo>
                  <a:pt x="29677" y="49600"/>
                  <a:pt x="29677" y="49600"/>
                  <a:pt x="29677" y="49600"/>
                </a:cubicBezTo>
                <a:cubicBezTo>
                  <a:pt x="28387" y="50000"/>
                  <a:pt x="29677" y="50000"/>
                  <a:pt x="29677" y="50000"/>
                </a:cubicBezTo>
                <a:cubicBezTo>
                  <a:pt x="29677" y="50000"/>
                  <a:pt x="29677" y="50000"/>
                  <a:pt x="29677" y="50000"/>
                </a:cubicBezTo>
                <a:cubicBezTo>
                  <a:pt x="28387" y="50400"/>
                  <a:pt x="28387" y="50400"/>
                  <a:pt x="29677" y="50400"/>
                </a:cubicBezTo>
                <a:cubicBezTo>
                  <a:pt x="29677" y="50800"/>
                  <a:pt x="29677" y="51200"/>
                  <a:pt x="29677" y="51200"/>
                </a:cubicBezTo>
                <a:cubicBezTo>
                  <a:pt x="28387" y="51200"/>
                  <a:pt x="28387" y="51200"/>
                  <a:pt x="27096" y="51600"/>
                </a:cubicBezTo>
                <a:cubicBezTo>
                  <a:pt x="27096" y="51600"/>
                  <a:pt x="27096" y="52000"/>
                  <a:pt x="27096" y="52400"/>
                </a:cubicBezTo>
                <a:cubicBezTo>
                  <a:pt x="27096" y="52800"/>
                  <a:pt x="27096" y="52800"/>
                  <a:pt x="28387" y="53200"/>
                </a:cubicBezTo>
                <a:cubicBezTo>
                  <a:pt x="28387" y="53200"/>
                  <a:pt x="28387" y="53200"/>
                  <a:pt x="27096" y="53200"/>
                </a:cubicBezTo>
                <a:cubicBezTo>
                  <a:pt x="27096" y="53600"/>
                  <a:pt x="27096" y="54000"/>
                  <a:pt x="27096" y="54000"/>
                </a:cubicBezTo>
                <a:cubicBezTo>
                  <a:pt x="27096" y="54400"/>
                  <a:pt x="27096" y="54800"/>
                  <a:pt x="27096" y="54800"/>
                </a:cubicBezTo>
                <a:cubicBezTo>
                  <a:pt x="25806" y="55200"/>
                  <a:pt x="25806" y="55200"/>
                  <a:pt x="25806" y="55600"/>
                </a:cubicBezTo>
                <a:cubicBezTo>
                  <a:pt x="25806" y="56000"/>
                  <a:pt x="25806" y="56000"/>
                  <a:pt x="25806" y="56000"/>
                </a:cubicBezTo>
                <a:cubicBezTo>
                  <a:pt x="25806" y="56400"/>
                  <a:pt x="25806" y="56800"/>
                  <a:pt x="24516" y="56800"/>
                </a:cubicBezTo>
                <a:cubicBezTo>
                  <a:pt x="24516" y="56800"/>
                  <a:pt x="24516" y="57200"/>
                  <a:pt x="24516" y="57200"/>
                </a:cubicBezTo>
                <a:cubicBezTo>
                  <a:pt x="24516" y="57600"/>
                  <a:pt x="23225" y="58000"/>
                  <a:pt x="23225" y="58400"/>
                </a:cubicBezTo>
                <a:cubicBezTo>
                  <a:pt x="23225" y="58800"/>
                  <a:pt x="23225" y="59200"/>
                  <a:pt x="23225" y="59200"/>
                </a:cubicBezTo>
                <a:cubicBezTo>
                  <a:pt x="23225" y="59200"/>
                  <a:pt x="23225" y="59600"/>
                  <a:pt x="23225" y="60000"/>
                </a:cubicBezTo>
                <a:cubicBezTo>
                  <a:pt x="23225" y="60000"/>
                  <a:pt x="23225" y="60400"/>
                  <a:pt x="23225" y="60400"/>
                </a:cubicBezTo>
                <a:cubicBezTo>
                  <a:pt x="21935" y="60800"/>
                  <a:pt x="23225" y="60800"/>
                  <a:pt x="23225" y="60800"/>
                </a:cubicBezTo>
                <a:cubicBezTo>
                  <a:pt x="23225" y="61200"/>
                  <a:pt x="23225" y="61200"/>
                  <a:pt x="23225" y="61600"/>
                </a:cubicBezTo>
                <a:cubicBezTo>
                  <a:pt x="23225" y="61600"/>
                  <a:pt x="23225" y="61600"/>
                  <a:pt x="23225" y="61600"/>
                </a:cubicBezTo>
                <a:cubicBezTo>
                  <a:pt x="23225" y="62000"/>
                  <a:pt x="23225" y="62000"/>
                  <a:pt x="23225" y="62000"/>
                </a:cubicBezTo>
                <a:cubicBezTo>
                  <a:pt x="23225" y="62400"/>
                  <a:pt x="24516" y="62400"/>
                  <a:pt x="24516" y="62400"/>
                </a:cubicBezTo>
                <a:cubicBezTo>
                  <a:pt x="24516" y="62800"/>
                  <a:pt x="24516" y="62800"/>
                  <a:pt x="24516" y="62800"/>
                </a:cubicBezTo>
                <a:cubicBezTo>
                  <a:pt x="24516" y="63200"/>
                  <a:pt x="24516" y="63200"/>
                  <a:pt x="24516" y="63200"/>
                </a:cubicBezTo>
                <a:cubicBezTo>
                  <a:pt x="24516" y="63600"/>
                  <a:pt x="24516" y="64000"/>
                  <a:pt x="24516" y="64000"/>
                </a:cubicBezTo>
                <a:cubicBezTo>
                  <a:pt x="25806" y="64400"/>
                  <a:pt x="25806" y="64800"/>
                  <a:pt x="24516" y="64800"/>
                </a:cubicBezTo>
                <a:cubicBezTo>
                  <a:pt x="24516" y="64800"/>
                  <a:pt x="24516" y="65200"/>
                  <a:pt x="24516" y="65600"/>
                </a:cubicBezTo>
                <a:cubicBezTo>
                  <a:pt x="24516" y="66000"/>
                  <a:pt x="24516" y="66400"/>
                  <a:pt x="24516" y="66800"/>
                </a:cubicBezTo>
                <a:cubicBezTo>
                  <a:pt x="24516" y="67600"/>
                  <a:pt x="25806" y="68400"/>
                  <a:pt x="25806" y="69200"/>
                </a:cubicBezTo>
                <a:cubicBezTo>
                  <a:pt x="25806" y="70000"/>
                  <a:pt x="25806" y="70400"/>
                  <a:pt x="27096" y="70800"/>
                </a:cubicBezTo>
                <a:cubicBezTo>
                  <a:pt x="27096" y="71600"/>
                  <a:pt x="28387" y="72800"/>
                  <a:pt x="28387" y="73200"/>
                </a:cubicBezTo>
                <a:cubicBezTo>
                  <a:pt x="28387" y="73600"/>
                  <a:pt x="29677" y="74400"/>
                  <a:pt x="29677" y="74800"/>
                </a:cubicBezTo>
                <a:cubicBezTo>
                  <a:pt x="29677" y="74800"/>
                  <a:pt x="29677" y="75600"/>
                  <a:pt x="29677" y="76000"/>
                </a:cubicBezTo>
                <a:cubicBezTo>
                  <a:pt x="29677" y="76400"/>
                  <a:pt x="30967" y="77600"/>
                  <a:pt x="30967" y="78000"/>
                </a:cubicBezTo>
                <a:cubicBezTo>
                  <a:pt x="30967" y="78400"/>
                  <a:pt x="30967" y="80800"/>
                  <a:pt x="30967" y="81200"/>
                </a:cubicBezTo>
                <a:cubicBezTo>
                  <a:pt x="32258" y="81600"/>
                  <a:pt x="32258" y="83600"/>
                  <a:pt x="32258" y="84400"/>
                </a:cubicBezTo>
                <a:cubicBezTo>
                  <a:pt x="32258" y="84800"/>
                  <a:pt x="33548" y="86800"/>
                  <a:pt x="33548" y="87600"/>
                </a:cubicBezTo>
                <a:cubicBezTo>
                  <a:pt x="33548" y="88400"/>
                  <a:pt x="34838" y="90000"/>
                  <a:pt x="34838" y="90400"/>
                </a:cubicBezTo>
                <a:cubicBezTo>
                  <a:pt x="34838" y="90400"/>
                  <a:pt x="36129" y="91600"/>
                  <a:pt x="36129" y="92000"/>
                </a:cubicBezTo>
                <a:cubicBezTo>
                  <a:pt x="36129" y="92000"/>
                  <a:pt x="37419" y="93200"/>
                  <a:pt x="37419" y="94000"/>
                </a:cubicBezTo>
                <a:cubicBezTo>
                  <a:pt x="37419" y="94400"/>
                  <a:pt x="38709" y="95200"/>
                  <a:pt x="38709" y="95600"/>
                </a:cubicBezTo>
                <a:cubicBezTo>
                  <a:pt x="38709" y="96400"/>
                  <a:pt x="40000" y="96400"/>
                  <a:pt x="40000" y="96800"/>
                </a:cubicBezTo>
                <a:cubicBezTo>
                  <a:pt x="40000" y="96800"/>
                  <a:pt x="41290" y="97600"/>
                  <a:pt x="41290" y="97600"/>
                </a:cubicBezTo>
                <a:cubicBezTo>
                  <a:pt x="41290" y="98000"/>
                  <a:pt x="42580" y="98800"/>
                  <a:pt x="42580" y="99200"/>
                </a:cubicBezTo>
                <a:cubicBezTo>
                  <a:pt x="42580" y="99200"/>
                  <a:pt x="43870" y="100400"/>
                  <a:pt x="45161" y="100800"/>
                </a:cubicBezTo>
                <a:cubicBezTo>
                  <a:pt x="45161" y="100800"/>
                  <a:pt x="45161" y="100800"/>
                  <a:pt x="45161" y="100800"/>
                </a:cubicBezTo>
                <a:cubicBezTo>
                  <a:pt x="45161" y="101200"/>
                  <a:pt x="45161" y="101200"/>
                  <a:pt x="45161" y="101200"/>
                </a:cubicBezTo>
                <a:cubicBezTo>
                  <a:pt x="43870" y="101200"/>
                  <a:pt x="43870" y="102000"/>
                  <a:pt x="42580" y="102400"/>
                </a:cubicBezTo>
                <a:cubicBezTo>
                  <a:pt x="41290" y="102800"/>
                  <a:pt x="41290" y="103200"/>
                  <a:pt x="41290" y="103600"/>
                </a:cubicBezTo>
                <a:cubicBezTo>
                  <a:pt x="41290" y="103600"/>
                  <a:pt x="40000" y="104400"/>
                  <a:pt x="40000" y="104800"/>
                </a:cubicBezTo>
                <a:cubicBezTo>
                  <a:pt x="40000" y="105200"/>
                  <a:pt x="40000" y="105200"/>
                  <a:pt x="38709" y="105600"/>
                </a:cubicBezTo>
                <a:cubicBezTo>
                  <a:pt x="38709" y="106000"/>
                  <a:pt x="37419" y="106400"/>
                  <a:pt x="37419" y="106800"/>
                </a:cubicBezTo>
                <a:cubicBezTo>
                  <a:pt x="37419" y="106800"/>
                  <a:pt x="37419" y="106800"/>
                  <a:pt x="37419" y="107200"/>
                </a:cubicBezTo>
                <a:cubicBezTo>
                  <a:pt x="37419" y="107200"/>
                  <a:pt x="37419" y="107600"/>
                  <a:pt x="37419" y="107600"/>
                </a:cubicBezTo>
                <a:cubicBezTo>
                  <a:pt x="37419" y="107600"/>
                  <a:pt x="38709" y="108000"/>
                  <a:pt x="38709" y="108000"/>
                </a:cubicBezTo>
                <a:cubicBezTo>
                  <a:pt x="38709" y="108000"/>
                  <a:pt x="41290" y="108000"/>
                  <a:pt x="41290" y="108000"/>
                </a:cubicBezTo>
                <a:cubicBezTo>
                  <a:pt x="41290" y="108000"/>
                  <a:pt x="41290" y="108400"/>
                  <a:pt x="41290" y="108400"/>
                </a:cubicBezTo>
                <a:cubicBezTo>
                  <a:pt x="41290" y="108400"/>
                  <a:pt x="40000" y="108800"/>
                  <a:pt x="40000" y="108800"/>
                </a:cubicBezTo>
                <a:cubicBezTo>
                  <a:pt x="40000" y="108800"/>
                  <a:pt x="40000" y="109200"/>
                  <a:pt x="38709" y="109200"/>
                </a:cubicBezTo>
                <a:cubicBezTo>
                  <a:pt x="38709" y="109200"/>
                  <a:pt x="38709" y="109600"/>
                  <a:pt x="38709" y="109600"/>
                </a:cubicBezTo>
                <a:cubicBezTo>
                  <a:pt x="38709" y="109600"/>
                  <a:pt x="37419" y="110000"/>
                  <a:pt x="37419" y="110400"/>
                </a:cubicBezTo>
                <a:cubicBezTo>
                  <a:pt x="36129" y="110800"/>
                  <a:pt x="36129" y="111200"/>
                  <a:pt x="36129" y="111200"/>
                </a:cubicBezTo>
                <a:cubicBezTo>
                  <a:pt x="36129" y="111200"/>
                  <a:pt x="36129" y="111200"/>
                  <a:pt x="36129" y="111200"/>
                </a:cubicBezTo>
                <a:cubicBezTo>
                  <a:pt x="36129" y="111200"/>
                  <a:pt x="36129" y="111200"/>
                  <a:pt x="36129" y="111200"/>
                </a:cubicBezTo>
                <a:cubicBezTo>
                  <a:pt x="36129" y="111600"/>
                  <a:pt x="34838" y="111600"/>
                  <a:pt x="34838" y="111600"/>
                </a:cubicBezTo>
                <a:cubicBezTo>
                  <a:pt x="34838" y="112000"/>
                  <a:pt x="34838" y="112000"/>
                  <a:pt x="33548" y="112000"/>
                </a:cubicBezTo>
                <a:cubicBezTo>
                  <a:pt x="33548" y="112400"/>
                  <a:pt x="32258" y="112400"/>
                  <a:pt x="32258" y="112800"/>
                </a:cubicBezTo>
                <a:cubicBezTo>
                  <a:pt x="30967" y="112800"/>
                  <a:pt x="29677" y="112800"/>
                  <a:pt x="28387" y="112800"/>
                </a:cubicBezTo>
                <a:cubicBezTo>
                  <a:pt x="27096" y="112800"/>
                  <a:pt x="24516" y="113200"/>
                  <a:pt x="23225" y="113200"/>
                </a:cubicBezTo>
                <a:cubicBezTo>
                  <a:pt x="21935" y="113600"/>
                  <a:pt x="20645" y="113600"/>
                  <a:pt x="19354" y="113600"/>
                </a:cubicBezTo>
                <a:cubicBezTo>
                  <a:pt x="19354" y="114000"/>
                  <a:pt x="18064" y="114400"/>
                  <a:pt x="18064" y="114400"/>
                </a:cubicBezTo>
                <a:cubicBezTo>
                  <a:pt x="18064" y="114400"/>
                  <a:pt x="18064" y="114400"/>
                  <a:pt x="18064" y="114800"/>
                </a:cubicBezTo>
                <a:cubicBezTo>
                  <a:pt x="18064" y="114800"/>
                  <a:pt x="18064" y="114800"/>
                  <a:pt x="16774" y="114800"/>
                </a:cubicBezTo>
                <a:cubicBezTo>
                  <a:pt x="16774" y="114800"/>
                  <a:pt x="16774" y="114800"/>
                  <a:pt x="16774" y="114800"/>
                </a:cubicBezTo>
                <a:cubicBezTo>
                  <a:pt x="16774" y="115200"/>
                  <a:pt x="16774" y="114800"/>
                  <a:pt x="16774" y="115200"/>
                </a:cubicBezTo>
                <a:cubicBezTo>
                  <a:pt x="16774" y="115200"/>
                  <a:pt x="16774" y="115600"/>
                  <a:pt x="16774" y="116000"/>
                </a:cubicBezTo>
                <a:cubicBezTo>
                  <a:pt x="16774" y="116000"/>
                  <a:pt x="16774" y="116000"/>
                  <a:pt x="16774" y="116000"/>
                </a:cubicBezTo>
                <a:cubicBezTo>
                  <a:pt x="16774" y="116400"/>
                  <a:pt x="18064" y="116400"/>
                  <a:pt x="19354" y="116400"/>
                </a:cubicBezTo>
                <a:cubicBezTo>
                  <a:pt x="20645" y="116400"/>
                  <a:pt x="21935" y="116800"/>
                  <a:pt x="21935" y="116800"/>
                </a:cubicBezTo>
                <a:cubicBezTo>
                  <a:pt x="23225" y="116800"/>
                  <a:pt x="23225" y="116800"/>
                  <a:pt x="23225" y="116800"/>
                </a:cubicBezTo>
                <a:cubicBezTo>
                  <a:pt x="24516" y="116800"/>
                  <a:pt x="25806" y="116800"/>
                  <a:pt x="25806" y="116800"/>
                </a:cubicBezTo>
                <a:cubicBezTo>
                  <a:pt x="27096" y="116800"/>
                  <a:pt x="28387" y="116800"/>
                  <a:pt x="28387" y="116800"/>
                </a:cubicBezTo>
                <a:cubicBezTo>
                  <a:pt x="29677" y="116800"/>
                  <a:pt x="29677" y="116800"/>
                  <a:pt x="29677" y="116800"/>
                </a:cubicBezTo>
                <a:cubicBezTo>
                  <a:pt x="29677" y="116800"/>
                  <a:pt x="30967" y="116800"/>
                  <a:pt x="30967" y="116800"/>
                </a:cubicBezTo>
                <a:cubicBezTo>
                  <a:pt x="30967" y="116800"/>
                  <a:pt x="30967" y="116800"/>
                  <a:pt x="32258" y="116800"/>
                </a:cubicBezTo>
                <a:cubicBezTo>
                  <a:pt x="32258" y="116800"/>
                  <a:pt x="32258" y="116800"/>
                  <a:pt x="33548" y="116800"/>
                </a:cubicBezTo>
                <a:cubicBezTo>
                  <a:pt x="33548" y="116800"/>
                  <a:pt x="33548" y="116800"/>
                  <a:pt x="33548" y="116800"/>
                </a:cubicBezTo>
                <a:cubicBezTo>
                  <a:pt x="33548" y="116800"/>
                  <a:pt x="34838" y="116800"/>
                  <a:pt x="34838" y="116800"/>
                </a:cubicBezTo>
                <a:cubicBezTo>
                  <a:pt x="36129" y="116800"/>
                  <a:pt x="36129" y="116800"/>
                  <a:pt x="36129" y="116800"/>
                </a:cubicBezTo>
                <a:cubicBezTo>
                  <a:pt x="36129" y="116400"/>
                  <a:pt x="36129" y="116800"/>
                  <a:pt x="36129" y="116800"/>
                </a:cubicBezTo>
                <a:cubicBezTo>
                  <a:pt x="37419" y="116800"/>
                  <a:pt x="37419" y="116800"/>
                  <a:pt x="37419" y="116800"/>
                </a:cubicBezTo>
                <a:cubicBezTo>
                  <a:pt x="38709" y="116800"/>
                  <a:pt x="38709" y="116800"/>
                  <a:pt x="38709" y="116800"/>
                </a:cubicBezTo>
                <a:cubicBezTo>
                  <a:pt x="38709" y="116400"/>
                  <a:pt x="38709" y="116800"/>
                  <a:pt x="38709" y="116800"/>
                </a:cubicBezTo>
                <a:cubicBezTo>
                  <a:pt x="38709" y="116800"/>
                  <a:pt x="40000" y="116800"/>
                  <a:pt x="40000" y="116800"/>
                </a:cubicBezTo>
                <a:cubicBezTo>
                  <a:pt x="41290" y="116800"/>
                  <a:pt x="41290" y="116800"/>
                  <a:pt x="41290" y="116400"/>
                </a:cubicBezTo>
                <a:cubicBezTo>
                  <a:pt x="41290" y="116400"/>
                  <a:pt x="41290" y="116400"/>
                  <a:pt x="41290" y="116400"/>
                </a:cubicBezTo>
                <a:cubicBezTo>
                  <a:pt x="41290" y="116400"/>
                  <a:pt x="42580" y="116400"/>
                  <a:pt x="42580" y="116400"/>
                </a:cubicBezTo>
                <a:cubicBezTo>
                  <a:pt x="42580" y="116400"/>
                  <a:pt x="43870" y="116400"/>
                  <a:pt x="43870" y="116400"/>
                </a:cubicBezTo>
                <a:cubicBezTo>
                  <a:pt x="43870" y="116400"/>
                  <a:pt x="43870" y="116400"/>
                  <a:pt x="43870" y="116400"/>
                </a:cubicBezTo>
                <a:cubicBezTo>
                  <a:pt x="43870" y="116400"/>
                  <a:pt x="43870" y="116400"/>
                  <a:pt x="45161" y="116400"/>
                </a:cubicBezTo>
                <a:cubicBezTo>
                  <a:pt x="46451" y="116400"/>
                  <a:pt x="46451" y="116400"/>
                  <a:pt x="46451" y="116000"/>
                </a:cubicBezTo>
                <a:cubicBezTo>
                  <a:pt x="46451" y="116000"/>
                  <a:pt x="46451" y="116000"/>
                  <a:pt x="46451" y="116000"/>
                </a:cubicBezTo>
                <a:cubicBezTo>
                  <a:pt x="47741" y="116000"/>
                  <a:pt x="47741" y="116000"/>
                  <a:pt x="49032" y="115600"/>
                </a:cubicBezTo>
                <a:cubicBezTo>
                  <a:pt x="51612" y="115600"/>
                  <a:pt x="54193" y="115200"/>
                  <a:pt x="55483" y="115200"/>
                </a:cubicBezTo>
                <a:cubicBezTo>
                  <a:pt x="55483" y="115200"/>
                  <a:pt x="55483" y="115200"/>
                  <a:pt x="56774" y="115200"/>
                </a:cubicBezTo>
                <a:cubicBezTo>
                  <a:pt x="58064" y="115200"/>
                  <a:pt x="58064" y="115600"/>
                  <a:pt x="59354" y="115600"/>
                </a:cubicBezTo>
                <a:cubicBezTo>
                  <a:pt x="60645" y="116000"/>
                  <a:pt x="60645" y="116000"/>
                  <a:pt x="60645" y="116000"/>
                </a:cubicBezTo>
                <a:cubicBezTo>
                  <a:pt x="61935" y="116000"/>
                  <a:pt x="63225" y="115600"/>
                  <a:pt x="63225" y="115600"/>
                </a:cubicBezTo>
                <a:cubicBezTo>
                  <a:pt x="64516" y="115600"/>
                  <a:pt x="64516" y="115600"/>
                  <a:pt x="64516" y="115600"/>
                </a:cubicBezTo>
                <a:cubicBezTo>
                  <a:pt x="64516" y="115600"/>
                  <a:pt x="64516" y="115600"/>
                  <a:pt x="64516" y="115600"/>
                </a:cubicBezTo>
                <a:cubicBezTo>
                  <a:pt x="64516" y="115600"/>
                  <a:pt x="64516" y="115600"/>
                  <a:pt x="65806" y="115600"/>
                </a:cubicBezTo>
                <a:cubicBezTo>
                  <a:pt x="67096" y="115600"/>
                  <a:pt x="67096" y="115600"/>
                  <a:pt x="67096" y="115600"/>
                </a:cubicBezTo>
                <a:cubicBezTo>
                  <a:pt x="67096" y="115600"/>
                  <a:pt x="67096" y="115600"/>
                  <a:pt x="67096" y="115600"/>
                </a:cubicBezTo>
                <a:cubicBezTo>
                  <a:pt x="67096" y="115600"/>
                  <a:pt x="68387" y="115600"/>
                  <a:pt x="68387" y="115600"/>
                </a:cubicBezTo>
                <a:cubicBezTo>
                  <a:pt x="69677" y="115600"/>
                  <a:pt x="69677" y="115600"/>
                  <a:pt x="69677" y="115600"/>
                </a:cubicBezTo>
                <a:cubicBezTo>
                  <a:pt x="69677" y="115200"/>
                  <a:pt x="69677" y="115200"/>
                  <a:pt x="69677" y="115200"/>
                </a:cubicBezTo>
                <a:cubicBezTo>
                  <a:pt x="70967" y="115200"/>
                  <a:pt x="70967" y="115200"/>
                  <a:pt x="70967" y="115200"/>
                </a:cubicBezTo>
                <a:cubicBezTo>
                  <a:pt x="72258" y="115200"/>
                  <a:pt x="72258" y="115200"/>
                  <a:pt x="72258" y="115200"/>
                </a:cubicBezTo>
                <a:cubicBezTo>
                  <a:pt x="72258" y="115200"/>
                  <a:pt x="72258" y="115200"/>
                  <a:pt x="73548" y="115200"/>
                </a:cubicBezTo>
                <a:cubicBezTo>
                  <a:pt x="73548" y="114800"/>
                  <a:pt x="73548" y="114800"/>
                  <a:pt x="73548" y="114800"/>
                </a:cubicBezTo>
                <a:cubicBezTo>
                  <a:pt x="73548" y="114400"/>
                  <a:pt x="73548" y="114000"/>
                  <a:pt x="73548" y="113600"/>
                </a:cubicBezTo>
                <a:cubicBezTo>
                  <a:pt x="73548" y="113200"/>
                  <a:pt x="73548" y="113200"/>
                  <a:pt x="72258" y="113200"/>
                </a:cubicBezTo>
                <a:cubicBezTo>
                  <a:pt x="72258" y="113200"/>
                  <a:pt x="72258" y="112800"/>
                  <a:pt x="72258" y="112800"/>
                </a:cubicBezTo>
                <a:cubicBezTo>
                  <a:pt x="72258" y="112800"/>
                  <a:pt x="72258" y="112800"/>
                  <a:pt x="72258" y="112400"/>
                </a:cubicBezTo>
                <a:cubicBezTo>
                  <a:pt x="72258" y="112400"/>
                  <a:pt x="72258" y="112400"/>
                  <a:pt x="72258" y="112000"/>
                </a:cubicBezTo>
                <a:cubicBezTo>
                  <a:pt x="72258" y="112000"/>
                  <a:pt x="72258" y="112000"/>
                  <a:pt x="72258" y="112000"/>
                </a:cubicBezTo>
                <a:cubicBezTo>
                  <a:pt x="72258" y="111600"/>
                  <a:pt x="72258" y="111200"/>
                  <a:pt x="72258" y="111200"/>
                </a:cubicBezTo>
                <a:cubicBezTo>
                  <a:pt x="72258" y="110800"/>
                  <a:pt x="72258" y="110800"/>
                  <a:pt x="72258" y="110400"/>
                </a:cubicBezTo>
                <a:cubicBezTo>
                  <a:pt x="72258" y="110400"/>
                  <a:pt x="72258" y="110400"/>
                  <a:pt x="72258" y="110400"/>
                </a:cubicBezTo>
                <a:cubicBezTo>
                  <a:pt x="72258" y="110400"/>
                  <a:pt x="72258" y="110400"/>
                  <a:pt x="72258" y="110000"/>
                </a:cubicBezTo>
                <a:cubicBezTo>
                  <a:pt x="72258" y="110000"/>
                  <a:pt x="72258" y="110000"/>
                  <a:pt x="72258" y="110000"/>
                </a:cubicBezTo>
                <a:cubicBezTo>
                  <a:pt x="73548" y="110000"/>
                  <a:pt x="73548" y="109600"/>
                  <a:pt x="74838" y="109200"/>
                </a:cubicBezTo>
                <a:cubicBezTo>
                  <a:pt x="74838" y="108800"/>
                  <a:pt x="76129" y="108800"/>
                  <a:pt x="76129" y="108400"/>
                </a:cubicBezTo>
                <a:cubicBezTo>
                  <a:pt x="76129" y="108400"/>
                  <a:pt x="77419" y="108000"/>
                  <a:pt x="77419" y="108000"/>
                </a:cubicBezTo>
                <a:cubicBezTo>
                  <a:pt x="77419" y="107600"/>
                  <a:pt x="77419" y="107200"/>
                  <a:pt x="77419" y="107200"/>
                </a:cubicBezTo>
                <a:cubicBezTo>
                  <a:pt x="77419" y="106800"/>
                  <a:pt x="77419" y="106800"/>
                  <a:pt x="77419" y="106400"/>
                </a:cubicBezTo>
                <a:cubicBezTo>
                  <a:pt x="76129" y="106400"/>
                  <a:pt x="74838" y="105200"/>
                  <a:pt x="74838" y="104800"/>
                </a:cubicBezTo>
                <a:cubicBezTo>
                  <a:pt x="73548" y="104400"/>
                  <a:pt x="73548" y="104000"/>
                  <a:pt x="72258" y="104000"/>
                </a:cubicBezTo>
                <a:cubicBezTo>
                  <a:pt x="72258" y="103600"/>
                  <a:pt x="70967" y="102800"/>
                  <a:pt x="70967" y="102800"/>
                </a:cubicBezTo>
                <a:cubicBezTo>
                  <a:pt x="69677" y="102800"/>
                  <a:pt x="69677" y="102400"/>
                  <a:pt x="69677" y="102400"/>
                </a:cubicBezTo>
                <a:cubicBezTo>
                  <a:pt x="69677" y="102400"/>
                  <a:pt x="69677" y="102400"/>
                  <a:pt x="69677" y="102000"/>
                </a:cubicBezTo>
                <a:cubicBezTo>
                  <a:pt x="69677" y="102000"/>
                  <a:pt x="69677" y="102000"/>
                  <a:pt x="69677" y="101600"/>
                </a:cubicBezTo>
                <a:cubicBezTo>
                  <a:pt x="69677" y="101200"/>
                  <a:pt x="69677" y="100400"/>
                  <a:pt x="70967" y="100400"/>
                </a:cubicBezTo>
                <a:cubicBezTo>
                  <a:pt x="70967" y="100000"/>
                  <a:pt x="70967" y="98000"/>
                  <a:pt x="70967" y="97600"/>
                </a:cubicBezTo>
                <a:cubicBezTo>
                  <a:pt x="70967" y="97200"/>
                  <a:pt x="70967" y="96400"/>
                  <a:pt x="70967" y="96000"/>
                </a:cubicBezTo>
                <a:cubicBezTo>
                  <a:pt x="70967" y="96000"/>
                  <a:pt x="70967" y="95200"/>
                  <a:pt x="70967" y="95200"/>
                </a:cubicBezTo>
                <a:cubicBezTo>
                  <a:pt x="70967" y="94800"/>
                  <a:pt x="70967" y="94000"/>
                  <a:pt x="70967" y="94000"/>
                </a:cubicBezTo>
                <a:cubicBezTo>
                  <a:pt x="70967" y="93600"/>
                  <a:pt x="70967" y="93200"/>
                  <a:pt x="70967" y="93200"/>
                </a:cubicBezTo>
                <a:cubicBezTo>
                  <a:pt x="70967" y="93200"/>
                  <a:pt x="70967" y="92800"/>
                  <a:pt x="70967" y="92800"/>
                </a:cubicBezTo>
                <a:cubicBezTo>
                  <a:pt x="70967" y="92800"/>
                  <a:pt x="70967" y="91600"/>
                  <a:pt x="70967" y="91200"/>
                </a:cubicBezTo>
                <a:cubicBezTo>
                  <a:pt x="70967" y="90800"/>
                  <a:pt x="69677" y="89200"/>
                  <a:pt x="69677" y="88800"/>
                </a:cubicBezTo>
                <a:cubicBezTo>
                  <a:pt x="69677" y="88400"/>
                  <a:pt x="69677" y="88000"/>
                  <a:pt x="69677" y="87600"/>
                </a:cubicBezTo>
                <a:cubicBezTo>
                  <a:pt x="69677" y="87600"/>
                  <a:pt x="69677" y="87200"/>
                  <a:pt x="69677" y="87200"/>
                </a:cubicBezTo>
                <a:cubicBezTo>
                  <a:pt x="69677" y="86800"/>
                  <a:pt x="69677" y="86400"/>
                  <a:pt x="69677" y="86000"/>
                </a:cubicBezTo>
                <a:cubicBezTo>
                  <a:pt x="69677" y="86000"/>
                  <a:pt x="70967" y="84800"/>
                  <a:pt x="70967" y="84400"/>
                </a:cubicBezTo>
                <a:cubicBezTo>
                  <a:pt x="70967" y="84000"/>
                  <a:pt x="70967" y="83200"/>
                  <a:pt x="70967" y="83200"/>
                </a:cubicBezTo>
                <a:cubicBezTo>
                  <a:pt x="70967" y="83200"/>
                  <a:pt x="70967" y="82400"/>
                  <a:pt x="70967" y="82000"/>
                </a:cubicBezTo>
                <a:cubicBezTo>
                  <a:pt x="70967" y="81600"/>
                  <a:pt x="70967" y="80400"/>
                  <a:pt x="70967" y="80400"/>
                </a:cubicBezTo>
                <a:cubicBezTo>
                  <a:pt x="70967" y="80000"/>
                  <a:pt x="70967" y="79600"/>
                  <a:pt x="70967" y="79200"/>
                </a:cubicBezTo>
                <a:cubicBezTo>
                  <a:pt x="69677" y="79200"/>
                  <a:pt x="69677" y="78800"/>
                  <a:pt x="69677" y="78400"/>
                </a:cubicBezTo>
                <a:cubicBezTo>
                  <a:pt x="69677" y="78400"/>
                  <a:pt x="69677" y="78000"/>
                  <a:pt x="69677" y="77600"/>
                </a:cubicBezTo>
                <a:cubicBezTo>
                  <a:pt x="69677" y="77200"/>
                  <a:pt x="69677" y="76400"/>
                  <a:pt x="69677" y="76400"/>
                </a:cubicBezTo>
                <a:cubicBezTo>
                  <a:pt x="69677" y="76400"/>
                  <a:pt x="69677" y="76400"/>
                  <a:pt x="69677" y="76400"/>
                </a:cubicBezTo>
                <a:cubicBezTo>
                  <a:pt x="69677" y="76400"/>
                  <a:pt x="69677" y="76800"/>
                  <a:pt x="69677" y="76800"/>
                </a:cubicBezTo>
                <a:cubicBezTo>
                  <a:pt x="69677" y="77200"/>
                  <a:pt x="70967" y="77600"/>
                  <a:pt x="70967" y="77600"/>
                </a:cubicBezTo>
                <a:cubicBezTo>
                  <a:pt x="70967" y="78000"/>
                  <a:pt x="70967" y="78800"/>
                  <a:pt x="70967" y="78800"/>
                </a:cubicBezTo>
                <a:cubicBezTo>
                  <a:pt x="70967" y="79200"/>
                  <a:pt x="72258" y="79200"/>
                  <a:pt x="72258" y="79200"/>
                </a:cubicBezTo>
                <a:cubicBezTo>
                  <a:pt x="72258" y="79200"/>
                  <a:pt x="72258" y="79600"/>
                  <a:pt x="72258" y="80000"/>
                </a:cubicBezTo>
                <a:cubicBezTo>
                  <a:pt x="72258" y="80400"/>
                  <a:pt x="73548" y="80800"/>
                  <a:pt x="73548" y="81200"/>
                </a:cubicBezTo>
                <a:cubicBezTo>
                  <a:pt x="73548" y="81600"/>
                  <a:pt x="73548" y="82000"/>
                  <a:pt x="73548" y="82400"/>
                </a:cubicBezTo>
                <a:cubicBezTo>
                  <a:pt x="73548" y="82400"/>
                  <a:pt x="74838" y="83200"/>
                  <a:pt x="74838" y="83200"/>
                </a:cubicBezTo>
                <a:cubicBezTo>
                  <a:pt x="74838" y="83600"/>
                  <a:pt x="74838" y="84000"/>
                  <a:pt x="76129" y="84400"/>
                </a:cubicBezTo>
                <a:cubicBezTo>
                  <a:pt x="76129" y="84400"/>
                  <a:pt x="76129" y="85200"/>
                  <a:pt x="76129" y="85200"/>
                </a:cubicBezTo>
                <a:cubicBezTo>
                  <a:pt x="76129" y="85600"/>
                  <a:pt x="76129" y="86000"/>
                  <a:pt x="76129" y="86000"/>
                </a:cubicBezTo>
                <a:cubicBezTo>
                  <a:pt x="76129" y="86400"/>
                  <a:pt x="76129" y="86400"/>
                  <a:pt x="76129" y="86800"/>
                </a:cubicBezTo>
                <a:cubicBezTo>
                  <a:pt x="76129" y="86800"/>
                  <a:pt x="77419" y="87600"/>
                  <a:pt x="77419" y="87600"/>
                </a:cubicBezTo>
                <a:cubicBezTo>
                  <a:pt x="77419" y="87600"/>
                  <a:pt x="77419" y="88000"/>
                  <a:pt x="77419" y="88400"/>
                </a:cubicBezTo>
                <a:cubicBezTo>
                  <a:pt x="77419" y="88800"/>
                  <a:pt x="77419" y="89200"/>
                  <a:pt x="77419" y="89600"/>
                </a:cubicBezTo>
                <a:cubicBezTo>
                  <a:pt x="77419" y="90000"/>
                  <a:pt x="77419" y="90000"/>
                  <a:pt x="77419" y="90400"/>
                </a:cubicBezTo>
                <a:cubicBezTo>
                  <a:pt x="77419" y="90400"/>
                  <a:pt x="77419" y="90800"/>
                  <a:pt x="77419" y="91200"/>
                </a:cubicBezTo>
                <a:cubicBezTo>
                  <a:pt x="78709" y="91200"/>
                  <a:pt x="78709" y="91600"/>
                  <a:pt x="78709" y="92000"/>
                </a:cubicBezTo>
                <a:cubicBezTo>
                  <a:pt x="78709" y="92400"/>
                  <a:pt x="78709" y="92800"/>
                  <a:pt x="78709" y="92800"/>
                </a:cubicBezTo>
                <a:cubicBezTo>
                  <a:pt x="78709" y="93200"/>
                  <a:pt x="78709" y="93200"/>
                  <a:pt x="78709" y="93600"/>
                </a:cubicBezTo>
                <a:cubicBezTo>
                  <a:pt x="78709" y="94000"/>
                  <a:pt x="78709" y="94000"/>
                  <a:pt x="78709" y="94000"/>
                </a:cubicBezTo>
                <a:cubicBezTo>
                  <a:pt x="78709" y="94400"/>
                  <a:pt x="80000" y="95600"/>
                  <a:pt x="80000" y="96000"/>
                </a:cubicBezTo>
                <a:cubicBezTo>
                  <a:pt x="80000" y="96400"/>
                  <a:pt x="80000" y="97600"/>
                  <a:pt x="80000" y="98000"/>
                </a:cubicBezTo>
                <a:cubicBezTo>
                  <a:pt x="80000" y="98800"/>
                  <a:pt x="80000" y="99600"/>
                  <a:pt x="80000" y="100400"/>
                </a:cubicBezTo>
                <a:cubicBezTo>
                  <a:pt x="80000" y="100800"/>
                  <a:pt x="81290" y="102400"/>
                  <a:pt x="82580" y="102800"/>
                </a:cubicBezTo>
                <a:cubicBezTo>
                  <a:pt x="82580" y="103200"/>
                  <a:pt x="82580" y="104000"/>
                  <a:pt x="83870" y="104400"/>
                </a:cubicBezTo>
                <a:cubicBezTo>
                  <a:pt x="83870" y="104800"/>
                  <a:pt x="83870" y="105200"/>
                  <a:pt x="85161" y="105600"/>
                </a:cubicBezTo>
                <a:cubicBezTo>
                  <a:pt x="85161" y="106000"/>
                  <a:pt x="86451" y="106800"/>
                  <a:pt x="86451" y="106800"/>
                </a:cubicBezTo>
                <a:cubicBezTo>
                  <a:pt x="86451" y="107200"/>
                  <a:pt x="86451" y="107200"/>
                  <a:pt x="87741" y="107600"/>
                </a:cubicBezTo>
                <a:cubicBezTo>
                  <a:pt x="89032" y="107600"/>
                  <a:pt x="90322" y="108000"/>
                  <a:pt x="90322" y="108000"/>
                </a:cubicBezTo>
                <a:cubicBezTo>
                  <a:pt x="91612" y="108000"/>
                  <a:pt x="91612" y="108000"/>
                  <a:pt x="90322" y="108000"/>
                </a:cubicBezTo>
                <a:cubicBezTo>
                  <a:pt x="90322" y="108000"/>
                  <a:pt x="90322" y="108400"/>
                  <a:pt x="90322" y="108400"/>
                </a:cubicBezTo>
                <a:cubicBezTo>
                  <a:pt x="89032" y="108400"/>
                  <a:pt x="87741" y="108800"/>
                  <a:pt x="87741" y="108800"/>
                </a:cubicBezTo>
                <a:cubicBezTo>
                  <a:pt x="86451" y="108800"/>
                  <a:pt x="86451" y="109200"/>
                  <a:pt x="86451" y="109200"/>
                </a:cubicBezTo>
                <a:cubicBezTo>
                  <a:pt x="86451" y="109600"/>
                  <a:pt x="85161" y="110000"/>
                  <a:pt x="85161" y="110400"/>
                </a:cubicBezTo>
                <a:cubicBezTo>
                  <a:pt x="83870" y="110400"/>
                  <a:pt x="83870" y="110800"/>
                  <a:pt x="83870" y="110800"/>
                </a:cubicBezTo>
                <a:cubicBezTo>
                  <a:pt x="82580" y="111200"/>
                  <a:pt x="82580" y="111200"/>
                  <a:pt x="82580" y="111600"/>
                </a:cubicBezTo>
                <a:cubicBezTo>
                  <a:pt x="82580" y="112000"/>
                  <a:pt x="83870" y="112400"/>
                  <a:pt x="83870" y="112400"/>
                </a:cubicBezTo>
                <a:cubicBezTo>
                  <a:pt x="83870" y="112400"/>
                  <a:pt x="83870" y="112800"/>
                  <a:pt x="85161" y="112800"/>
                </a:cubicBezTo>
                <a:cubicBezTo>
                  <a:pt x="85161" y="112800"/>
                  <a:pt x="85161" y="113200"/>
                  <a:pt x="86451" y="113200"/>
                </a:cubicBezTo>
                <a:cubicBezTo>
                  <a:pt x="86451" y="113600"/>
                  <a:pt x="87741" y="113600"/>
                  <a:pt x="87741" y="114000"/>
                </a:cubicBezTo>
                <a:cubicBezTo>
                  <a:pt x="87741" y="114000"/>
                  <a:pt x="89032" y="114400"/>
                  <a:pt x="89032" y="114400"/>
                </a:cubicBezTo>
                <a:cubicBezTo>
                  <a:pt x="89032" y="114400"/>
                  <a:pt x="90322" y="114400"/>
                  <a:pt x="90322" y="114800"/>
                </a:cubicBezTo>
                <a:cubicBezTo>
                  <a:pt x="90322" y="114800"/>
                  <a:pt x="90322" y="114800"/>
                  <a:pt x="91612" y="115200"/>
                </a:cubicBezTo>
                <a:cubicBezTo>
                  <a:pt x="91612" y="115200"/>
                  <a:pt x="92903" y="115600"/>
                  <a:pt x="92903" y="115600"/>
                </a:cubicBezTo>
                <a:cubicBezTo>
                  <a:pt x="92903" y="115600"/>
                  <a:pt x="92903" y="115600"/>
                  <a:pt x="92903" y="116000"/>
                </a:cubicBezTo>
                <a:cubicBezTo>
                  <a:pt x="92903" y="116000"/>
                  <a:pt x="91612" y="116000"/>
                  <a:pt x="91612" y="116400"/>
                </a:cubicBezTo>
                <a:cubicBezTo>
                  <a:pt x="91612" y="116800"/>
                  <a:pt x="91612" y="117600"/>
                  <a:pt x="91612" y="117600"/>
                </a:cubicBezTo>
                <a:cubicBezTo>
                  <a:pt x="91612" y="117600"/>
                  <a:pt x="91612" y="118000"/>
                  <a:pt x="91612" y="118000"/>
                </a:cubicBezTo>
                <a:cubicBezTo>
                  <a:pt x="91612" y="118000"/>
                  <a:pt x="91612" y="118000"/>
                  <a:pt x="91612" y="118000"/>
                </a:cubicBezTo>
                <a:cubicBezTo>
                  <a:pt x="91612" y="118000"/>
                  <a:pt x="91612" y="118000"/>
                  <a:pt x="91612" y="118400"/>
                </a:cubicBezTo>
                <a:cubicBezTo>
                  <a:pt x="90322" y="118400"/>
                  <a:pt x="90322" y="118400"/>
                  <a:pt x="90322" y="118800"/>
                </a:cubicBezTo>
                <a:cubicBezTo>
                  <a:pt x="90322" y="119200"/>
                  <a:pt x="90322" y="119600"/>
                  <a:pt x="90322" y="119600"/>
                </a:cubicBezTo>
                <a:cubicBezTo>
                  <a:pt x="90322" y="119600"/>
                  <a:pt x="91612" y="120000"/>
                  <a:pt x="91612" y="120000"/>
                </a:cubicBezTo>
                <a:cubicBezTo>
                  <a:pt x="91612" y="120000"/>
                  <a:pt x="92903" y="120000"/>
                  <a:pt x="94193" y="120000"/>
                </a:cubicBezTo>
                <a:cubicBezTo>
                  <a:pt x="94193" y="120000"/>
                  <a:pt x="95483" y="120000"/>
                  <a:pt x="96774" y="120000"/>
                </a:cubicBezTo>
                <a:cubicBezTo>
                  <a:pt x="98064" y="120000"/>
                  <a:pt x="104516" y="120000"/>
                  <a:pt x="105806" y="120000"/>
                </a:cubicBezTo>
                <a:cubicBezTo>
                  <a:pt x="107096" y="120000"/>
                  <a:pt x="110967" y="120000"/>
                  <a:pt x="112258" y="120000"/>
                </a:cubicBezTo>
                <a:cubicBezTo>
                  <a:pt x="113548" y="119600"/>
                  <a:pt x="114838" y="119600"/>
                  <a:pt x="114838" y="119600"/>
                </a:cubicBezTo>
                <a:cubicBezTo>
                  <a:pt x="116129" y="119200"/>
                  <a:pt x="116129" y="119200"/>
                  <a:pt x="116129" y="118800"/>
                </a:cubicBezTo>
                <a:cubicBezTo>
                  <a:pt x="116129" y="118800"/>
                  <a:pt x="116129" y="118400"/>
                  <a:pt x="116129" y="118000"/>
                </a:cubicBezTo>
                <a:cubicBezTo>
                  <a:pt x="116129" y="117600"/>
                  <a:pt x="114838" y="117600"/>
                  <a:pt x="114838" y="117600"/>
                </a:cubicBezTo>
                <a:cubicBezTo>
                  <a:pt x="114838" y="117200"/>
                  <a:pt x="114838" y="117200"/>
                  <a:pt x="114838" y="116800"/>
                </a:cubicBezTo>
                <a:cubicBezTo>
                  <a:pt x="116129" y="116800"/>
                  <a:pt x="114838" y="116000"/>
                  <a:pt x="114838" y="116000"/>
                </a:cubicBezTo>
                <a:cubicBezTo>
                  <a:pt x="114838" y="115600"/>
                  <a:pt x="114838" y="115600"/>
                  <a:pt x="114838" y="115600"/>
                </a:cubicBezTo>
                <a:cubicBezTo>
                  <a:pt x="114838" y="115600"/>
                  <a:pt x="114838" y="115200"/>
                  <a:pt x="113548" y="115200"/>
                </a:cubicBezTo>
                <a:cubicBezTo>
                  <a:pt x="113548" y="115200"/>
                  <a:pt x="114838" y="115200"/>
                  <a:pt x="114838" y="115200"/>
                </a:cubicBezTo>
                <a:cubicBezTo>
                  <a:pt x="114838" y="115200"/>
                  <a:pt x="114838" y="114800"/>
                  <a:pt x="114838" y="114800"/>
                </a:cubicBezTo>
                <a:cubicBezTo>
                  <a:pt x="114838" y="114400"/>
                  <a:pt x="116129" y="114000"/>
                  <a:pt x="116129" y="113600"/>
                </a:cubicBezTo>
                <a:cubicBezTo>
                  <a:pt x="116129" y="113600"/>
                  <a:pt x="116129" y="113200"/>
                  <a:pt x="116129" y="113200"/>
                </a:cubicBezTo>
                <a:cubicBezTo>
                  <a:pt x="116129" y="113200"/>
                  <a:pt x="116129" y="113200"/>
                  <a:pt x="117419" y="113200"/>
                </a:cubicBezTo>
                <a:cubicBezTo>
                  <a:pt x="117419" y="112800"/>
                  <a:pt x="117419" y="112800"/>
                  <a:pt x="117419" y="112800"/>
                </a:cubicBezTo>
                <a:cubicBezTo>
                  <a:pt x="117419" y="112400"/>
                  <a:pt x="118709" y="111600"/>
                  <a:pt x="118709" y="111600"/>
                </a:cubicBezTo>
                <a:cubicBezTo>
                  <a:pt x="120000" y="111600"/>
                  <a:pt x="120000" y="111200"/>
                  <a:pt x="120000" y="111200"/>
                </a:cubicBezTo>
                <a:cubicBezTo>
                  <a:pt x="120000" y="111200"/>
                  <a:pt x="120000" y="111200"/>
                  <a:pt x="120000" y="110800"/>
                </a:cubicBezTo>
                <a:cubicBezTo>
                  <a:pt x="120000" y="110800"/>
                  <a:pt x="120000" y="110400"/>
                  <a:pt x="120000" y="110400"/>
                </a:cubicBezTo>
                <a:close/>
              </a:path>
            </a:pathLst>
          </a:custGeom>
          <a:solidFill>
            <a:schemeClr val="dk1"/>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5" name="Shape 127">
            <a:extLst>
              <a:ext uri="{FF2B5EF4-FFF2-40B4-BE49-F238E27FC236}">
                <a16:creationId xmlns:a16="http://schemas.microsoft.com/office/drawing/2014/main" id="{92E5D773-1291-1541-8FB6-4F69CBC38C47}"/>
              </a:ext>
            </a:extLst>
          </p:cNvPr>
          <p:cNvSpPr txBox="1"/>
          <p:nvPr/>
        </p:nvSpPr>
        <p:spPr>
          <a:xfrm>
            <a:off x="333375" y="2546969"/>
            <a:ext cx="1325690" cy="240432"/>
          </a:xfrm>
          <a:prstGeom prst="rect">
            <a:avLst/>
          </a:prstGeom>
          <a:noFill/>
          <a:ln>
            <a:noFill/>
          </a:ln>
        </p:spPr>
        <p:txBody>
          <a:bodyPr lIns="91425" tIns="45700" rIns="91425" bIns="45700" anchor="ctr" anchorCtr="0">
            <a:noAutofit/>
          </a:bodyPr>
          <a:lstStyle/>
          <a:p>
            <a:pPr algn="ctr">
              <a:buClr>
                <a:srgbClr val="000000"/>
              </a:buClr>
              <a:buSzPct val="25000"/>
            </a:pPr>
            <a:r>
              <a:rPr lang="en-US" sz="1400">
                <a:solidFill>
                  <a:srgbClr val="000000"/>
                </a:solidFill>
                <a:latin typeface="Arial"/>
                <a:ea typeface="Arial"/>
                <a:cs typeface="Arial"/>
                <a:sym typeface="Arial"/>
              </a:rPr>
              <a:t>Doctors</a:t>
            </a:r>
          </a:p>
        </p:txBody>
      </p:sp>
      <p:sp>
        <p:nvSpPr>
          <p:cNvPr id="37" name="Shape 118">
            <a:extLst>
              <a:ext uri="{FF2B5EF4-FFF2-40B4-BE49-F238E27FC236}">
                <a16:creationId xmlns:a16="http://schemas.microsoft.com/office/drawing/2014/main" id="{9C389051-09F8-DF42-A45F-6EC9AFB61DDB}"/>
              </a:ext>
            </a:extLst>
          </p:cNvPr>
          <p:cNvSpPr/>
          <p:nvPr/>
        </p:nvSpPr>
        <p:spPr>
          <a:xfrm>
            <a:off x="2686855" y="3742813"/>
            <a:ext cx="246997" cy="688946"/>
          </a:xfrm>
          <a:custGeom>
            <a:avLst/>
            <a:gdLst/>
            <a:ahLst/>
            <a:cxnLst/>
            <a:rect l="0" t="0" r="0" b="0"/>
            <a:pathLst>
              <a:path w="120000" h="120000" extrusionOk="0">
                <a:moveTo>
                  <a:pt x="119439" y="30666"/>
                </a:moveTo>
                <a:cubicBezTo>
                  <a:pt x="119439" y="30666"/>
                  <a:pt x="120000" y="30476"/>
                  <a:pt x="120000" y="30285"/>
                </a:cubicBezTo>
                <a:cubicBezTo>
                  <a:pt x="120000" y="29904"/>
                  <a:pt x="118317" y="29333"/>
                  <a:pt x="118317" y="29333"/>
                </a:cubicBezTo>
                <a:cubicBezTo>
                  <a:pt x="117757" y="29142"/>
                  <a:pt x="117757" y="29142"/>
                  <a:pt x="117757" y="29142"/>
                </a:cubicBezTo>
                <a:cubicBezTo>
                  <a:pt x="118317" y="29142"/>
                  <a:pt x="118878" y="28952"/>
                  <a:pt x="118878" y="28761"/>
                </a:cubicBezTo>
                <a:cubicBezTo>
                  <a:pt x="118878" y="28380"/>
                  <a:pt x="118317" y="28380"/>
                  <a:pt x="118317" y="28380"/>
                </a:cubicBezTo>
                <a:cubicBezTo>
                  <a:pt x="117757" y="28190"/>
                  <a:pt x="118317" y="28000"/>
                  <a:pt x="118317" y="27809"/>
                </a:cubicBezTo>
                <a:cubicBezTo>
                  <a:pt x="118878" y="27619"/>
                  <a:pt x="118317" y="27428"/>
                  <a:pt x="117757" y="27047"/>
                </a:cubicBezTo>
                <a:cubicBezTo>
                  <a:pt x="117757" y="26857"/>
                  <a:pt x="117757" y="26476"/>
                  <a:pt x="117757" y="26285"/>
                </a:cubicBezTo>
                <a:cubicBezTo>
                  <a:pt x="117757" y="26095"/>
                  <a:pt x="117757" y="26095"/>
                  <a:pt x="117757" y="25904"/>
                </a:cubicBezTo>
                <a:cubicBezTo>
                  <a:pt x="117757" y="25714"/>
                  <a:pt x="117196" y="25523"/>
                  <a:pt x="117196" y="25333"/>
                </a:cubicBezTo>
                <a:cubicBezTo>
                  <a:pt x="117196" y="25142"/>
                  <a:pt x="116635" y="24761"/>
                  <a:pt x="116635" y="24571"/>
                </a:cubicBezTo>
                <a:cubicBezTo>
                  <a:pt x="116635" y="24571"/>
                  <a:pt x="116635" y="24571"/>
                  <a:pt x="116635" y="24380"/>
                </a:cubicBezTo>
                <a:cubicBezTo>
                  <a:pt x="116635" y="24380"/>
                  <a:pt x="116635" y="24000"/>
                  <a:pt x="117196" y="23809"/>
                </a:cubicBezTo>
                <a:cubicBezTo>
                  <a:pt x="117196" y="23619"/>
                  <a:pt x="116635" y="23428"/>
                  <a:pt x="116635" y="23428"/>
                </a:cubicBezTo>
                <a:cubicBezTo>
                  <a:pt x="116635" y="23238"/>
                  <a:pt x="116074" y="23238"/>
                  <a:pt x="116074" y="23047"/>
                </a:cubicBezTo>
                <a:cubicBezTo>
                  <a:pt x="116074" y="23047"/>
                  <a:pt x="115514" y="22666"/>
                  <a:pt x="114953" y="22666"/>
                </a:cubicBezTo>
                <a:cubicBezTo>
                  <a:pt x="114392" y="22476"/>
                  <a:pt x="113271" y="22285"/>
                  <a:pt x="113271" y="22285"/>
                </a:cubicBezTo>
                <a:cubicBezTo>
                  <a:pt x="113271" y="22285"/>
                  <a:pt x="112710" y="22285"/>
                  <a:pt x="112149" y="22285"/>
                </a:cubicBezTo>
                <a:cubicBezTo>
                  <a:pt x="111028" y="22095"/>
                  <a:pt x="109345" y="21714"/>
                  <a:pt x="108785" y="21714"/>
                </a:cubicBezTo>
                <a:cubicBezTo>
                  <a:pt x="107663" y="21714"/>
                  <a:pt x="105981" y="21523"/>
                  <a:pt x="105420" y="21523"/>
                </a:cubicBezTo>
                <a:cubicBezTo>
                  <a:pt x="104299" y="21333"/>
                  <a:pt x="104299" y="21333"/>
                  <a:pt x="103738" y="21333"/>
                </a:cubicBezTo>
                <a:cubicBezTo>
                  <a:pt x="103177" y="21142"/>
                  <a:pt x="102616" y="21142"/>
                  <a:pt x="102056" y="20952"/>
                </a:cubicBezTo>
                <a:cubicBezTo>
                  <a:pt x="101495" y="20952"/>
                  <a:pt x="100934" y="20952"/>
                  <a:pt x="100373" y="20952"/>
                </a:cubicBezTo>
                <a:cubicBezTo>
                  <a:pt x="99813" y="20761"/>
                  <a:pt x="99252" y="20761"/>
                  <a:pt x="98130" y="20380"/>
                </a:cubicBezTo>
                <a:cubicBezTo>
                  <a:pt x="97570" y="20000"/>
                  <a:pt x="95887" y="19428"/>
                  <a:pt x="95327" y="19238"/>
                </a:cubicBezTo>
                <a:cubicBezTo>
                  <a:pt x="94205" y="19047"/>
                  <a:pt x="93644" y="18857"/>
                  <a:pt x="93644" y="18666"/>
                </a:cubicBezTo>
                <a:cubicBezTo>
                  <a:pt x="93644" y="18666"/>
                  <a:pt x="92523" y="18285"/>
                  <a:pt x="91962" y="17904"/>
                </a:cubicBezTo>
                <a:cubicBezTo>
                  <a:pt x="91401" y="17523"/>
                  <a:pt x="90841" y="17714"/>
                  <a:pt x="90280" y="17523"/>
                </a:cubicBezTo>
                <a:cubicBezTo>
                  <a:pt x="90280" y="17523"/>
                  <a:pt x="90280" y="17523"/>
                  <a:pt x="90280" y="17333"/>
                </a:cubicBezTo>
                <a:cubicBezTo>
                  <a:pt x="90280" y="17142"/>
                  <a:pt x="90280" y="16571"/>
                  <a:pt x="90280" y="16380"/>
                </a:cubicBezTo>
                <a:cubicBezTo>
                  <a:pt x="90280" y="16190"/>
                  <a:pt x="91401" y="15047"/>
                  <a:pt x="91401" y="14666"/>
                </a:cubicBezTo>
                <a:cubicBezTo>
                  <a:pt x="91401" y="14476"/>
                  <a:pt x="91401" y="14666"/>
                  <a:pt x="91962" y="14476"/>
                </a:cubicBezTo>
                <a:cubicBezTo>
                  <a:pt x="93084" y="14095"/>
                  <a:pt x="93644" y="13714"/>
                  <a:pt x="93644" y="13333"/>
                </a:cubicBezTo>
                <a:cubicBezTo>
                  <a:pt x="94205" y="12952"/>
                  <a:pt x="94205" y="12000"/>
                  <a:pt x="94205" y="11619"/>
                </a:cubicBezTo>
                <a:cubicBezTo>
                  <a:pt x="94766" y="11238"/>
                  <a:pt x="94766" y="11428"/>
                  <a:pt x="95327" y="11428"/>
                </a:cubicBezTo>
                <a:cubicBezTo>
                  <a:pt x="95887" y="11428"/>
                  <a:pt x="96448" y="11238"/>
                  <a:pt x="97009" y="11238"/>
                </a:cubicBezTo>
                <a:cubicBezTo>
                  <a:pt x="97570" y="11047"/>
                  <a:pt x="98130" y="10476"/>
                  <a:pt x="98691" y="9904"/>
                </a:cubicBezTo>
                <a:cubicBezTo>
                  <a:pt x="99252" y="9333"/>
                  <a:pt x="99252" y="8761"/>
                  <a:pt x="99252" y="8571"/>
                </a:cubicBezTo>
                <a:cubicBezTo>
                  <a:pt x="99252" y="8380"/>
                  <a:pt x="99252" y="8000"/>
                  <a:pt x="99813" y="7809"/>
                </a:cubicBezTo>
                <a:cubicBezTo>
                  <a:pt x="99813" y="7428"/>
                  <a:pt x="99813" y="7238"/>
                  <a:pt x="99813" y="7238"/>
                </a:cubicBezTo>
                <a:cubicBezTo>
                  <a:pt x="99252" y="7047"/>
                  <a:pt x="99252" y="7047"/>
                  <a:pt x="98691" y="7047"/>
                </a:cubicBezTo>
                <a:cubicBezTo>
                  <a:pt x="98691" y="7047"/>
                  <a:pt x="98130" y="7238"/>
                  <a:pt x="98130" y="7238"/>
                </a:cubicBezTo>
                <a:cubicBezTo>
                  <a:pt x="97570" y="7428"/>
                  <a:pt x="97570" y="7428"/>
                  <a:pt x="97570" y="7428"/>
                </a:cubicBezTo>
                <a:cubicBezTo>
                  <a:pt x="97570" y="7428"/>
                  <a:pt x="97009" y="7428"/>
                  <a:pt x="97009" y="7047"/>
                </a:cubicBezTo>
                <a:cubicBezTo>
                  <a:pt x="97009" y="5142"/>
                  <a:pt x="95887" y="3809"/>
                  <a:pt x="95327" y="3238"/>
                </a:cubicBezTo>
                <a:cubicBezTo>
                  <a:pt x="94766" y="2476"/>
                  <a:pt x="89158" y="380"/>
                  <a:pt x="84672" y="380"/>
                </a:cubicBezTo>
                <a:cubicBezTo>
                  <a:pt x="79065" y="190"/>
                  <a:pt x="77943" y="0"/>
                  <a:pt x="71214" y="1523"/>
                </a:cubicBezTo>
                <a:cubicBezTo>
                  <a:pt x="64485" y="2857"/>
                  <a:pt x="65607" y="6476"/>
                  <a:pt x="65607" y="6857"/>
                </a:cubicBezTo>
                <a:cubicBezTo>
                  <a:pt x="65607" y="7047"/>
                  <a:pt x="65607" y="7619"/>
                  <a:pt x="65607" y="7809"/>
                </a:cubicBezTo>
                <a:cubicBezTo>
                  <a:pt x="65046" y="7809"/>
                  <a:pt x="65607" y="8000"/>
                  <a:pt x="65046" y="8000"/>
                </a:cubicBezTo>
                <a:cubicBezTo>
                  <a:pt x="65046" y="8000"/>
                  <a:pt x="65046" y="7809"/>
                  <a:pt x="64485" y="7809"/>
                </a:cubicBezTo>
                <a:cubicBezTo>
                  <a:pt x="64485" y="7619"/>
                  <a:pt x="63925" y="7619"/>
                  <a:pt x="63925" y="7619"/>
                </a:cubicBezTo>
                <a:cubicBezTo>
                  <a:pt x="63364" y="7619"/>
                  <a:pt x="63364" y="7809"/>
                  <a:pt x="63364" y="8000"/>
                </a:cubicBezTo>
                <a:cubicBezTo>
                  <a:pt x="63364" y="8190"/>
                  <a:pt x="63364" y="8380"/>
                  <a:pt x="63364" y="8571"/>
                </a:cubicBezTo>
                <a:cubicBezTo>
                  <a:pt x="63925" y="8761"/>
                  <a:pt x="63925" y="8952"/>
                  <a:pt x="63925" y="9142"/>
                </a:cubicBezTo>
                <a:cubicBezTo>
                  <a:pt x="63925" y="9333"/>
                  <a:pt x="63925" y="9904"/>
                  <a:pt x="64485" y="10285"/>
                </a:cubicBezTo>
                <a:cubicBezTo>
                  <a:pt x="64485" y="10476"/>
                  <a:pt x="64485" y="10666"/>
                  <a:pt x="65046" y="11047"/>
                </a:cubicBezTo>
                <a:cubicBezTo>
                  <a:pt x="65607" y="11428"/>
                  <a:pt x="66168" y="11619"/>
                  <a:pt x="66728" y="11619"/>
                </a:cubicBezTo>
                <a:cubicBezTo>
                  <a:pt x="67289" y="11809"/>
                  <a:pt x="67850" y="11809"/>
                  <a:pt x="67850" y="11809"/>
                </a:cubicBezTo>
                <a:cubicBezTo>
                  <a:pt x="68411" y="11809"/>
                  <a:pt x="68411" y="11809"/>
                  <a:pt x="68411" y="11809"/>
                </a:cubicBezTo>
                <a:cubicBezTo>
                  <a:pt x="68411" y="12000"/>
                  <a:pt x="68411" y="12380"/>
                  <a:pt x="68971" y="12952"/>
                </a:cubicBezTo>
                <a:cubicBezTo>
                  <a:pt x="68971" y="13523"/>
                  <a:pt x="69532" y="13714"/>
                  <a:pt x="69532" y="13714"/>
                </a:cubicBezTo>
                <a:cubicBezTo>
                  <a:pt x="69532" y="13904"/>
                  <a:pt x="69532" y="13904"/>
                  <a:pt x="69532" y="14285"/>
                </a:cubicBezTo>
                <a:cubicBezTo>
                  <a:pt x="70093" y="14666"/>
                  <a:pt x="69532" y="15047"/>
                  <a:pt x="69532" y="15238"/>
                </a:cubicBezTo>
                <a:cubicBezTo>
                  <a:pt x="69532" y="15619"/>
                  <a:pt x="68971" y="15809"/>
                  <a:pt x="68971" y="15809"/>
                </a:cubicBezTo>
                <a:cubicBezTo>
                  <a:pt x="68971" y="15809"/>
                  <a:pt x="68971" y="15809"/>
                  <a:pt x="68411" y="15619"/>
                </a:cubicBezTo>
                <a:cubicBezTo>
                  <a:pt x="67850" y="15619"/>
                  <a:pt x="67850" y="15619"/>
                  <a:pt x="66728" y="15809"/>
                </a:cubicBezTo>
                <a:cubicBezTo>
                  <a:pt x="65607" y="15809"/>
                  <a:pt x="63925" y="16190"/>
                  <a:pt x="62803" y="16380"/>
                </a:cubicBezTo>
                <a:cubicBezTo>
                  <a:pt x="61121" y="16571"/>
                  <a:pt x="59439" y="16952"/>
                  <a:pt x="58878" y="17142"/>
                </a:cubicBezTo>
                <a:cubicBezTo>
                  <a:pt x="57757" y="17142"/>
                  <a:pt x="57757" y="17142"/>
                  <a:pt x="57196" y="17333"/>
                </a:cubicBezTo>
                <a:cubicBezTo>
                  <a:pt x="56635" y="17523"/>
                  <a:pt x="56635" y="17333"/>
                  <a:pt x="56635" y="17333"/>
                </a:cubicBezTo>
                <a:cubicBezTo>
                  <a:pt x="56074" y="17333"/>
                  <a:pt x="55514" y="17333"/>
                  <a:pt x="54953" y="17333"/>
                </a:cubicBezTo>
                <a:cubicBezTo>
                  <a:pt x="54392" y="17333"/>
                  <a:pt x="54392" y="17333"/>
                  <a:pt x="53831" y="17333"/>
                </a:cubicBezTo>
                <a:cubicBezTo>
                  <a:pt x="53271" y="17523"/>
                  <a:pt x="53271" y="17523"/>
                  <a:pt x="52710" y="17523"/>
                </a:cubicBezTo>
                <a:cubicBezTo>
                  <a:pt x="52149" y="17523"/>
                  <a:pt x="50467" y="17333"/>
                  <a:pt x="49345" y="17333"/>
                </a:cubicBezTo>
                <a:cubicBezTo>
                  <a:pt x="48224" y="17333"/>
                  <a:pt x="45981" y="17333"/>
                  <a:pt x="45420" y="17333"/>
                </a:cubicBezTo>
                <a:cubicBezTo>
                  <a:pt x="44859" y="17333"/>
                  <a:pt x="44299" y="17333"/>
                  <a:pt x="43738" y="17333"/>
                </a:cubicBezTo>
                <a:cubicBezTo>
                  <a:pt x="43177" y="17333"/>
                  <a:pt x="42056" y="17333"/>
                  <a:pt x="40934" y="17523"/>
                </a:cubicBezTo>
                <a:cubicBezTo>
                  <a:pt x="40373" y="17714"/>
                  <a:pt x="39252" y="18095"/>
                  <a:pt x="38691" y="18095"/>
                </a:cubicBezTo>
                <a:cubicBezTo>
                  <a:pt x="38691" y="18285"/>
                  <a:pt x="38130" y="18666"/>
                  <a:pt x="38130" y="18857"/>
                </a:cubicBezTo>
                <a:cubicBezTo>
                  <a:pt x="37570" y="18857"/>
                  <a:pt x="37570" y="19619"/>
                  <a:pt x="37570" y="19809"/>
                </a:cubicBezTo>
                <a:cubicBezTo>
                  <a:pt x="37570" y="20190"/>
                  <a:pt x="37570" y="20000"/>
                  <a:pt x="37009" y="20571"/>
                </a:cubicBezTo>
                <a:cubicBezTo>
                  <a:pt x="36448" y="21333"/>
                  <a:pt x="35887" y="22476"/>
                  <a:pt x="35327" y="23047"/>
                </a:cubicBezTo>
                <a:cubicBezTo>
                  <a:pt x="35327" y="23428"/>
                  <a:pt x="34205" y="24761"/>
                  <a:pt x="34205" y="25523"/>
                </a:cubicBezTo>
                <a:cubicBezTo>
                  <a:pt x="33644" y="26285"/>
                  <a:pt x="33084" y="27428"/>
                  <a:pt x="32523" y="28000"/>
                </a:cubicBezTo>
                <a:cubicBezTo>
                  <a:pt x="32523" y="28761"/>
                  <a:pt x="31962" y="29904"/>
                  <a:pt x="31962" y="30476"/>
                </a:cubicBezTo>
                <a:cubicBezTo>
                  <a:pt x="31962" y="31238"/>
                  <a:pt x="32523" y="32571"/>
                  <a:pt x="32523" y="33333"/>
                </a:cubicBezTo>
                <a:cubicBezTo>
                  <a:pt x="32523" y="33904"/>
                  <a:pt x="33084" y="35047"/>
                  <a:pt x="33644" y="35428"/>
                </a:cubicBezTo>
                <a:cubicBezTo>
                  <a:pt x="34205" y="36000"/>
                  <a:pt x="34205" y="36380"/>
                  <a:pt x="34205" y="36571"/>
                </a:cubicBezTo>
                <a:cubicBezTo>
                  <a:pt x="34766" y="36571"/>
                  <a:pt x="34766" y="36952"/>
                  <a:pt x="34766" y="36952"/>
                </a:cubicBezTo>
                <a:cubicBezTo>
                  <a:pt x="35327" y="37142"/>
                  <a:pt x="35327" y="37142"/>
                  <a:pt x="35887" y="37333"/>
                </a:cubicBezTo>
                <a:cubicBezTo>
                  <a:pt x="36448" y="37523"/>
                  <a:pt x="35887" y="37523"/>
                  <a:pt x="36448" y="37523"/>
                </a:cubicBezTo>
                <a:cubicBezTo>
                  <a:pt x="36448" y="37714"/>
                  <a:pt x="36448" y="37904"/>
                  <a:pt x="37009" y="37904"/>
                </a:cubicBezTo>
                <a:cubicBezTo>
                  <a:pt x="37009" y="37904"/>
                  <a:pt x="37009" y="37904"/>
                  <a:pt x="37570" y="37904"/>
                </a:cubicBezTo>
                <a:cubicBezTo>
                  <a:pt x="37570" y="37904"/>
                  <a:pt x="38130" y="38095"/>
                  <a:pt x="38691" y="38285"/>
                </a:cubicBezTo>
                <a:cubicBezTo>
                  <a:pt x="38691" y="38285"/>
                  <a:pt x="38691" y="38285"/>
                  <a:pt x="38691" y="38285"/>
                </a:cubicBezTo>
                <a:cubicBezTo>
                  <a:pt x="38691" y="38476"/>
                  <a:pt x="39252" y="38857"/>
                  <a:pt x="39252" y="38857"/>
                </a:cubicBezTo>
                <a:cubicBezTo>
                  <a:pt x="39252" y="39047"/>
                  <a:pt x="39252" y="39047"/>
                  <a:pt x="39252" y="39428"/>
                </a:cubicBezTo>
                <a:cubicBezTo>
                  <a:pt x="39252" y="39619"/>
                  <a:pt x="39252" y="39619"/>
                  <a:pt x="39813" y="39619"/>
                </a:cubicBezTo>
                <a:cubicBezTo>
                  <a:pt x="40373" y="39619"/>
                  <a:pt x="40373" y="39619"/>
                  <a:pt x="40373" y="39619"/>
                </a:cubicBezTo>
                <a:cubicBezTo>
                  <a:pt x="40934" y="39619"/>
                  <a:pt x="40934" y="39619"/>
                  <a:pt x="40934" y="39619"/>
                </a:cubicBezTo>
                <a:cubicBezTo>
                  <a:pt x="40934" y="39809"/>
                  <a:pt x="40934" y="40000"/>
                  <a:pt x="41495" y="40000"/>
                </a:cubicBezTo>
                <a:cubicBezTo>
                  <a:pt x="41495" y="40000"/>
                  <a:pt x="42056" y="40000"/>
                  <a:pt x="42056" y="39809"/>
                </a:cubicBezTo>
                <a:cubicBezTo>
                  <a:pt x="42616" y="39809"/>
                  <a:pt x="42616" y="39809"/>
                  <a:pt x="42616" y="40000"/>
                </a:cubicBezTo>
                <a:cubicBezTo>
                  <a:pt x="42616" y="40190"/>
                  <a:pt x="43177" y="40571"/>
                  <a:pt x="43177" y="40952"/>
                </a:cubicBezTo>
                <a:cubicBezTo>
                  <a:pt x="43177" y="41523"/>
                  <a:pt x="43177" y="41523"/>
                  <a:pt x="43177" y="41714"/>
                </a:cubicBezTo>
                <a:cubicBezTo>
                  <a:pt x="43177" y="41904"/>
                  <a:pt x="43177" y="42476"/>
                  <a:pt x="43177" y="42666"/>
                </a:cubicBezTo>
                <a:cubicBezTo>
                  <a:pt x="43177" y="42857"/>
                  <a:pt x="43177" y="42857"/>
                  <a:pt x="42616" y="42857"/>
                </a:cubicBezTo>
                <a:cubicBezTo>
                  <a:pt x="42616" y="43047"/>
                  <a:pt x="42056" y="43047"/>
                  <a:pt x="41495" y="43047"/>
                </a:cubicBezTo>
                <a:cubicBezTo>
                  <a:pt x="41495" y="43238"/>
                  <a:pt x="40934" y="43238"/>
                  <a:pt x="40934" y="43428"/>
                </a:cubicBezTo>
                <a:cubicBezTo>
                  <a:pt x="40934" y="43619"/>
                  <a:pt x="40934" y="44000"/>
                  <a:pt x="40934" y="44380"/>
                </a:cubicBezTo>
                <a:cubicBezTo>
                  <a:pt x="40934" y="44761"/>
                  <a:pt x="40934" y="45333"/>
                  <a:pt x="40934" y="45523"/>
                </a:cubicBezTo>
                <a:cubicBezTo>
                  <a:pt x="40934" y="45523"/>
                  <a:pt x="40934" y="45523"/>
                  <a:pt x="40373" y="45904"/>
                </a:cubicBezTo>
                <a:cubicBezTo>
                  <a:pt x="40373" y="46285"/>
                  <a:pt x="40373" y="47619"/>
                  <a:pt x="40373" y="48000"/>
                </a:cubicBezTo>
                <a:cubicBezTo>
                  <a:pt x="40373" y="48190"/>
                  <a:pt x="39813" y="49333"/>
                  <a:pt x="39252" y="49904"/>
                </a:cubicBezTo>
                <a:cubicBezTo>
                  <a:pt x="39252" y="50285"/>
                  <a:pt x="38691" y="51238"/>
                  <a:pt x="38691" y="51619"/>
                </a:cubicBezTo>
                <a:cubicBezTo>
                  <a:pt x="38691" y="52000"/>
                  <a:pt x="38691" y="53714"/>
                  <a:pt x="38691" y="54095"/>
                </a:cubicBezTo>
                <a:cubicBezTo>
                  <a:pt x="38691" y="54476"/>
                  <a:pt x="38130" y="56190"/>
                  <a:pt x="38130" y="56571"/>
                </a:cubicBezTo>
                <a:cubicBezTo>
                  <a:pt x="37570" y="56761"/>
                  <a:pt x="37570" y="57333"/>
                  <a:pt x="37570" y="57714"/>
                </a:cubicBezTo>
                <a:cubicBezTo>
                  <a:pt x="37570" y="57904"/>
                  <a:pt x="37570" y="57904"/>
                  <a:pt x="38130" y="57904"/>
                </a:cubicBezTo>
                <a:cubicBezTo>
                  <a:pt x="38691" y="57904"/>
                  <a:pt x="38691" y="57904"/>
                  <a:pt x="39252" y="57904"/>
                </a:cubicBezTo>
                <a:cubicBezTo>
                  <a:pt x="39813" y="57904"/>
                  <a:pt x="39252" y="57904"/>
                  <a:pt x="39252" y="58095"/>
                </a:cubicBezTo>
                <a:cubicBezTo>
                  <a:pt x="39252" y="58095"/>
                  <a:pt x="39252" y="58285"/>
                  <a:pt x="38691" y="58666"/>
                </a:cubicBezTo>
                <a:cubicBezTo>
                  <a:pt x="38691" y="58857"/>
                  <a:pt x="38130" y="59047"/>
                  <a:pt x="38130" y="59238"/>
                </a:cubicBezTo>
                <a:cubicBezTo>
                  <a:pt x="38130" y="59428"/>
                  <a:pt x="37570" y="59619"/>
                  <a:pt x="37570" y="59809"/>
                </a:cubicBezTo>
                <a:cubicBezTo>
                  <a:pt x="37570" y="59809"/>
                  <a:pt x="37570" y="60000"/>
                  <a:pt x="37570" y="60190"/>
                </a:cubicBezTo>
                <a:cubicBezTo>
                  <a:pt x="37570" y="60190"/>
                  <a:pt x="37009" y="60380"/>
                  <a:pt x="37570" y="60571"/>
                </a:cubicBezTo>
                <a:cubicBezTo>
                  <a:pt x="37570" y="60571"/>
                  <a:pt x="37570" y="60952"/>
                  <a:pt x="37570" y="61333"/>
                </a:cubicBezTo>
                <a:cubicBezTo>
                  <a:pt x="37009" y="61714"/>
                  <a:pt x="37009" y="61714"/>
                  <a:pt x="36448" y="61904"/>
                </a:cubicBezTo>
                <a:cubicBezTo>
                  <a:pt x="36448" y="62095"/>
                  <a:pt x="36448" y="62285"/>
                  <a:pt x="36448" y="62476"/>
                </a:cubicBezTo>
                <a:cubicBezTo>
                  <a:pt x="36448" y="62476"/>
                  <a:pt x="37009" y="62666"/>
                  <a:pt x="37009" y="62857"/>
                </a:cubicBezTo>
                <a:cubicBezTo>
                  <a:pt x="37009" y="62857"/>
                  <a:pt x="36448" y="63047"/>
                  <a:pt x="36448" y="63047"/>
                </a:cubicBezTo>
                <a:cubicBezTo>
                  <a:pt x="36448" y="63238"/>
                  <a:pt x="36448" y="63809"/>
                  <a:pt x="36448" y="64000"/>
                </a:cubicBezTo>
                <a:cubicBezTo>
                  <a:pt x="36448" y="64000"/>
                  <a:pt x="35887" y="64190"/>
                  <a:pt x="35887" y="64571"/>
                </a:cubicBezTo>
                <a:cubicBezTo>
                  <a:pt x="35327" y="64761"/>
                  <a:pt x="35327" y="64952"/>
                  <a:pt x="35327" y="65142"/>
                </a:cubicBezTo>
                <a:cubicBezTo>
                  <a:pt x="35887" y="65333"/>
                  <a:pt x="35327" y="65523"/>
                  <a:pt x="35327" y="65904"/>
                </a:cubicBezTo>
                <a:cubicBezTo>
                  <a:pt x="35327" y="66095"/>
                  <a:pt x="34766" y="66476"/>
                  <a:pt x="34766" y="66476"/>
                </a:cubicBezTo>
                <a:cubicBezTo>
                  <a:pt x="34766" y="66666"/>
                  <a:pt x="34766" y="67238"/>
                  <a:pt x="34205" y="67619"/>
                </a:cubicBezTo>
                <a:cubicBezTo>
                  <a:pt x="34205" y="68190"/>
                  <a:pt x="33084" y="69714"/>
                  <a:pt x="33084" y="70476"/>
                </a:cubicBezTo>
                <a:cubicBezTo>
                  <a:pt x="33084" y="71047"/>
                  <a:pt x="32523" y="71809"/>
                  <a:pt x="32523" y="72761"/>
                </a:cubicBezTo>
                <a:cubicBezTo>
                  <a:pt x="31962" y="73714"/>
                  <a:pt x="31962" y="74476"/>
                  <a:pt x="31962" y="75047"/>
                </a:cubicBezTo>
                <a:cubicBezTo>
                  <a:pt x="31401" y="75428"/>
                  <a:pt x="31401" y="77523"/>
                  <a:pt x="31401" y="78476"/>
                </a:cubicBezTo>
                <a:cubicBezTo>
                  <a:pt x="31401" y="79238"/>
                  <a:pt x="31401" y="80380"/>
                  <a:pt x="31401" y="80571"/>
                </a:cubicBezTo>
                <a:cubicBezTo>
                  <a:pt x="31401" y="80761"/>
                  <a:pt x="31401" y="80952"/>
                  <a:pt x="30841" y="80952"/>
                </a:cubicBezTo>
                <a:cubicBezTo>
                  <a:pt x="30841" y="81142"/>
                  <a:pt x="30841" y="81523"/>
                  <a:pt x="30841" y="82095"/>
                </a:cubicBezTo>
                <a:cubicBezTo>
                  <a:pt x="30280" y="82476"/>
                  <a:pt x="29719" y="83809"/>
                  <a:pt x="29719" y="84000"/>
                </a:cubicBezTo>
                <a:cubicBezTo>
                  <a:pt x="29719" y="84190"/>
                  <a:pt x="29719" y="84571"/>
                  <a:pt x="29158" y="84952"/>
                </a:cubicBezTo>
                <a:cubicBezTo>
                  <a:pt x="28598" y="85333"/>
                  <a:pt x="28037" y="86095"/>
                  <a:pt x="27476" y="86285"/>
                </a:cubicBezTo>
                <a:cubicBezTo>
                  <a:pt x="27476" y="86476"/>
                  <a:pt x="26915" y="87428"/>
                  <a:pt x="26355" y="88000"/>
                </a:cubicBezTo>
                <a:cubicBezTo>
                  <a:pt x="26355" y="88571"/>
                  <a:pt x="25794" y="89333"/>
                  <a:pt x="25794" y="89523"/>
                </a:cubicBezTo>
                <a:cubicBezTo>
                  <a:pt x="25794" y="89904"/>
                  <a:pt x="25233" y="89904"/>
                  <a:pt x="25233" y="90095"/>
                </a:cubicBezTo>
                <a:cubicBezTo>
                  <a:pt x="24672" y="90476"/>
                  <a:pt x="24672" y="90666"/>
                  <a:pt x="24672" y="90857"/>
                </a:cubicBezTo>
                <a:cubicBezTo>
                  <a:pt x="24672" y="91047"/>
                  <a:pt x="24672" y="91238"/>
                  <a:pt x="24672" y="91619"/>
                </a:cubicBezTo>
                <a:cubicBezTo>
                  <a:pt x="24112" y="91809"/>
                  <a:pt x="24112" y="92380"/>
                  <a:pt x="23551" y="92761"/>
                </a:cubicBezTo>
                <a:cubicBezTo>
                  <a:pt x="23551" y="93142"/>
                  <a:pt x="22990" y="93904"/>
                  <a:pt x="22429" y="94285"/>
                </a:cubicBezTo>
                <a:cubicBezTo>
                  <a:pt x="22429" y="94666"/>
                  <a:pt x="21869" y="95238"/>
                  <a:pt x="21869" y="95619"/>
                </a:cubicBezTo>
                <a:cubicBezTo>
                  <a:pt x="21308" y="96000"/>
                  <a:pt x="21308" y="96761"/>
                  <a:pt x="21308" y="97142"/>
                </a:cubicBezTo>
                <a:cubicBezTo>
                  <a:pt x="21308" y="97333"/>
                  <a:pt x="20186" y="98285"/>
                  <a:pt x="20186" y="98857"/>
                </a:cubicBezTo>
                <a:cubicBezTo>
                  <a:pt x="19626" y="99619"/>
                  <a:pt x="18504" y="100952"/>
                  <a:pt x="18504" y="101523"/>
                </a:cubicBezTo>
                <a:cubicBezTo>
                  <a:pt x="17943" y="101904"/>
                  <a:pt x="17383" y="102666"/>
                  <a:pt x="17383" y="103047"/>
                </a:cubicBezTo>
                <a:cubicBezTo>
                  <a:pt x="16822" y="103238"/>
                  <a:pt x="16261" y="104000"/>
                  <a:pt x="16261" y="104190"/>
                </a:cubicBezTo>
                <a:cubicBezTo>
                  <a:pt x="16261" y="104380"/>
                  <a:pt x="16261" y="104571"/>
                  <a:pt x="15700" y="104761"/>
                </a:cubicBezTo>
                <a:cubicBezTo>
                  <a:pt x="15700" y="104952"/>
                  <a:pt x="15140" y="105523"/>
                  <a:pt x="14579" y="105714"/>
                </a:cubicBezTo>
                <a:cubicBezTo>
                  <a:pt x="14579" y="106095"/>
                  <a:pt x="13457" y="107428"/>
                  <a:pt x="12897" y="108000"/>
                </a:cubicBezTo>
                <a:cubicBezTo>
                  <a:pt x="12336" y="108571"/>
                  <a:pt x="11775" y="108952"/>
                  <a:pt x="11214" y="109523"/>
                </a:cubicBezTo>
                <a:cubicBezTo>
                  <a:pt x="10654" y="109904"/>
                  <a:pt x="10093" y="110476"/>
                  <a:pt x="10093" y="110666"/>
                </a:cubicBezTo>
                <a:cubicBezTo>
                  <a:pt x="10093" y="111047"/>
                  <a:pt x="10093" y="111809"/>
                  <a:pt x="10093" y="112000"/>
                </a:cubicBezTo>
                <a:cubicBezTo>
                  <a:pt x="10093" y="112190"/>
                  <a:pt x="10093" y="112952"/>
                  <a:pt x="10093" y="113142"/>
                </a:cubicBezTo>
                <a:cubicBezTo>
                  <a:pt x="9532" y="113333"/>
                  <a:pt x="9532" y="113904"/>
                  <a:pt x="9532" y="114095"/>
                </a:cubicBezTo>
                <a:cubicBezTo>
                  <a:pt x="9532" y="114285"/>
                  <a:pt x="9532" y="114476"/>
                  <a:pt x="9532" y="114666"/>
                </a:cubicBezTo>
                <a:cubicBezTo>
                  <a:pt x="9532" y="114666"/>
                  <a:pt x="8971" y="114857"/>
                  <a:pt x="9532" y="114857"/>
                </a:cubicBezTo>
                <a:cubicBezTo>
                  <a:pt x="9532" y="115047"/>
                  <a:pt x="9532" y="115047"/>
                  <a:pt x="8971" y="115047"/>
                </a:cubicBezTo>
                <a:cubicBezTo>
                  <a:pt x="8411" y="115238"/>
                  <a:pt x="8411" y="115619"/>
                  <a:pt x="8411" y="115619"/>
                </a:cubicBezTo>
                <a:cubicBezTo>
                  <a:pt x="8411" y="115809"/>
                  <a:pt x="8411" y="115809"/>
                  <a:pt x="8411" y="115809"/>
                </a:cubicBezTo>
                <a:cubicBezTo>
                  <a:pt x="7850" y="116000"/>
                  <a:pt x="7850" y="116000"/>
                  <a:pt x="7289" y="116000"/>
                </a:cubicBezTo>
                <a:cubicBezTo>
                  <a:pt x="7289" y="116000"/>
                  <a:pt x="6728" y="116190"/>
                  <a:pt x="6168" y="116380"/>
                </a:cubicBezTo>
                <a:cubicBezTo>
                  <a:pt x="6168" y="116380"/>
                  <a:pt x="6168" y="116571"/>
                  <a:pt x="6168" y="116571"/>
                </a:cubicBezTo>
                <a:cubicBezTo>
                  <a:pt x="5607" y="116761"/>
                  <a:pt x="5607" y="116761"/>
                  <a:pt x="5607" y="116761"/>
                </a:cubicBezTo>
                <a:cubicBezTo>
                  <a:pt x="5046" y="116761"/>
                  <a:pt x="4485" y="116952"/>
                  <a:pt x="4485" y="116952"/>
                </a:cubicBezTo>
                <a:cubicBezTo>
                  <a:pt x="4485" y="117142"/>
                  <a:pt x="3925" y="117142"/>
                  <a:pt x="3925" y="117142"/>
                </a:cubicBezTo>
                <a:cubicBezTo>
                  <a:pt x="3925" y="117333"/>
                  <a:pt x="3364" y="117333"/>
                  <a:pt x="2803" y="117523"/>
                </a:cubicBezTo>
                <a:cubicBezTo>
                  <a:pt x="2803" y="117714"/>
                  <a:pt x="2803" y="117714"/>
                  <a:pt x="2242" y="117714"/>
                </a:cubicBezTo>
                <a:cubicBezTo>
                  <a:pt x="2242" y="117714"/>
                  <a:pt x="1682" y="117904"/>
                  <a:pt x="1682" y="118095"/>
                </a:cubicBezTo>
                <a:cubicBezTo>
                  <a:pt x="1121" y="118285"/>
                  <a:pt x="560" y="118476"/>
                  <a:pt x="560" y="118666"/>
                </a:cubicBezTo>
                <a:cubicBezTo>
                  <a:pt x="0" y="118666"/>
                  <a:pt x="560" y="118666"/>
                  <a:pt x="560" y="118666"/>
                </a:cubicBezTo>
                <a:cubicBezTo>
                  <a:pt x="560" y="118857"/>
                  <a:pt x="560" y="118857"/>
                  <a:pt x="560" y="119047"/>
                </a:cubicBezTo>
                <a:cubicBezTo>
                  <a:pt x="1121" y="119047"/>
                  <a:pt x="1121" y="119047"/>
                  <a:pt x="1121" y="119047"/>
                </a:cubicBezTo>
                <a:cubicBezTo>
                  <a:pt x="1121" y="119238"/>
                  <a:pt x="1121" y="119428"/>
                  <a:pt x="1121" y="119428"/>
                </a:cubicBezTo>
                <a:cubicBezTo>
                  <a:pt x="1682" y="119428"/>
                  <a:pt x="1682" y="119619"/>
                  <a:pt x="1682" y="119619"/>
                </a:cubicBezTo>
                <a:cubicBezTo>
                  <a:pt x="1682" y="119809"/>
                  <a:pt x="2803" y="119809"/>
                  <a:pt x="3364" y="119809"/>
                </a:cubicBezTo>
                <a:cubicBezTo>
                  <a:pt x="4485" y="120000"/>
                  <a:pt x="5607" y="120000"/>
                  <a:pt x="6728" y="120000"/>
                </a:cubicBezTo>
                <a:cubicBezTo>
                  <a:pt x="7850" y="120000"/>
                  <a:pt x="9532" y="120000"/>
                  <a:pt x="10654" y="119809"/>
                </a:cubicBezTo>
                <a:cubicBezTo>
                  <a:pt x="11775" y="119809"/>
                  <a:pt x="14018" y="119619"/>
                  <a:pt x="15140" y="119428"/>
                </a:cubicBezTo>
                <a:cubicBezTo>
                  <a:pt x="16261" y="119238"/>
                  <a:pt x="17383" y="119238"/>
                  <a:pt x="18504" y="119047"/>
                </a:cubicBezTo>
                <a:cubicBezTo>
                  <a:pt x="19626" y="119047"/>
                  <a:pt x="20747" y="118857"/>
                  <a:pt x="21308" y="118666"/>
                </a:cubicBezTo>
                <a:cubicBezTo>
                  <a:pt x="21869" y="118476"/>
                  <a:pt x="21308" y="117904"/>
                  <a:pt x="21308" y="117714"/>
                </a:cubicBezTo>
                <a:cubicBezTo>
                  <a:pt x="21308" y="117333"/>
                  <a:pt x="21869" y="117142"/>
                  <a:pt x="21869" y="116952"/>
                </a:cubicBezTo>
                <a:cubicBezTo>
                  <a:pt x="21869" y="116952"/>
                  <a:pt x="21869" y="116761"/>
                  <a:pt x="21869" y="116761"/>
                </a:cubicBezTo>
                <a:cubicBezTo>
                  <a:pt x="21869" y="116571"/>
                  <a:pt x="22429" y="116190"/>
                  <a:pt x="22990" y="116000"/>
                </a:cubicBezTo>
                <a:cubicBezTo>
                  <a:pt x="22990" y="116000"/>
                  <a:pt x="22990" y="116000"/>
                  <a:pt x="23551" y="116000"/>
                </a:cubicBezTo>
                <a:cubicBezTo>
                  <a:pt x="23551" y="116000"/>
                  <a:pt x="26355" y="116190"/>
                  <a:pt x="26355" y="116190"/>
                </a:cubicBezTo>
                <a:cubicBezTo>
                  <a:pt x="26915" y="116190"/>
                  <a:pt x="26355" y="116190"/>
                  <a:pt x="26355" y="116380"/>
                </a:cubicBezTo>
                <a:cubicBezTo>
                  <a:pt x="26355" y="116571"/>
                  <a:pt x="26355" y="116761"/>
                  <a:pt x="26355" y="116761"/>
                </a:cubicBezTo>
                <a:cubicBezTo>
                  <a:pt x="26355" y="116761"/>
                  <a:pt x="26355" y="116952"/>
                  <a:pt x="26355" y="117142"/>
                </a:cubicBezTo>
                <a:cubicBezTo>
                  <a:pt x="26355" y="117142"/>
                  <a:pt x="26355" y="117142"/>
                  <a:pt x="27476" y="117333"/>
                </a:cubicBezTo>
                <a:cubicBezTo>
                  <a:pt x="28037" y="117333"/>
                  <a:pt x="30280" y="117523"/>
                  <a:pt x="30841" y="117523"/>
                </a:cubicBezTo>
                <a:cubicBezTo>
                  <a:pt x="31401" y="117523"/>
                  <a:pt x="32523" y="117333"/>
                  <a:pt x="32523" y="117333"/>
                </a:cubicBezTo>
                <a:cubicBezTo>
                  <a:pt x="33084" y="117333"/>
                  <a:pt x="32523" y="117142"/>
                  <a:pt x="32523" y="117142"/>
                </a:cubicBezTo>
                <a:cubicBezTo>
                  <a:pt x="32523" y="116952"/>
                  <a:pt x="32523" y="116761"/>
                  <a:pt x="32523" y="116761"/>
                </a:cubicBezTo>
                <a:cubicBezTo>
                  <a:pt x="32523" y="116571"/>
                  <a:pt x="32523" y="116571"/>
                  <a:pt x="32523" y="116761"/>
                </a:cubicBezTo>
                <a:cubicBezTo>
                  <a:pt x="33084" y="116761"/>
                  <a:pt x="34205" y="116761"/>
                  <a:pt x="35327" y="116761"/>
                </a:cubicBezTo>
                <a:cubicBezTo>
                  <a:pt x="35887" y="116952"/>
                  <a:pt x="39252" y="117142"/>
                  <a:pt x="40373" y="117142"/>
                </a:cubicBezTo>
                <a:cubicBezTo>
                  <a:pt x="41495" y="117142"/>
                  <a:pt x="42616" y="117142"/>
                  <a:pt x="43177" y="117333"/>
                </a:cubicBezTo>
                <a:cubicBezTo>
                  <a:pt x="43738" y="117333"/>
                  <a:pt x="43738" y="117333"/>
                  <a:pt x="43738" y="117333"/>
                </a:cubicBezTo>
                <a:cubicBezTo>
                  <a:pt x="43738" y="117333"/>
                  <a:pt x="44859" y="117333"/>
                  <a:pt x="45420" y="117333"/>
                </a:cubicBezTo>
                <a:cubicBezTo>
                  <a:pt x="45981" y="117333"/>
                  <a:pt x="45981" y="117523"/>
                  <a:pt x="45981" y="117523"/>
                </a:cubicBezTo>
                <a:cubicBezTo>
                  <a:pt x="46542" y="117523"/>
                  <a:pt x="46542" y="117523"/>
                  <a:pt x="47102" y="117523"/>
                </a:cubicBezTo>
                <a:cubicBezTo>
                  <a:pt x="47102" y="117523"/>
                  <a:pt x="47663" y="117333"/>
                  <a:pt x="47663" y="117142"/>
                </a:cubicBezTo>
                <a:cubicBezTo>
                  <a:pt x="48224" y="116952"/>
                  <a:pt x="48224" y="116952"/>
                  <a:pt x="48224" y="116761"/>
                </a:cubicBezTo>
                <a:cubicBezTo>
                  <a:pt x="48224" y="116380"/>
                  <a:pt x="48224" y="116000"/>
                  <a:pt x="48224" y="116000"/>
                </a:cubicBezTo>
                <a:cubicBezTo>
                  <a:pt x="48224" y="115809"/>
                  <a:pt x="48224" y="115619"/>
                  <a:pt x="48224" y="115428"/>
                </a:cubicBezTo>
                <a:cubicBezTo>
                  <a:pt x="48224" y="115238"/>
                  <a:pt x="48224" y="115047"/>
                  <a:pt x="48224" y="114857"/>
                </a:cubicBezTo>
                <a:cubicBezTo>
                  <a:pt x="48224" y="114666"/>
                  <a:pt x="49345" y="112190"/>
                  <a:pt x="49345" y="111619"/>
                </a:cubicBezTo>
                <a:cubicBezTo>
                  <a:pt x="49906" y="110476"/>
                  <a:pt x="50467" y="108952"/>
                  <a:pt x="51028" y="108571"/>
                </a:cubicBezTo>
                <a:cubicBezTo>
                  <a:pt x="51028" y="108190"/>
                  <a:pt x="52149" y="105714"/>
                  <a:pt x="52149" y="105142"/>
                </a:cubicBezTo>
                <a:cubicBezTo>
                  <a:pt x="52149" y="104761"/>
                  <a:pt x="53271" y="102095"/>
                  <a:pt x="53271" y="101523"/>
                </a:cubicBezTo>
                <a:cubicBezTo>
                  <a:pt x="53831" y="101142"/>
                  <a:pt x="53831" y="99619"/>
                  <a:pt x="53831" y="99238"/>
                </a:cubicBezTo>
                <a:cubicBezTo>
                  <a:pt x="54392" y="98857"/>
                  <a:pt x="54392" y="96761"/>
                  <a:pt x="54953" y="96380"/>
                </a:cubicBezTo>
                <a:cubicBezTo>
                  <a:pt x="54953" y="96000"/>
                  <a:pt x="54953" y="94285"/>
                  <a:pt x="54953" y="94095"/>
                </a:cubicBezTo>
                <a:cubicBezTo>
                  <a:pt x="54953" y="93714"/>
                  <a:pt x="55514" y="92000"/>
                  <a:pt x="55514" y="91809"/>
                </a:cubicBezTo>
                <a:cubicBezTo>
                  <a:pt x="55514" y="91428"/>
                  <a:pt x="55514" y="90285"/>
                  <a:pt x="55514" y="90095"/>
                </a:cubicBezTo>
                <a:cubicBezTo>
                  <a:pt x="55514" y="89904"/>
                  <a:pt x="56074" y="88952"/>
                  <a:pt x="56074" y="88380"/>
                </a:cubicBezTo>
                <a:cubicBezTo>
                  <a:pt x="56074" y="88000"/>
                  <a:pt x="56074" y="87809"/>
                  <a:pt x="56074" y="87619"/>
                </a:cubicBezTo>
                <a:cubicBezTo>
                  <a:pt x="56074" y="87428"/>
                  <a:pt x="56635" y="86666"/>
                  <a:pt x="56635" y="86476"/>
                </a:cubicBezTo>
                <a:cubicBezTo>
                  <a:pt x="56635" y="86476"/>
                  <a:pt x="56635" y="86285"/>
                  <a:pt x="56635" y="86095"/>
                </a:cubicBezTo>
                <a:cubicBezTo>
                  <a:pt x="56635" y="86095"/>
                  <a:pt x="56635" y="85714"/>
                  <a:pt x="57196" y="85523"/>
                </a:cubicBezTo>
                <a:cubicBezTo>
                  <a:pt x="57196" y="85142"/>
                  <a:pt x="57196" y="84571"/>
                  <a:pt x="57196" y="84190"/>
                </a:cubicBezTo>
                <a:cubicBezTo>
                  <a:pt x="57196" y="84000"/>
                  <a:pt x="57757" y="82857"/>
                  <a:pt x="57757" y="82666"/>
                </a:cubicBezTo>
                <a:cubicBezTo>
                  <a:pt x="58317" y="82285"/>
                  <a:pt x="58317" y="82095"/>
                  <a:pt x="58317" y="81904"/>
                </a:cubicBezTo>
                <a:cubicBezTo>
                  <a:pt x="58317" y="81714"/>
                  <a:pt x="58317" y="81714"/>
                  <a:pt x="58317" y="81333"/>
                </a:cubicBezTo>
                <a:cubicBezTo>
                  <a:pt x="58317" y="81142"/>
                  <a:pt x="58317" y="81142"/>
                  <a:pt x="58317" y="80952"/>
                </a:cubicBezTo>
                <a:cubicBezTo>
                  <a:pt x="58878" y="80761"/>
                  <a:pt x="59439" y="80190"/>
                  <a:pt x="59439" y="79809"/>
                </a:cubicBezTo>
                <a:cubicBezTo>
                  <a:pt x="60000" y="79428"/>
                  <a:pt x="60560" y="78666"/>
                  <a:pt x="60560" y="78476"/>
                </a:cubicBezTo>
                <a:cubicBezTo>
                  <a:pt x="60560" y="78095"/>
                  <a:pt x="61121" y="77333"/>
                  <a:pt x="61121" y="77142"/>
                </a:cubicBezTo>
                <a:cubicBezTo>
                  <a:pt x="61121" y="77142"/>
                  <a:pt x="61121" y="77142"/>
                  <a:pt x="61682" y="76952"/>
                </a:cubicBezTo>
                <a:cubicBezTo>
                  <a:pt x="61682" y="76761"/>
                  <a:pt x="62242" y="76190"/>
                  <a:pt x="62803" y="76000"/>
                </a:cubicBezTo>
                <a:cubicBezTo>
                  <a:pt x="62803" y="75619"/>
                  <a:pt x="63364" y="75238"/>
                  <a:pt x="63364" y="75047"/>
                </a:cubicBezTo>
                <a:cubicBezTo>
                  <a:pt x="63364" y="74857"/>
                  <a:pt x="63925" y="74476"/>
                  <a:pt x="63925" y="73904"/>
                </a:cubicBezTo>
                <a:cubicBezTo>
                  <a:pt x="64485" y="73523"/>
                  <a:pt x="66728" y="72000"/>
                  <a:pt x="67289" y="71619"/>
                </a:cubicBezTo>
                <a:cubicBezTo>
                  <a:pt x="67289" y="71428"/>
                  <a:pt x="69532" y="70095"/>
                  <a:pt x="71214" y="68190"/>
                </a:cubicBezTo>
                <a:cubicBezTo>
                  <a:pt x="71775" y="67428"/>
                  <a:pt x="73457" y="65904"/>
                  <a:pt x="74018" y="65142"/>
                </a:cubicBezTo>
                <a:cubicBezTo>
                  <a:pt x="74579" y="64571"/>
                  <a:pt x="75140" y="64000"/>
                  <a:pt x="75700" y="63809"/>
                </a:cubicBezTo>
                <a:cubicBezTo>
                  <a:pt x="75700" y="63619"/>
                  <a:pt x="76822" y="63238"/>
                  <a:pt x="76822" y="63047"/>
                </a:cubicBezTo>
                <a:cubicBezTo>
                  <a:pt x="77383" y="62857"/>
                  <a:pt x="77383" y="62857"/>
                  <a:pt x="77383" y="62857"/>
                </a:cubicBezTo>
                <a:cubicBezTo>
                  <a:pt x="77383" y="62857"/>
                  <a:pt x="78504" y="62857"/>
                  <a:pt x="78504" y="62857"/>
                </a:cubicBezTo>
                <a:cubicBezTo>
                  <a:pt x="79065" y="62857"/>
                  <a:pt x="79065" y="62857"/>
                  <a:pt x="79065" y="63047"/>
                </a:cubicBezTo>
                <a:cubicBezTo>
                  <a:pt x="79626" y="63047"/>
                  <a:pt x="79626" y="63238"/>
                  <a:pt x="79626" y="63619"/>
                </a:cubicBezTo>
                <a:cubicBezTo>
                  <a:pt x="79626" y="63809"/>
                  <a:pt x="79626" y="64000"/>
                  <a:pt x="79626" y="64761"/>
                </a:cubicBezTo>
                <a:cubicBezTo>
                  <a:pt x="79626" y="65333"/>
                  <a:pt x="80186" y="65714"/>
                  <a:pt x="80186" y="66285"/>
                </a:cubicBezTo>
                <a:cubicBezTo>
                  <a:pt x="80747" y="66857"/>
                  <a:pt x="81308" y="67619"/>
                  <a:pt x="81308" y="67809"/>
                </a:cubicBezTo>
                <a:cubicBezTo>
                  <a:pt x="81869" y="68380"/>
                  <a:pt x="82429" y="69523"/>
                  <a:pt x="82990" y="70285"/>
                </a:cubicBezTo>
                <a:cubicBezTo>
                  <a:pt x="82990" y="71047"/>
                  <a:pt x="82990" y="72571"/>
                  <a:pt x="83551" y="73142"/>
                </a:cubicBezTo>
                <a:cubicBezTo>
                  <a:pt x="83551" y="73714"/>
                  <a:pt x="83551" y="75428"/>
                  <a:pt x="83551" y="75809"/>
                </a:cubicBezTo>
                <a:cubicBezTo>
                  <a:pt x="83551" y="76190"/>
                  <a:pt x="84112" y="76571"/>
                  <a:pt x="84112" y="76952"/>
                </a:cubicBezTo>
                <a:cubicBezTo>
                  <a:pt x="84112" y="77333"/>
                  <a:pt x="84112" y="77904"/>
                  <a:pt x="84112" y="78095"/>
                </a:cubicBezTo>
                <a:cubicBezTo>
                  <a:pt x="84112" y="78476"/>
                  <a:pt x="84112" y="79809"/>
                  <a:pt x="84112" y="80000"/>
                </a:cubicBezTo>
                <a:cubicBezTo>
                  <a:pt x="84112" y="80190"/>
                  <a:pt x="84112" y="80952"/>
                  <a:pt x="84112" y="81142"/>
                </a:cubicBezTo>
                <a:cubicBezTo>
                  <a:pt x="84672" y="81523"/>
                  <a:pt x="84672" y="81523"/>
                  <a:pt x="84672" y="82095"/>
                </a:cubicBezTo>
                <a:cubicBezTo>
                  <a:pt x="84672" y="82476"/>
                  <a:pt x="84672" y="82666"/>
                  <a:pt x="84672" y="83047"/>
                </a:cubicBezTo>
                <a:cubicBezTo>
                  <a:pt x="84672" y="83428"/>
                  <a:pt x="84672" y="83619"/>
                  <a:pt x="84672" y="83809"/>
                </a:cubicBezTo>
                <a:cubicBezTo>
                  <a:pt x="84672" y="84000"/>
                  <a:pt x="84672" y="84380"/>
                  <a:pt x="84672" y="84761"/>
                </a:cubicBezTo>
                <a:cubicBezTo>
                  <a:pt x="84672" y="85142"/>
                  <a:pt x="84672" y="85714"/>
                  <a:pt x="84672" y="86476"/>
                </a:cubicBezTo>
                <a:cubicBezTo>
                  <a:pt x="84672" y="87238"/>
                  <a:pt x="84672" y="88000"/>
                  <a:pt x="84672" y="88571"/>
                </a:cubicBezTo>
                <a:cubicBezTo>
                  <a:pt x="84672" y="88952"/>
                  <a:pt x="85233" y="91047"/>
                  <a:pt x="85233" y="92190"/>
                </a:cubicBezTo>
                <a:cubicBezTo>
                  <a:pt x="85233" y="93333"/>
                  <a:pt x="85233" y="94666"/>
                  <a:pt x="85233" y="95428"/>
                </a:cubicBezTo>
                <a:cubicBezTo>
                  <a:pt x="85233" y="96000"/>
                  <a:pt x="85233" y="97904"/>
                  <a:pt x="85233" y="98476"/>
                </a:cubicBezTo>
                <a:cubicBezTo>
                  <a:pt x="85233" y="98857"/>
                  <a:pt x="85233" y="100380"/>
                  <a:pt x="85233" y="100761"/>
                </a:cubicBezTo>
                <a:cubicBezTo>
                  <a:pt x="85233" y="101333"/>
                  <a:pt x="85233" y="101523"/>
                  <a:pt x="84672" y="102095"/>
                </a:cubicBezTo>
                <a:cubicBezTo>
                  <a:pt x="84672" y="102857"/>
                  <a:pt x="84672" y="104000"/>
                  <a:pt x="84112" y="104761"/>
                </a:cubicBezTo>
                <a:cubicBezTo>
                  <a:pt x="84112" y="105523"/>
                  <a:pt x="83551" y="107619"/>
                  <a:pt x="83551" y="108190"/>
                </a:cubicBezTo>
                <a:cubicBezTo>
                  <a:pt x="83551" y="108571"/>
                  <a:pt x="83551" y="109714"/>
                  <a:pt x="82990" y="110095"/>
                </a:cubicBezTo>
                <a:cubicBezTo>
                  <a:pt x="82990" y="110476"/>
                  <a:pt x="82990" y="110666"/>
                  <a:pt x="83551" y="111047"/>
                </a:cubicBezTo>
                <a:cubicBezTo>
                  <a:pt x="83551" y="111619"/>
                  <a:pt x="85233" y="113142"/>
                  <a:pt x="85233" y="113142"/>
                </a:cubicBezTo>
                <a:cubicBezTo>
                  <a:pt x="85794" y="113333"/>
                  <a:pt x="85794" y="113523"/>
                  <a:pt x="85794" y="113904"/>
                </a:cubicBezTo>
                <a:cubicBezTo>
                  <a:pt x="85794" y="114285"/>
                  <a:pt x="85794" y="114666"/>
                  <a:pt x="85794" y="115047"/>
                </a:cubicBezTo>
                <a:cubicBezTo>
                  <a:pt x="85794" y="115238"/>
                  <a:pt x="86355" y="116000"/>
                  <a:pt x="86355" y="116000"/>
                </a:cubicBezTo>
                <a:cubicBezTo>
                  <a:pt x="86355" y="116000"/>
                  <a:pt x="86355" y="116000"/>
                  <a:pt x="86915" y="116190"/>
                </a:cubicBezTo>
                <a:cubicBezTo>
                  <a:pt x="88037" y="116380"/>
                  <a:pt x="88037" y="116380"/>
                  <a:pt x="88598" y="116571"/>
                </a:cubicBezTo>
                <a:cubicBezTo>
                  <a:pt x="89158" y="116571"/>
                  <a:pt x="89158" y="116571"/>
                  <a:pt x="89719" y="116571"/>
                </a:cubicBezTo>
                <a:cubicBezTo>
                  <a:pt x="90841" y="116571"/>
                  <a:pt x="90841" y="116571"/>
                  <a:pt x="91401" y="116571"/>
                </a:cubicBezTo>
                <a:cubicBezTo>
                  <a:pt x="91401" y="116380"/>
                  <a:pt x="91401" y="116571"/>
                  <a:pt x="91401" y="116952"/>
                </a:cubicBezTo>
                <a:cubicBezTo>
                  <a:pt x="91401" y="117333"/>
                  <a:pt x="91962" y="117523"/>
                  <a:pt x="91962" y="117714"/>
                </a:cubicBezTo>
                <a:cubicBezTo>
                  <a:pt x="91962" y="117714"/>
                  <a:pt x="92523" y="117904"/>
                  <a:pt x="91962" y="118095"/>
                </a:cubicBezTo>
                <a:cubicBezTo>
                  <a:pt x="91962" y="118095"/>
                  <a:pt x="91962" y="118285"/>
                  <a:pt x="92523" y="118476"/>
                </a:cubicBezTo>
                <a:cubicBezTo>
                  <a:pt x="93084" y="118476"/>
                  <a:pt x="93644" y="118666"/>
                  <a:pt x="93644" y="118857"/>
                </a:cubicBezTo>
                <a:cubicBezTo>
                  <a:pt x="94205" y="118857"/>
                  <a:pt x="95327" y="119047"/>
                  <a:pt x="96448" y="119238"/>
                </a:cubicBezTo>
                <a:cubicBezTo>
                  <a:pt x="98130" y="119238"/>
                  <a:pt x="99813" y="119238"/>
                  <a:pt x="101495" y="119238"/>
                </a:cubicBezTo>
                <a:cubicBezTo>
                  <a:pt x="102616" y="119238"/>
                  <a:pt x="104859" y="119238"/>
                  <a:pt x="105981" y="119238"/>
                </a:cubicBezTo>
                <a:cubicBezTo>
                  <a:pt x="106542" y="119238"/>
                  <a:pt x="108785" y="119047"/>
                  <a:pt x="109345" y="118857"/>
                </a:cubicBezTo>
                <a:cubicBezTo>
                  <a:pt x="109906" y="118666"/>
                  <a:pt x="110467" y="118095"/>
                  <a:pt x="111028" y="117904"/>
                </a:cubicBezTo>
                <a:cubicBezTo>
                  <a:pt x="111028" y="117714"/>
                  <a:pt x="111028" y="117523"/>
                  <a:pt x="111028" y="117333"/>
                </a:cubicBezTo>
                <a:cubicBezTo>
                  <a:pt x="111028" y="117142"/>
                  <a:pt x="110467" y="116761"/>
                  <a:pt x="110467" y="116761"/>
                </a:cubicBezTo>
                <a:cubicBezTo>
                  <a:pt x="109906" y="116571"/>
                  <a:pt x="109906" y="116571"/>
                  <a:pt x="109906" y="116380"/>
                </a:cubicBezTo>
                <a:cubicBezTo>
                  <a:pt x="109906" y="116190"/>
                  <a:pt x="109906" y="116190"/>
                  <a:pt x="110467" y="116190"/>
                </a:cubicBezTo>
                <a:cubicBezTo>
                  <a:pt x="111028" y="116190"/>
                  <a:pt x="113271" y="116190"/>
                  <a:pt x="113831" y="116380"/>
                </a:cubicBezTo>
                <a:cubicBezTo>
                  <a:pt x="114953" y="116380"/>
                  <a:pt x="114953" y="116380"/>
                  <a:pt x="115514" y="116190"/>
                </a:cubicBezTo>
                <a:cubicBezTo>
                  <a:pt x="116074" y="116190"/>
                  <a:pt x="116635" y="116190"/>
                  <a:pt x="117196" y="116190"/>
                </a:cubicBezTo>
                <a:cubicBezTo>
                  <a:pt x="117196" y="116190"/>
                  <a:pt x="117757" y="116190"/>
                  <a:pt x="117757" y="116190"/>
                </a:cubicBezTo>
                <a:cubicBezTo>
                  <a:pt x="118317" y="116190"/>
                  <a:pt x="118317" y="116000"/>
                  <a:pt x="118317" y="115809"/>
                </a:cubicBezTo>
                <a:cubicBezTo>
                  <a:pt x="118878" y="115809"/>
                  <a:pt x="118878" y="115428"/>
                  <a:pt x="118878" y="115238"/>
                </a:cubicBezTo>
                <a:cubicBezTo>
                  <a:pt x="118878" y="115047"/>
                  <a:pt x="118878" y="114666"/>
                  <a:pt x="118878" y="114666"/>
                </a:cubicBezTo>
                <a:cubicBezTo>
                  <a:pt x="118878" y="114476"/>
                  <a:pt x="118878" y="114285"/>
                  <a:pt x="118878" y="113904"/>
                </a:cubicBezTo>
                <a:cubicBezTo>
                  <a:pt x="118878" y="113523"/>
                  <a:pt x="118878" y="113142"/>
                  <a:pt x="118878" y="112952"/>
                </a:cubicBezTo>
                <a:cubicBezTo>
                  <a:pt x="118878" y="112761"/>
                  <a:pt x="118878" y="112571"/>
                  <a:pt x="118878" y="112190"/>
                </a:cubicBezTo>
                <a:cubicBezTo>
                  <a:pt x="118878" y="112000"/>
                  <a:pt x="118878" y="111428"/>
                  <a:pt x="118878" y="111047"/>
                </a:cubicBezTo>
                <a:cubicBezTo>
                  <a:pt x="118878" y="110476"/>
                  <a:pt x="118878" y="109523"/>
                  <a:pt x="119439" y="108952"/>
                </a:cubicBezTo>
                <a:cubicBezTo>
                  <a:pt x="119439" y="108571"/>
                  <a:pt x="119439" y="108380"/>
                  <a:pt x="119439" y="108000"/>
                </a:cubicBezTo>
                <a:cubicBezTo>
                  <a:pt x="118878" y="107809"/>
                  <a:pt x="118878" y="105523"/>
                  <a:pt x="118317" y="105333"/>
                </a:cubicBezTo>
                <a:cubicBezTo>
                  <a:pt x="118317" y="104952"/>
                  <a:pt x="117757" y="103238"/>
                  <a:pt x="117757" y="102857"/>
                </a:cubicBezTo>
                <a:cubicBezTo>
                  <a:pt x="117757" y="102666"/>
                  <a:pt x="117757" y="100952"/>
                  <a:pt x="117196" y="100571"/>
                </a:cubicBezTo>
                <a:cubicBezTo>
                  <a:pt x="117196" y="100190"/>
                  <a:pt x="117196" y="99238"/>
                  <a:pt x="117196" y="98857"/>
                </a:cubicBezTo>
                <a:cubicBezTo>
                  <a:pt x="117196" y="98666"/>
                  <a:pt x="117196" y="98666"/>
                  <a:pt x="117196" y="98476"/>
                </a:cubicBezTo>
                <a:cubicBezTo>
                  <a:pt x="117196" y="98095"/>
                  <a:pt x="116635" y="97904"/>
                  <a:pt x="116635" y="97333"/>
                </a:cubicBezTo>
                <a:cubicBezTo>
                  <a:pt x="116635" y="96952"/>
                  <a:pt x="116074" y="95809"/>
                  <a:pt x="116074" y="95238"/>
                </a:cubicBezTo>
                <a:cubicBezTo>
                  <a:pt x="115514" y="94666"/>
                  <a:pt x="114953" y="92380"/>
                  <a:pt x="114953" y="92000"/>
                </a:cubicBezTo>
                <a:cubicBezTo>
                  <a:pt x="114953" y="91428"/>
                  <a:pt x="114392" y="90285"/>
                  <a:pt x="114392" y="89904"/>
                </a:cubicBezTo>
                <a:cubicBezTo>
                  <a:pt x="114392" y="89714"/>
                  <a:pt x="114392" y="89142"/>
                  <a:pt x="114392" y="88761"/>
                </a:cubicBezTo>
                <a:cubicBezTo>
                  <a:pt x="114392" y="88571"/>
                  <a:pt x="113831" y="88190"/>
                  <a:pt x="113831" y="88000"/>
                </a:cubicBezTo>
                <a:cubicBezTo>
                  <a:pt x="113831" y="87619"/>
                  <a:pt x="113831" y="87047"/>
                  <a:pt x="113831" y="86857"/>
                </a:cubicBezTo>
                <a:cubicBezTo>
                  <a:pt x="113831" y="86476"/>
                  <a:pt x="113271" y="86095"/>
                  <a:pt x="113271" y="85904"/>
                </a:cubicBezTo>
                <a:cubicBezTo>
                  <a:pt x="113271" y="85904"/>
                  <a:pt x="113271" y="85523"/>
                  <a:pt x="113271" y="85142"/>
                </a:cubicBezTo>
                <a:cubicBezTo>
                  <a:pt x="113271" y="84952"/>
                  <a:pt x="113271" y="84761"/>
                  <a:pt x="113271" y="84380"/>
                </a:cubicBezTo>
                <a:cubicBezTo>
                  <a:pt x="113271" y="84000"/>
                  <a:pt x="112710" y="83047"/>
                  <a:pt x="112710" y="82857"/>
                </a:cubicBezTo>
                <a:cubicBezTo>
                  <a:pt x="112710" y="82666"/>
                  <a:pt x="112710" y="82095"/>
                  <a:pt x="112710" y="81714"/>
                </a:cubicBezTo>
                <a:cubicBezTo>
                  <a:pt x="112710" y="81523"/>
                  <a:pt x="112710" y="79809"/>
                  <a:pt x="112710" y="79238"/>
                </a:cubicBezTo>
                <a:cubicBezTo>
                  <a:pt x="112710" y="78857"/>
                  <a:pt x="112710" y="77714"/>
                  <a:pt x="112710" y="77333"/>
                </a:cubicBezTo>
                <a:cubicBezTo>
                  <a:pt x="112710" y="77142"/>
                  <a:pt x="112710" y="76380"/>
                  <a:pt x="112710" y="76000"/>
                </a:cubicBezTo>
                <a:cubicBezTo>
                  <a:pt x="113271" y="75619"/>
                  <a:pt x="113271" y="74857"/>
                  <a:pt x="113271" y="74095"/>
                </a:cubicBezTo>
                <a:cubicBezTo>
                  <a:pt x="113271" y="73523"/>
                  <a:pt x="113271" y="71619"/>
                  <a:pt x="113271" y="70666"/>
                </a:cubicBezTo>
                <a:cubicBezTo>
                  <a:pt x="113271" y="69714"/>
                  <a:pt x="113831" y="68952"/>
                  <a:pt x="113831" y="67809"/>
                </a:cubicBezTo>
                <a:cubicBezTo>
                  <a:pt x="114392" y="66666"/>
                  <a:pt x="114953" y="66285"/>
                  <a:pt x="114953" y="65714"/>
                </a:cubicBezTo>
                <a:cubicBezTo>
                  <a:pt x="115514" y="65142"/>
                  <a:pt x="116074" y="63809"/>
                  <a:pt x="116635" y="62857"/>
                </a:cubicBezTo>
                <a:cubicBezTo>
                  <a:pt x="117196" y="61904"/>
                  <a:pt x="117757" y="60571"/>
                  <a:pt x="117757" y="60380"/>
                </a:cubicBezTo>
                <a:cubicBezTo>
                  <a:pt x="117757" y="60000"/>
                  <a:pt x="117757" y="59619"/>
                  <a:pt x="117757" y="59428"/>
                </a:cubicBezTo>
                <a:cubicBezTo>
                  <a:pt x="118317" y="59238"/>
                  <a:pt x="118317" y="59047"/>
                  <a:pt x="117757" y="58857"/>
                </a:cubicBezTo>
                <a:cubicBezTo>
                  <a:pt x="117757" y="58476"/>
                  <a:pt x="117757" y="58285"/>
                  <a:pt x="117757" y="58095"/>
                </a:cubicBezTo>
                <a:cubicBezTo>
                  <a:pt x="117757" y="57904"/>
                  <a:pt x="117757" y="57904"/>
                  <a:pt x="117757" y="57904"/>
                </a:cubicBezTo>
                <a:cubicBezTo>
                  <a:pt x="118317" y="57904"/>
                  <a:pt x="118317" y="57714"/>
                  <a:pt x="118317" y="57333"/>
                </a:cubicBezTo>
                <a:cubicBezTo>
                  <a:pt x="118317" y="57142"/>
                  <a:pt x="118317" y="56761"/>
                  <a:pt x="117757" y="56571"/>
                </a:cubicBezTo>
                <a:cubicBezTo>
                  <a:pt x="117757" y="56380"/>
                  <a:pt x="117196" y="55809"/>
                  <a:pt x="117196" y="55619"/>
                </a:cubicBezTo>
                <a:cubicBezTo>
                  <a:pt x="117196" y="55619"/>
                  <a:pt x="116635" y="55238"/>
                  <a:pt x="116635" y="54857"/>
                </a:cubicBezTo>
                <a:cubicBezTo>
                  <a:pt x="116635" y="54476"/>
                  <a:pt x="116635" y="53714"/>
                  <a:pt x="116074" y="53142"/>
                </a:cubicBezTo>
                <a:cubicBezTo>
                  <a:pt x="116074" y="52571"/>
                  <a:pt x="115514" y="52380"/>
                  <a:pt x="115514" y="52190"/>
                </a:cubicBezTo>
                <a:cubicBezTo>
                  <a:pt x="115514" y="52000"/>
                  <a:pt x="114953" y="51428"/>
                  <a:pt x="114953" y="51238"/>
                </a:cubicBezTo>
                <a:cubicBezTo>
                  <a:pt x="114953" y="51047"/>
                  <a:pt x="114392" y="50476"/>
                  <a:pt x="113831" y="50095"/>
                </a:cubicBezTo>
                <a:cubicBezTo>
                  <a:pt x="113271" y="49714"/>
                  <a:pt x="112710" y="49333"/>
                  <a:pt x="112710" y="49142"/>
                </a:cubicBezTo>
                <a:cubicBezTo>
                  <a:pt x="112710" y="48952"/>
                  <a:pt x="112710" y="48380"/>
                  <a:pt x="112149" y="48190"/>
                </a:cubicBezTo>
                <a:cubicBezTo>
                  <a:pt x="112149" y="47809"/>
                  <a:pt x="112149" y="47619"/>
                  <a:pt x="112149" y="47428"/>
                </a:cubicBezTo>
                <a:cubicBezTo>
                  <a:pt x="112149" y="47047"/>
                  <a:pt x="112149" y="46857"/>
                  <a:pt x="111588" y="46666"/>
                </a:cubicBezTo>
                <a:cubicBezTo>
                  <a:pt x="111588" y="46476"/>
                  <a:pt x="110467" y="46095"/>
                  <a:pt x="109906" y="45904"/>
                </a:cubicBezTo>
                <a:cubicBezTo>
                  <a:pt x="109906" y="45714"/>
                  <a:pt x="108785" y="45333"/>
                  <a:pt x="108224" y="45333"/>
                </a:cubicBezTo>
                <a:cubicBezTo>
                  <a:pt x="108224" y="45142"/>
                  <a:pt x="106542" y="44000"/>
                  <a:pt x="106542" y="44000"/>
                </a:cubicBezTo>
                <a:cubicBezTo>
                  <a:pt x="106542" y="43809"/>
                  <a:pt x="105981" y="43809"/>
                  <a:pt x="105981" y="43619"/>
                </a:cubicBezTo>
                <a:cubicBezTo>
                  <a:pt x="105420" y="43428"/>
                  <a:pt x="104299" y="43047"/>
                  <a:pt x="103738" y="42857"/>
                </a:cubicBezTo>
                <a:cubicBezTo>
                  <a:pt x="103738" y="42666"/>
                  <a:pt x="103177" y="42476"/>
                  <a:pt x="103177" y="42476"/>
                </a:cubicBezTo>
                <a:cubicBezTo>
                  <a:pt x="103177" y="42285"/>
                  <a:pt x="102616" y="41714"/>
                  <a:pt x="102056" y="41714"/>
                </a:cubicBezTo>
                <a:cubicBezTo>
                  <a:pt x="102056" y="41523"/>
                  <a:pt x="102056" y="41333"/>
                  <a:pt x="102616" y="41142"/>
                </a:cubicBezTo>
                <a:cubicBezTo>
                  <a:pt x="103177" y="40761"/>
                  <a:pt x="103738" y="40380"/>
                  <a:pt x="104299" y="40190"/>
                </a:cubicBezTo>
                <a:cubicBezTo>
                  <a:pt x="104299" y="40000"/>
                  <a:pt x="104299" y="40000"/>
                  <a:pt x="104859" y="40190"/>
                </a:cubicBezTo>
                <a:cubicBezTo>
                  <a:pt x="105420" y="40380"/>
                  <a:pt x="107102" y="40380"/>
                  <a:pt x="107663" y="40380"/>
                </a:cubicBezTo>
                <a:cubicBezTo>
                  <a:pt x="108224" y="40190"/>
                  <a:pt x="111028" y="39809"/>
                  <a:pt x="112149" y="39619"/>
                </a:cubicBezTo>
                <a:cubicBezTo>
                  <a:pt x="114392" y="39047"/>
                  <a:pt x="115514" y="38476"/>
                  <a:pt x="116074" y="38095"/>
                </a:cubicBezTo>
                <a:cubicBezTo>
                  <a:pt x="118317" y="36761"/>
                  <a:pt x="118878" y="35428"/>
                  <a:pt x="119439" y="34666"/>
                </a:cubicBezTo>
                <a:cubicBezTo>
                  <a:pt x="120000" y="33904"/>
                  <a:pt x="120000" y="33142"/>
                  <a:pt x="120000" y="32761"/>
                </a:cubicBezTo>
                <a:cubicBezTo>
                  <a:pt x="120000" y="32380"/>
                  <a:pt x="119439" y="31238"/>
                  <a:pt x="119439" y="31047"/>
                </a:cubicBezTo>
                <a:cubicBezTo>
                  <a:pt x="119439" y="30857"/>
                  <a:pt x="119439" y="30666"/>
                  <a:pt x="119439" y="30666"/>
                </a:cubicBezTo>
                <a:close/>
              </a:path>
            </a:pathLst>
          </a:custGeom>
          <a:solidFill>
            <a:srgbClr val="FF66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8" name="Shape 120">
            <a:extLst>
              <a:ext uri="{FF2B5EF4-FFF2-40B4-BE49-F238E27FC236}">
                <a16:creationId xmlns:a16="http://schemas.microsoft.com/office/drawing/2014/main" id="{82781032-6585-A64F-8013-1F76103BD39B}"/>
              </a:ext>
            </a:extLst>
          </p:cNvPr>
          <p:cNvSpPr/>
          <p:nvPr/>
        </p:nvSpPr>
        <p:spPr>
          <a:xfrm>
            <a:off x="2992747" y="3819485"/>
            <a:ext cx="219462" cy="671327"/>
          </a:xfrm>
          <a:custGeom>
            <a:avLst/>
            <a:gdLst/>
            <a:ahLst/>
            <a:cxnLst/>
            <a:rect l="0" t="0" r="0" b="0"/>
            <a:pathLst>
              <a:path w="120000" h="120000" extrusionOk="0">
                <a:moveTo>
                  <a:pt x="120000" y="110400"/>
                </a:moveTo>
                <a:cubicBezTo>
                  <a:pt x="118709" y="110400"/>
                  <a:pt x="118709" y="110000"/>
                  <a:pt x="118709" y="110000"/>
                </a:cubicBezTo>
                <a:cubicBezTo>
                  <a:pt x="118709" y="110000"/>
                  <a:pt x="118709" y="109200"/>
                  <a:pt x="118709" y="108800"/>
                </a:cubicBezTo>
                <a:cubicBezTo>
                  <a:pt x="118709" y="108800"/>
                  <a:pt x="118709" y="106800"/>
                  <a:pt x="118709" y="106400"/>
                </a:cubicBezTo>
                <a:cubicBezTo>
                  <a:pt x="117419" y="106000"/>
                  <a:pt x="117419" y="105600"/>
                  <a:pt x="117419" y="104800"/>
                </a:cubicBezTo>
                <a:cubicBezTo>
                  <a:pt x="117419" y="104000"/>
                  <a:pt x="117419" y="102800"/>
                  <a:pt x="117419" y="102000"/>
                </a:cubicBezTo>
                <a:cubicBezTo>
                  <a:pt x="117419" y="101600"/>
                  <a:pt x="116129" y="99600"/>
                  <a:pt x="116129" y="99600"/>
                </a:cubicBezTo>
                <a:cubicBezTo>
                  <a:pt x="116129" y="99200"/>
                  <a:pt x="116129" y="98800"/>
                  <a:pt x="116129" y="98400"/>
                </a:cubicBezTo>
                <a:cubicBezTo>
                  <a:pt x="116129" y="98000"/>
                  <a:pt x="114838" y="97200"/>
                  <a:pt x="114838" y="97200"/>
                </a:cubicBezTo>
                <a:cubicBezTo>
                  <a:pt x="114838" y="96800"/>
                  <a:pt x="114838" y="96400"/>
                  <a:pt x="114838" y="96400"/>
                </a:cubicBezTo>
                <a:cubicBezTo>
                  <a:pt x="114838" y="96400"/>
                  <a:pt x="114838" y="95600"/>
                  <a:pt x="114838" y="95600"/>
                </a:cubicBezTo>
                <a:cubicBezTo>
                  <a:pt x="114838" y="95600"/>
                  <a:pt x="114838" y="95200"/>
                  <a:pt x="113548" y="94800"/>
                </a:cubicBezTo>
                <a:cubicBezTo>
                  <a:pt x="113548" y="94800"/>
                  <a:pt x="113548" y="93200"/>
                  <a:pt x="113548" y="92800"/>
                </a:cubicBezTo>
                <a:cubicBezTo>
                  <a:pt x="113548" y="92400"/>
                  <a:pt x="113548" y="92000"/>
                  <a:pt x="113548" y="91200"/>
                </a:cubicBezTo>
                <a:cubicBezTo>
                  <a:pt x="112258" y="90800"/>
                  <a:pt x="112258" y="90000"/>
                  <a:pt x="112258" y="89600"/>
                </a:cubicBezTo>
                <a:cubicBezTo>
                  <a:pt x="112258" y="89200"/>
                  <a:pt x="112258" y="88800"/>
                  <a:pt x="112258" y="88400"/>
                </a:cubicBezTo>
                <a:cubicBezTo>
                  <a:pt x="112258" y="88000"/>
                  <a:pt x="112258" y="87200"/>
                  <a:pt x="112258" y="86400"/>
                </a:cubicBezTo>
                <a:cubicBezTo>
                  <a:pt x="112258" y="86000"/>
                  <a:pt x="110967" y="85600"/>
                  <a:pt x="110967" y="85200"/>
                </a:cubicBezTo>
                <a:cubicBezTo>
                  <a:pt x="110967" y="84800"/>
                  <a:pt x="109677" y="84000"/>
                  <a:pt x="109677" y="84000"/>
                </a:cubicBezTo>
                <a:cubicBezTo>
                  <a:pt x="108387" y="83600"/>
                  <a:pt x="108387" y="83600"/>
                  <a:pt x="108387" y="83600"/>
                </a:cubicBezTo>
                <a:cubicBezTo>
                  <a:pt x="108387" y="83600"/>
                  <a:pt x="108387" y="82800"/>
                  <a:pt x="108387" y="82400"/>
                </a:cubicBezTo>
                <a:cubicBezTo>
                  <a:pt x="108387" y="81600"/>
                  <a:pt x="108387" y="80400"/>
                  <a:pt x="108387" y="80000"/>
                </a:cubicBezTo>
                <a:cubicBezTo>
                  <a:pt x="108387" y="79200"/>
                  <a:pt x="109677" y="78000"/>
                  <a:pt x="109677" y="77600"/>
                </a:cubicBezTo>
                <a:cubicBezTo>
                  <a:pt x="109677" y="77200"/>
                  <a:pt x="109677" y="76800"/>
                  <a:pt x="108387" y="76400"/>
                </a:cubicBezTo>
                <a:cubicBezTo>
                  <a:pt x="108387" y="76000"/>
                  <a:pt x="108387" y="74800"/>
                  <a:pt x="107096" y="74000"/>
                </a:cubicBezTo>
                <a:cubicBezTo>
                  <a:pt x="107096" y="73200"/>
                  <a:pt x="105806" y="71600"/>
                  <a:pt x="105806" y="71200"/>
                </a:cubicBezTo>
                <a:cubicBezTo>
                  <a:pt x="105806" y="70800"/>
                  <a:pt x="105806" y="69600"/>
                  <a:pt x="105806" y="69200"/>
                </a:cubicBezTo>
                <a:cubicBezTo>
                  <a:pt x="105806" y="69200"/>
                  <a:pt x="104516" y="68400"/>
                  <a:pt x="104516" y="68400"/>
                </a:cubicBezTo>
                <a:cubicBezTo>
                  <a:pt x="104516" y="68400"/>
                  <a:pt x="104516" y="68000"/>
                  <a:pt x="104516" y="68000"/>
                </a:cubicBezTo>
                <a:cubicBezTo>
                  <a:pt x="104516" y="67600"/>
                  <a:pt x="104516" y="66800"/>
                  <a:pt x="104516" y="66800"/>
                </a:cubicBezTo>
                <a:cubicBezTo>
                  <a:pt x="104516" y="66800"/>
                  <a:pt x="104516" y="65600"/>
                  <a:pt x="104516" y="64800"/>
                </a:cubicBezTo>
                <a:cubicBezTo>
                  <a:pt x="104516" y="64400"/>
                  <a:pt x="104516" y="64400"/>
                  <a:pt x="104516" y="64000"/>
                </a:cubicBezTo>
                <a:cubicBezTo>
                  <a:pt x="104516" y="64000"/>
                  <a:pt x="103225" y="63200"/>
                  <a:pt x="103225" y="62800"/>
                </a:cubicBezTo>
                <a:cubicBezTo>
                  <a:pt x="103225" y="62400"/>
                  <a:pt x="103225" y="61600"/>
                  <a:pt x="103225" y="61600"/>
                </a:cubicBezTo>
                <a:cubicBezTo>
                  <a:pt x="103225" y="61200"/>
                  <a:pt x="103225" y="60800"/>
                  <a:pt x="103225" y="60800"/>
                </a:cubicBezTo>
                <a:cubicBezTo>
                  <a:pt x="103225" y="60800"/>
                  <a:pt x="103225" y="60400"/>
                  <a:pt x="103225" y="60000"/>
                </a:cubicBezTo>
                <a:cubicBezTo>
                  <a:pt x="104516" y="59600"/>
                  <a:pt x="104516" y="58800"/>
                  <a:pt x="104516" y="58400"/>
                </a:cubicBezTo>
                <a:cubicBezTo>
                  <a:pt x="103225" y="58000"/>
                  <a:pt x="103225" y="57600"/>
                  <a:pt x="103225" y="57200"/>
                </a:cubicBezTo>
                <a:cubicBezTo>
                  <a:pt x="103225" y="56800"/>
                  <a:pt x="101935" y="55600"/>
                  <a:pt x="101935" y="55600"/>
                </a:cubicBezTo>
                <a:cubicBezTo>
                  <a:pt x="101935" y="55200"/>
                  <a:pt x="100645" y="54800"/>
                  <a:pt x="100645" y="54800"/>
                </a:cubicBezTo>
                <a:cubicBezTo>
                  <a:pt x="100645" y="54800"/>
                  <a:pt x="100645" y="54800"/>
                  <a:pt x="100645" y="54800"/>
                </a:cubicBezTo>
                <a:cubicBezTo>
                  <a:pt x="100645" y="54800"/>
                  <a:pt x="100645" y="54400"/>
                  <a:pt x="100645" y="54400"/>
                </a:cubicBezTo>
                <a:cubicBezTo>
                  <a:pt x="100645" y="54400"/>
                  <a:pt x="100645" y="54000"/>
                  <a:pt x="100645" y="54000"/>
                </a:cubicBezTo>
                <a:cubicBezTo>
                  <a:pt x="100645" y="54000"/>
                  <a:pt x="100645" y="53600"/>
                  <a:pt x="99354" y="53600"/>
                </a:cubicBezTo>
                <a:cubicBezTo>
                  <a:pt x="99354" y="53600"/>
                  <a:pt x="99354" y="53600"/>
                  <a:pt x="99354" y="53200"/>
                </a:cubicBezTo>
                <a:cubicBezTo>
                  <a:pt x="99354" y="53200"/>
                  <a:pt x="98064" y="52400"/>
                  <a:pt x="98064" y="52000"/>
                </a:cubicBezTo>
                <a:cubicBezTo>
                  <a:pt x="98064" y="52000"/>
                  <a:pt x="98064" y="51600"/>
                  <a:pt x="98064" y="51600"/>
                </a:cubicBezTo>
                <a:cubicBezTo>
                  <a:pt x="96774" y="51600"/>
                  <a:pt x="96774" y="51200"/>
                  <a:pt x="96774" y="51200"/>
                </a:cubicBezTo>
                <a:cubicBezTo>
                  <a:pt x="96774" y="50800"/>
                  <a:pt x="96774" y="50800"/>
                  <a:pt x="96774" y="50800"/>
                </a:cubicBezTo>
                <a:cubicBezTo>
                  <a:pt x="96774" y="50400"/>
                  <a:pt x="96774" y="50400"/>
                  <a:pt x="96774" y="50400"/>
                </a:cubicBezTo>
                <a:cubicBezTo>
                  <a:pt x="96774" y="50000"/>
                  <a:pt x="95483" y="49600"/>
                  <a:pt x="95483" y="49600"/>
                </a:cubicBezTo>
                <a:cubicBezTo>
                  <a:pt x="95483" y="49600"/>
                  <a:pt x="95483" y="49600"/>
                  <a:pt x="95483" y="49600"/>
                </a:cubicBezTo>
                <a:cubicBezTo>
                  <a:pt x="95483" y="49200"/>
                  <a:pt x="95483" y="49200"/>
                  <a:pt x="95483" y="49200"/>
                </a:cubicBezTo>
                <a:cubicBezTo>
                  <a:pt x="95483" y="49200"/>
                  <a:pt x="95483" y="47600"/>
                  <a:pt x="94193" y="47600"/>
                </a:cubicBezTo>
                <a:cubicBezTo>
                  <a:pt x="94193" y="47600"/>
                  <a:pt x="94193" y="47600"/>
                  <a:pt x="94193" y="47600"/>
                </a:cubicBezTo>
                <a:cubicBezTo>
                  <a:pt x="94193" y="47600"/>
                  <a:pt x="94193" y="47600"/>
                  <a:pt x="95483" y="47600"/>
                </a:cubicBezTo>
                <a:cubicBezTo>
                  <a:pt x="95483" y="47600"/>
                  <a:pt x="95483" y="47600"/>
                  <a:pt x="95483" y="47600"/>
                </a:cubicBezTo>
                <a:cubicBezTo>
                  <a:pt x="95483" y="47600"/>
                  <a:pt x="95483" y="48800"/>
                  <a:pt x="95483" y="48800"/>
                </a:cubicBezTo>
                <a:cubicBezTo>
                  <a:pt x="95483" y="48800"/>
                  <a:pt x="95483" y="48800"/>
                  <a:pt x="95483" y="48800"/>
                </a:cubicBezTo>
                <a:cubicBezTo>
                  <a:pt x="95483" y="48800"/>
                  <a:pt x="95483" y="48800"/>
                  <a:pt x="96774" y="48400"/>
                </a:cubicBezTo>
                <a:cubicBezTo>
                  <a:pt x="96774" y="48400"/>
                  <a:pt x="98064" y="48400"/>
                  <a:pt x="98064" y="48400"/>
                </a:cubicBezTo>
                <a:cubicBezTo>
                  <a:pt x="98064" y="48400"/>
                  <a:pt x="98064" y="48000"/>
                  <a:pt x="98064" y="48000"/>
                </a:cubicBezTo>
                <a:cubicBezTo>
                  <a:pt x="99354" y="48000"/>
                  <a:pt x="99354" y="48000"/>
                  <a:pt x="99354" y="48000"/>
                </a:cubicBezTo>
                <a:cubicBezTo>
                  <a:pt x="99354" y="47600"/>
                  <a:pt x="99354" y="47600"/>
                  <a:pt x="100645" y="47200"/>
                </a:cubicBezTo>
                <a:cubicBezTo>
                  <a:pt x="100645" y="47200"/>
                  <a:pt x="101935" y="46800"/>
                  <a:pt x="101935" y="46800"/>
                </a:cubicBezTo>
                <a:cubicBezTo>
                  <a:pt x="103225" y="46800"/>
                  <a:pt x="103225" y="46400"/>
                  <a:pt x="103225" y="46400"/>
                </a:cubicBezTo>
                <a:cubicBezTo>
                  <a:pt x="103225" y="46400"/>
                  <a:pt x="103225" y="46400"/>
                  <a:pt x="103225" y="46000"/>
                </a:cubicBezTo>
                <a:cubicBezTo>
                  <a:pt x="103225" y="46000"/>
                  <a:pt x="103225" y="46000"/>
                  <a:pt x="101935" y="46000"/>
                </a:cubicBezTo>
                <a:cubicBezTo>
                  <a:pt x="101935" y="46000"/>
                  <a:pt x="100645" y="45600"/>
                  <a:pt x="100645" y="45600"/>
                </a:cubicBezTo>
                <a:cubicBezTo>
                  <a:pt x="100645" y="45600"/>
                  <a:pt x="99354" y="45200"/>
                  <a:pt x="99354" y="44800"/>
                </a:cubicBezTo>
                <a:cubicBezTo>
                  <a:pt x="99354" y="44800"/>
                  <a:pt x="98064" y="43600"/>
                  <a:pt x="98064" y="43200"/>
                </a:cubicBezTo>
                <a:cubicBezTo>
                  <a:pt x="96774" y="43200"/>
                  <a:pt x="98064" y="42800"/>
                  <a:pt x="98064" y="42800"/>
                </a:cubicBezTo>
                <a:cubicBezTo>
                  <a:pt x="98064" y="42400"/>
                  <a:pt x="96774" y="41600"/>
                  <a:pt x="96774" y="41200"/>
                </a:cubicBezTo>
                <a:cubicBezTo>
                  <a:pt x="96774" y="41200"/>
                  <a:pt x="96774" y="39200"/>
                  <a:pt x="96774" y="38800"/>
                </a:cubicBezTo>
                <a:cubicBezTo>
                  <a:pt x="96774" y="38800"/>
                  <a:pt x="96774" y="38800"/>
                  <a:pt x="96774" y="38400"/>
                </a:cubicBezTo>
                <a:cubicBezTo>
                  <a:pt x="96774" y="38400"/>
                  <a:pt x="98064" y="37200"/>
                  <a:pt x="99354" y="36800"/>
                </a:cubicBezTo>
                <a:cubicBezTo>
                  <a:pt x="99354" y="36400"/>
                  <a:pt x="100645" y="35200"/>
                  <a:pt x="100645" y="35200"/>
                </a:cubicBezTo>
                <a:cubicBezTo>
                  <a:pt x="100645" y="34800"/>
                  <a:pt x="100645" y="34400"/>
                  <a:pt x="101935" y="34400"/>
                </a:cubicBezTo>
                <a:cubicBezTo>
                  <a:pt x="101935" y="34000"/>
                  <a:pt x="101935" y="34000"/>
                  <a:pt x="101935" y="33600"/>
                </a:cubicBezTo>
                <a:cubicBezTo>
                  <a:pt x="103225" y="33200"/>
                  <a:pt x="103225" y="32400"/>
                  <a:pt x="104516" y="32400"/>
                </a:cubicBezTo>
                <a:cubicBezTo>
                  <a:pt x="104516" y="32000"/>
                  <a:pt x="104516" y="31600"/>
                  <a:pt x="104516" y="31600"/>
                </a:cubicBezTo>
                <a:cubicBezTo>
                  <a:pt x="104516" y="31200"/>
                  <a:pt x="105806" y="30800"/>
                  <a:pt x="105806" y="30800"/>
                </a:cubicBezTo>
                <a:cubicBezTo>
                  <a:pt x="105806" y="30400"/>
                  <a:pt x="105806" y="30400"/>
                  <a:pt x="105806" y="30400"/>
                </a:cubicBezTo>
                <a:cubicBezTo>
                  <a:pt x="105806" y="30000"/>
                  <a:pt x="107096" y="29600"/>
                  <a:pt x="107096" y="29600"/>
                </a:cubicBezTo>
                <a:cubicBezTo>
                  <a:pt x="107096" y="29600"/>
                  <a:pt x="107096" y="29600"/>
                  <a:pt x="107096" y="29200"/>
                </a:cubicBezTo>
                <a:cubicBezTo>
                  <a:pt x="107096" y="29200"/>
                  <a:pt x="107096" y="28800"/>
                  <a:pt x="107096" y="28800"/>
                </a:cubicBezTo>
                <a:cubicBezTo>
                  <a:pt x="107096" y="28400"/>
                  <a:pt x="107096" y="28400"/>
                  <a:pt x="107096" y="28000"/>
                </a:cubicBezTo>
                <a:cubicBezTo>
                  <a:pt x="107096" y="28000"/>
                  <a:pt x="107096" y="27600"/>
                  <a:pt x="107096" y="27600"/>
                </a:cubicBezTo>
                <a:cubicBezTo>
                  <a:pt x="107096" y="27600"/>
                  <a:pt x="107096" y="26800"/>
                  <a:pt x="105806" y="26400"/>
                </a:cubicBezTo>
                <a:cubicBezTo>
                  <a:pt x="105806" y="26000"/>
                  <a:pt x="105806" y="24800"/>
                  <a:pt x="104516" y="24400"/>
                </a:cubicBezTo>
                <a:cubicBezTo>
                  <a:pt x="104516" y="24400"/>
                  <a:pt x="104516" y="24000"/>
                  <a:pt x="104516" y="24000"/>
                </a:cubicBezTo>
                <a:cubicBezTo>
                  <a:pt x="104516" y="24000"/>
                  <a:pt x="104516" y="23600"/>
                  <a:pt x="104516" y="23200"/>
                </a:cubicBezTo>
                <a:cubicBezTo>
                  <a:pt x="104516" y="22800"/>
                  <a:pt x="104516" y="22000"/>
                  <a:pt x="104516" y="21600"/>
                </a:cubicBezTo>
                <a:cubicBezTo>
                  <a:pt x="104516" y="21200"/>
                  <a:pt x="104516" y="20800"/>
                  <a:pt x="104516" y="20800"/>
                </a:cubicBezTo>
                <a:cubicBezTo>
                  <a:pt x="103225" y="20800"/>
                  <a:pt x="103225" y="20400"/>
                  <a:pt x="103225" y="20400"/>
                </a:cubicBezTo>
                <a:cubicBezTo>
                  <a:pt x="101935" y="20000"/>
                  <a:pt x="101935" y="20000"/>
                  <a:pt x="101935" y="20000"/>
                </a:cubicBezTo>
                <a:cubicBezTo>
                  <a:pt x="101935" y="19600"/>
                  <a:pt x="100645" y="19600"/>
                  <a:pt x="100645" y="19200"/>
                </a:cubicBezTo>
                <a:cubicBezTo>
                  <a:pt x="100645" y="19200"/>
                  <a:pt x="100645" y="18800"/>
                  <a:pt x="99354" y="18400"/>
                </a:cubicBezTo>
                <a:cubicBezTo>
                  <a:pt x="98064" y="18400"/>
                  <a:pt x="96774" y="18000"/>
                  <a:pt x="96774" y="18000"/>
                </a:cubicBezTo>
                <a:cubicBezTo>
                  <a:pt x="95483" y="18000"/>
                  <a:pt x="95483" y="17600"/>
                  <a:pt x="94193" y="17600"/>
                </a:cubicBezTo>
                <a:cubicBezTo>
                  <a:pt x="94193" y="17600"/>
                  <a:pt x="92903" y="17600"/>
                  <a:pt x="92903" y="17600"/>
                </a:cubicBezTo>
                <a:cubicBezTo>
                  <a:pt x="91612" y="17600"/>
                  <a:pt x="91612" y="17600"/>
                  <a:pt x="91612" y="17600"/>
                </a:cubicBezTo>
                <a:cubicBezTo>
                  <a:pt x="91612" y="17600"/>
                  <a:pt x="90322" y="17200"/>
                  <a:pt x="90322" y="17200"/>
                </a:cubicBezTo>
                <a:cubicBezTo>
                  <a:pt x="89032" y="17200"/>
                  <a:pt x="87741" y="17200"/>
                  <a:pt x="87741" y="17200"/>
                </a:cubicBezTo>
                <a:cubicBezTo>
                  <a:pt x="87741" y="17200"/>
                  <a:pt x="86451" y="16800"/>
                  <a:pt x="85161" y="16800"/>
                </a:cubicBezTo>
                <a:cubicBezTo>
                  <a:pt x="83870" y="16800"/>
                  <a:pt x="83870" y="16800"/>
                  <a:pt x="82580" y="16800"/>
                </a:cubicBezTo>
                <a:cubicBezTo>
                  <a:pt x="82580" y="16800"/>
                  <a:pt x="81290" y="16800"/>
                  <a:pt x="80000" y="16400"/>
                </a:cubicBezTo>
                <a:cubicBezTo>
                  <a:pt x="80000" y="16400"/>
                  <a:pt x="80000" y="16400"/>
                  <a:pt x="78709" y="16400"/>
                </a:cubicBezTo>
                <a:cubicBezTo>
                  <a:pt x="78709" y="16000"/>
                  <a:pt x="77419" y="16000"/>
                  <a:pt x="77419" y="16400"/>
                </a:cubicBezTo>
                <a:cubicBezTo>
                  <a:pt x="77419" y="16400"/>
                  <a:pt x="77419" y="16400"/>
                  <a:pt x="77419" y="16400"/>
                </a:cubicBezTo>
                <a:cubicBezTo>
                  <a:pt x="77419" y="16000"/>
                  <a:pt x="76129" y="16000"/>
                  <a:pt x="76129" y="15600"/>
                </a:cubicBezTo>
                <a:cubicBezTo>
                  <a:pt x="76129" y="15600"/>
                  <a:pt x="76129" y="15600"/>
                  <a:pt x="76129" y="15200"/>
                </a:cubicBezTo>
                <a:cubicBezTo>
                  <a:pt x="76129" y="15200"/>
                  <a:pt x="76129" y="14800"/>
                  <a:pt x="74838" y="14800"/>
                </a:cubicBezTo>
                <a:cubicBezTo>
                  <a:pt x="74838" y="14400"/>
                  <a:pt x="74838" y="14000"/>
                  <a:pt x="74838" y="14000"/>
                </a:cubicBezTo>
                <a:cubicBezTo>
                  <a:pt x="74838" y="14000"/>
                  <a:pt x="74838" y="14000"/>
                  <a:pt x="73548" y="14000"/>
                </a:cubicBezTo>
                <a:cubicBezTo>
                  <a:pt x="73548" y="14000"/>
                  <a:pt x="73548" y="14000"/>
                  <a:pt x="73548" y="13600"/>
                </a:cubicBezTo>
                <a:cubicBezTo>
                  <a:pt x="73548" y="13600"/>
                  <a:pt x="74838" y="12800"/>
                  <a:pt x="74838" y="12400"/>
                </a:cubicBezTo>
                <a:cubicBezTo>
                  <a:pt x="74838" y="12000"/>
                  <a:pt x="74838" y="10800"/>
                  <a:pt x="74838" y="10800"/>
                </a:cubicBezTo>
                <a:cubicBezTo>
                  <a:pt x="74838" y="10800"/>
                  <a:pt x="74838" y="10800"/>
                  <a:pt x="76129" y="10800"/>
                </a:cubicBezTo>
                <a:cubicBezTo>
                  <a:pt x="77419" y="10800"/>
                  <a:pt x="77419" y="10400"/>
                  <a:pt x="77419" y="10400"/>
                </a:cubicBezTo>
                <a:cubicBezTo>
                  <a:pt x="77419" y="10400"/>
                  <a:pt x="78709" y="10000"/>
                  <a:pt x="78709" y="10000"/>
                </a:cubicBezTo>
                <a:cubicBezTo>
                  <a:pt x="78709" y="10000"/>
                  <a:pt x="78709" y="10000"/>
                  <a:pt x="78709" y="10000"/>
                </a:cubicBezTo>
                <a:cubicBezTo>
                  <a:pt x="78709" y="9600"/>
                  <a:pt x="78709" y="9600"/>
                  <a:pt x="80000" y="9200"/>
                </a:cubicBezTo>
                <a:cubicBezTo>
                  <a:pt x="80000" y="9200"/>
                  <a:pt x="80000" y="8800"/>
                  <a:pt x="80000" y="8400"/>
                </a:cubicBezTo>
                <a:cubicBezTo>
                  <a:pt x="80000" y="8400"/>
                  <a:pt x="80000" y="8400"/>
                  <a:pt x="80000" y="8000"/>
                </a:cubicBezTo>
                <a:cubicBezTo>
                  <a:pt x="80000" y="7200"/>
                  <a:pt x="80000" y="6800"/>
                  <a:pt x="80000" y="6800"/>
                </a:cubicBezTo>
                <a:cubicBezTo>
                  <a:pt x="78709" y="6400"/>
                  <a:pt x="78709" y="6400"/>
                  <a:pt x="78709" y="6400"/>
                </a:cubicBezTo>
                <a:cubicBezTo>
                  <a:pt x="78709" y="6400"/>
                  <a:pt x="78709" y="6400"/>
                  <a:pt x="78709" y="6000"/>
                </a:cubicBezTo>
                <a:cubicBezTo>
                  <a:pt x="78709" y="6000"/>
                  <a:pt x="78709" y="4400"/>
                  <a:pt x="78709" y="4400"/>
                </a:cubicBezTo>
                <a:cubicBezTo>
                  <a:pt x="76129" y="2400"/>
                  <a:pt x="70967" y="1200"/>
                  <a:pt x="67096" y="400"/>
                </a:cubicBezTo>
                <a:cubicBezTo>
                  <a:pt x="63225" y="0"/>
                  <a:pt x="60645" y="0"/>
                  <a:pt x="56774" y="400"/>
                </a:cubicBezTo>
                <a:cubicBezTo>
                  <a:pt x="54193" y="400"/>
                  <a:pt x="50322" y="1200"/>
                  <a:pt x="50322" y="1200"/>
                </a:cubicBezTo>
                <a:cubicBezTo>
                  <a:pt x="50322" y="1200"/>
                  <a:pt x="50322" y="1200"/>
                  <a:pt x="49032" y="1600"/>
                </a:cubicBezTo>
                <a:cubicBezTo>
                  <a:pt x="47741" y="1600"/>
                  <a:pt x="46451" y="2400"/>
                  <a:pt x="46451" y="2800"/>
                </a:cubicBezTo>
                <a:cubicBezTo>
                  <a:pt x="45161" y="3200"/>
                  <a:pt x="43870" y="4000"/>
                  <a:pt x="43870" y="4400"/>
                </a:cubicBezTo>
                <a:cubicBezTo>
                  <a:pt x="43870" y="4800"/>
                  <a:pt x="43870" y="5600"/>
                  <a:pt x="43870" y="6000"/>
                </a:cubicBezTo>
                <a:cubicBezTo>
                  <a:pt x="43870" y="6400"/>
                  <a:pt x="43870" y="6400"/>
                  <a:pt x="43870" y="6800"/>
                </a:cubicBezTo>
                <a:cubicBezTo>
                  <a:pt x="43870" y="7200"/>
                  <a:pt x="43870" y="7600"/>
                  <a:pt x="43870" y="8000"/>
                </a:cubicBezTo>
                <a:cubicBezTo>
                  <a:pt x="43870" y="8400"/>
                  <a:pt x="43870" y="8800"/>
                  <a:pt x="43870" y="9200"/>
                </a:cubicBezTo>
                <a:cubicBezTo>
                  <a:pt x="43870" y="9600"/>
                  <a:pt x="43870" y="10400"/>
                  <a:pt x="43870" y="11200"/>
                </a:cubicBezTo>
                <a:cubicBezTo>
                  <a:pt x="43870" y="12000"/>
                  <a:pt x="43870" y="12400"/>
                  <a:pt x="45161" y="12800"/>
                </a:cubicBezTo>
                <a:cubicBezTo>
                  <a:pt x="45161" y="13600"/>
                  <a:pt x="47741" y="14000"/>
                  <a:pt x="47741" y="14400"/>
                </a:cubicBezTo>
                <a:cubicBezTo>
                  <a:pt x="49032" y="14400"/>
                  <a:pt x="49032" y="14800"/>
                  <a:pt x="49032" y="14800"/>
                </a:cubicBezTo>
                <a:cubicBezTo>
                  <a:pt x="50322" y="14800"/>
                  <a:pt x="50322" y="14800"/>
                  <a:pt x="50322" y="15200"/>
                </a:cubicBezTo>
                <a:cubicBezTo>
                  <a:pt x="50322" y="15200"/>
                  <a:pt x="50322" y="15200"/>
                  <a:pt x="49032" y="15200"/>
                </a:cubicBezTo>
                <a:cubicBezTo>
                  <a:pt x="49032" y="15600"/>
                  <a:pt x="49032" y="16000"/>
                  <a:pt x="49032" y="16400"/>
                </a:cubicBezTo>
                <a:cubicBezTo>
                  <a:pt x="49032" y="16400"/>
                  <a:pt x="49032" y="16800"/>
                  <a:pt x="49032" y="16800"/>
                </a:cubicBezTo>
                <a:cubicBezTo>
                  <a:pt x="49032" y="16800"/>
                  <a:pt x="49032" y="16800"/>
                  <a:pt x="49032" y="17200"/>
                </a:cubicBezTo>
                <a:cubicBezTo>
                  <a:pt x="49032" y="17200"/>
                  <a:pt x="49032" y="17200"/>
                  <a:pt x="49032" y="17200"/>
                </a:cubicBezTo>
                <a:cubicBezTo>
                  <a:pt x="49032" y="17200"/>
                  <a:pt x="47741" y="17200"/>
                  <a:pt x="47741" y="17600"/>
                </a:cubicBezTo>
                <a:cubicBezTo>
                  <a:pt x="46451" y="17600"/>
                  <a:pt x="45161" y="18000"/>
                  <a:pt x="43870" y="18000"/>
                </a:cubicBezTo>
                <a:cubicBezTo>
                  <a:pt x="42580" y="18400"/>
                  <a:pt x="42580" y="18400"/>
                  <a:pt x="41290" y="18800"/>
                </a:cubicBezTo>
                <a:cubicBezTo>
                  <a:pt x="41290" y="18800"/>
                  <a:pt x="40000" y="18800"/>
                  <a:pt x="38709" y="18800"/>
                </a:cubicBezTo>
                <a:cubicBezTo>
                  <a:pt x="37419" y="18800"/>
                  <a:pt x="37419" y="18800"/>
                  <a:pt x="36129" y="18800"/>
                </a:cubicBezTo>
                <a:cubicBezTo>
                  <a:pt x="34838" y="18800"/>
                  <a:pt x="33548" y="18800"/>
                  <a:pt x="32258" y="18800"/>
                </a:cubicBezTo>
                <a:cubicBezTo>
                  <a:pt x="32258" y="18800"/>
                  <a:pt x="30967" y="19200"/>
                  <a:pt x="30967" y="19200"/>
                </a:cubicBezTo>
                <a:cubicBezTo>
                  <a:pt x="29677" y="19200"/>
                  <a:pt x="29677" y="19200"/>
                  <a:pt x="29677" y="19200"/>
                </a:cubicBezTo>
                <a:cubicBezTo>
                  <a:pt x="28387" y="19200"/>
                  <a:pt x="28387" y="19200"/>
                  <a:pt x="28387" y="19200"/>
                </a:cubicBezTo>
                <a:cubicBezTo>
                  <a:pt x="27096" y="19200"/>
                  <a:pt x="27096" y="19200"/>
                  <a:pt x="27096" y="19200"/>
                </a:cubicBezTo>
                <a:cubicBezTo>
                  <a:pt x="25806" y="19200"/>
                  <a:pt x="24516" y="19600"/>
                  <a:pt x="24516" y="19600"/>
                </a:cubicBezTo>
                <a:cubicBezTo>
                  <a:pt x="24516" y="19600"/>
                  <a:pt x="24516" y="19600"/>
                  <a:pt x="24516" y="19600"/>
                </a:cubicBezTo>
                <a:cubicBezTo>
                  <a:pt x="23225" y="19600"/>
                  <a:pt x="21935" y="20000"/>
                  <a:pt x="21935" y="20000"/>
                </a:cubicBezTo>
                <a:cubicBezTo>
                  <a:pt x="21935" y="20000"/>
                  <a:pt x="21935" y="20000"/>
                  <a:pt x="20645" y="20000"/>
                </a:cubicBezTo>
                <a:cubicBezTo>
                  <a:pt x="20645" y="20000"/>
                  <a:pt x="19354" y="20400"/>
                  <a:pt x="19354" y="20400"/>
                </a:cubicBezTo>
                <a:cubicBezTo>
                  <a:pt x="19354" y="20400"/>
                  <a:pt x="19354" y="20400"/>
                  <a:pt x="19354" y="20800"/>
                </a:cubicBezTo>
                <a:cubicBezTo>
                  <a:pt x="18064" y="20800"/>
                  <a:pt x="18064" y="21200"/>
                  <a:pt x="18064" y="21200"/>
                </a:cubicBezTo>
                <a:cubicBezTo>
                  <a:pt x="18064" y="21600"/>
                  <a:pt x="16774" y="21600"/>
                  <a:pt x="16774" y="21600"/>
                </a:cubicBezTo>
                <a:cubicBezTo>
                  <a:pt x="15483" y="22000"/>
                  <a:pt x="15483" y="22400"/>
                  <a:pt x="15483" y="22800"/>
                </a:cubicBezTo>
                <a:cubicBezTo>
                  <a:pt x="15483" y="23200"/>
                  <a:pt x="14193" y="24000"/>
                  <a:pt x="14193" y="24000"/>
                </a:cubicBezTo>
                <a:cubicBezTo>
                  <a:pt x="14193" y="24000"/>
                  <a:pt x="14193" y="24000"/>
                  <a:pt x="12903" y="24400"/>
                </a:cubicBezTo>
                <a:cubicBezTo>
                  <a:pt x="11612" y="24800"/>
                  <a:pt x="11612" y="24800"/>
                  <a:pt x="11612" y="25200"/>
                </a:cubicBezTo>
                <a:cubicBezTo>
                  <a:pt x="10322" y="25200"/>
                  <a:pt x="10322" y="26000"/>
                  <a:pt x="10322" y="26400"/>
                </a:cubicBezTo>
                <a:cubicBezTo>
                  <a:pt x="10322" y="26800"/>
                  <a:pt x="9032" y="27200"/>
                  <a:pt x="9032" y="27600"/>
                </a:cubicBezTo>
                <a:cubicBezTo>
                  <a:pt x="9032" y="27600"/>
                  <a:pt x="9032" y="27600"/>
                  <a:pt x="7741" y="28000"/>
                </a:cubicBezTo>
                <a:cubicBezTo>
                  <a:pt x="7741" y="28000"/>
                  <a:pt x="6451" y="29200"/>
                  <a:pt x="6451" y="29200"/>
                </a:cubicBezTo>
                <a:cubicBezTo>
                  <a:pt x="6451" y="29600"/>
                  <a:pt x="5161" y="30400"/>
                  <a:pt x="5161" y="30400"/>
                </a:cubicBezTo>
                <a:cubicBezTo>
                  <a:pt x="5161" y="30800"/>
                  <a:pt x="3870" y="31200"/>
                  <a:pt x="3870" y="31200"/>
                </a:cubicBezTo>
                <a:cubicBezTo>
                  <a:pt x="3870" y="31600"/>
                  <a:pt x="3870" y="31600"/>
                  <a:pt x="2580" y="32000"/>
                </a:cubicBezTo>
                <a:cubicBezTo>
                  <a:pt x="2580" y="32400"/>
                  <a:pt x="2580" y="33200"/>
                  <a:pt x="1290" y="34000"/>
                </a:cubicBezTo>
                <a:cubicBezTo>
                  <a:pt x="1290" y="34800"/>
                  <a:pt x="0" y="36000"/>
                  <a:pt x="0" y="36400"/>
                </a:cubicBezTo>
                <a:cubicBezTo>
                  <a:pt x="0" y="37200"/>
                  <a:pt x="1290" y="38000"/>
                  <a:pt x="1290" y="38400"/>
                </a:cubicBezTo>
                <a:cubicBezTo>
                  <a:pt x="1290" y="38800"/>
                  <a:pt x="2580" y="38800"/>
                  <a:pt x="2580" y="39200"/>
                </a:cubicBezTo>
                <a:cubicBezTo>
                  <a:pt x="3870" y="39200"/>
                  <a:pt x="3870" y="39200"/>
                  <a:pt x="5161" y="39600"/>
                </a:cubicBezTo>
                <a:cubicBezTo>
                  <a:pt x="6451" y="39600"/>
                  <a:pt x="7741" y="39600"/>
                  <a:pt x="9032" y="39600"/>
                </a:cubicBezTo>
                <a:cubicBezTo>
                  <a:pt x="9032" y="39600"/>
                  <a:pt x="9032" y="39600"/>
                  <a:pt x="9032" y="39600"/>
                </a:cubicBezTo>
                <a:cubicBezTo>
                  <a:pt x="10322" y="39600"/>
                  <a:pt x="10322" y="39600"/>
                  <a:pt x="11612" y="39600"/>
                </a:cubicBezTo>
                <a:cubicBezTo>
                  <a:pt x="11612" y="39600"/>
                  <a:pt x="12903" y="40000"/>
                  <a:pt x="14193" y="40000"/>
                </a:cubicBezTo>
                <a:cubicBezTo>
                  <a:pt x="14193" y="40000"/>
                  <a:pt x="15483" y="40000"/>
                  <a:pt x="16774" y="40000"/>
                </a:cubicBezTo>
                <a:cubicBezTo>
                  <a:pt x="18064" y="40400"/>
                  <a:pt x="19354" y="40400"/>
                  <a:pt x="20645" y="40400"/>
                </a:cubicBezTo>
                <a:cubicBezTo>
                  <a:pt x="20645" y="40400"/>
                  <a:pt x="21935" y="40400"/>
                  <a:pt x="21935" y="40400"/>
                </a:cubicBezTo>
                <a:cubicBezTo>
                  <a:pt x="21935" y="40400"/>
                  <a:pt x="23225" y="40400"/>
                  <a:pt x="23225" y="40400"/>
                </a:cubicBezTo>
                <a:cubicBezTo>
                  <a:pt x="24516" y="40400"/>
                  <a:pt x="24516" y="40400"/>
                  <a:pt x="25806" y="40400"/>
                </a:cubicBezTo>
                <a:cubicBezTo>
                  <a:pt x="25806" y="40400"/>
                  <a:pt x="25806" y="40400"/>
                  <a:pt x="25806" y="40400"/>
                </a:cubicBezTo>
                <a:cubicBezTo>
                  <a:pt x="25806" y="40800"/>
                  <a:pt x="25806" y="40800"/>
                  <a:pt x="25806" y="41200"/>
                </a:cubicBezTo>
                <a:cubicBezTo>
                  <a:pt x="25806" y="41600"/>
                  <a:pt x="24516" y="42800"/>
                  <a:pt x="24516" y="43600"/>
                </a:cubicBezTo>
                <a:cubicBezTo>
                  <a:pt x="24516" y="44400"/>
                  <a:pt x="24516" y="46000"/>
                  <a:pt x="24516" y="46800"/>
                </a:cubicBezTo>
                <a:cubicBezTo>
                  <a:pt x="24516" y="47200"/>
                  <a:pt x="24516" y="48000"/>
                  <a:pt x="24516" y="48000"/>
                </a:cubicBezTo>
                <a:cubicBezTo>
                  <a:pt x="24516" y="48400"/>
                  <a:pt x="25806" y="48400"/>
                  <a:pt x="25806" y="48400"/>
                </a:cubicBezTo>
                <a:cubicBezTo>
                  <a:pt x="25806" y="48800"/>
                  <a:pt x="27096" y="48800"/>
                  <a:pt x="27096" y="49200"/>
                </a:cubicBezTo>
                <a:cubicBezTo>
                  <a:pt x="27096" y="49200"/>
                  <a:pt x="28387" y="49200"/>
                  <a:pt x="28387" y="49200"/>
                </a:cubicBezTo>
                <a:cubicBezTo>
                  <a:pt x="28387" y="49200"/>
                  <a:pt x="28387" y="49200"/>
                  <a:pt x="28387" y="49200"/>
                </a:cubicBezTo>
                <a:cubicBezTo>
                  <a:pt x="28387" y="49600"/>
                  <a:pt x="29677" y="49600"/>
                  <a:pt x="29677" y="49600"/>
                </a:cubicBezTo>
                <a:cubicBezTo>
                  <a:pt x="29677" y="49600"/>
                  <a:pt x="29677" y="49600"/>
                  <a:pt x="29677" y="49600"/>
                </a:cubicBezTo>
                <a:cubicBezTo>
                  <a:pt x="28387" y="50000"/>
                  <a:pt x="29677" y="50000"/>
                  <a:pt x="29677" y="50000"/>
                </a:cubicBezTo>
                <a:cubicBezTo>
                  <a:pt x="29677" y="50000"/>
                  <a:pt x="29677" y="50000"/>
                  <a:pt x="29677" y="50000"/>
                </a:cubicBezTo>
                <a:cubicBezTo>
                  <a:pt x="28387" y="50400"/>
                  <a:pt x="28387" y="50400"/>
                  <a:pt x="29677" y="50400"/>
                </a:cubicBezTo>
                <a:cubicBezTo>
                  <a:pt x="29677" y="50800"/>
                  <a:pt x="29677" y="51200"/>
                  <a:pt x="29677" y="51200"/>
                </a:cubicBezTo>
                <a:cubicBezTo>
                  <a:pt x="28387" y="51200"/>
                  <a:pt x="28387" y="51200"/>
                  <a:pt x="27096" y="51600"/>
                </a:cubicBezTo>
                <a:cubicBezTo>
                  <a:pt x="27096" y="51600"/>
                  <a:pt x="27096" y="52000"/>
                  <a:pt x="27096" y="52400"/>
                </a:cubicBezTo>
                <a:cubicBezTo>
                  <a:pt x="27096" y="52800"/>
                  <a:pt x="27096" y="52800"/>
                  <a:pt x="28387" y="53200"/>
                </a:cubicBezTo>
                <a:cubicBezTo>
                  <a:pt x="28387" y="53200"/>
                  <a:pt x="28387" y="53200"/>
                  <a:pt x="27096" y="53200"/>
                </a:cubicBezTo>
                <a:cubicBezTo>
                  <a:pt x="27096" y="53600"/>
                  <a:pt x="27096" y="54000"/>
                  <a:pt x="27096" y="54000"/>
                </a:cubicBezTo>
                <a:cubicBezTo>
                  <a:pt x="27096" y="54400"/>
                  <a:pt x="27096" y="54800"/>
                  <a:pt x="27096" y="54800"/>
                </a:cubicBezTo>
                <a:cubicBezTo>
                  <a:pt x="25806" y="55200"/>
                  <a:pt x="25806" y="55200"/>
                  <a:pt x="25806" y="55600"/>
                </a:cubicBezTo>
                <a:cubicBezTo>
                  <a:pt x="25806" y="56000"/>
                  <a:pt x="25806" y="56000"/>
                  <a:pt x="25806" y="56000"/>
                </a:cubicBezTo>
                <a:cubicBezTo>
                  <a:pt x="25806" y="56400"/>
                  <a:pt x="25806" y="56800"/>
                  <a:pt x="24516" y="56800"/>
                </a:cubicBezTo>
                <a:cubicBezTo>
                  <a:pt x="24516" y="56800"/>
                  <a:pt x="24516" y="57200"/>
                  <a:pt x="24516" y="57200"/>
                </a:cubicBezTo>
                <a:cubicBezTo>
                  <a:pt x="24516" y="57600"/>
                  <a:pt x="23225" y="58000"/>
                  <a:pt x="23225" y="58400"/>
                </a:cubicBezTo>
                <a:cubicBezTo>
                  <a:pt x="23225" y="58800"/>
                  <a:pt x="23225" y="59200"/>
                  <a:pt x="23225" y="59200"/>
                </a:cubicBezTo>
                <a:cubicBezTo>
                  <a:pt x="23225" y="59200"/>
                  <a:pt x="23225" y="59600"/>
                  <a:pt x="23225" y="60000"/>
                </a:cubicBezTo>
                <a:cubicBezTo>
                  <a:pt x="23225" y="60000"/>
                  <a:pt x="23225" y="60400"/>
                  <a:pt x="23225" y="60400"/>
                </a:cubicBezTo>
                <a:cubicBezTo>
                  <a:pt x="21935" y="60800"/>
                  <a:pt x="23225" y="60800"/>
                  <a:pt x="23225" y="60800"/>
                </a:cubicBezTo>
                <a:cubicBezTo>
                  <a:pt x="23225" y="61200"/>
                  <a:pt x="23225" y="61200"/>
                  <a:pt x="23225" y="61600"/>
                </a:cubicBezTo>
                <a:cubicBezTo>
                  <a:pt x="23225" y="61600"/>
                  <a:pt x="23225" y="61600"/>
                  <a:pt x="23225" y="61600"/>
                </a:cubicBezTo>
                <a:cubicBezTo>
                  <a:pt x="23225" y="62000"/>
                  <a:pt x="23225" y="62000"/>
                  <a:pt x="23225" y="62000"/>
                </a:cubicBezTo>
                <a:cubicBezTo>
                  <a:pt x="23225" y="62400"/>
                  <a:pt x="24516" y="62400"/>
                  <a:pt x="24516" y="62400"/>
                </a:cubicBezTo>
                <a:cubicBezTo>
                  <a:pt x="24516" y="62800"/>
                  <a:pt x="24516" y="62800"/>
                  <a:pt x="24516" y="62800"/>
                </a:cubicBezTo>
                <a:cubicBezTo>
                  <a:pt x="24516" y="63200"/>
                  <a:pt x="24516" y="63200"/>
                  <a:pt x="24516" y="63200"/>
                </a:cubicBezTo>
                <a:cubicBezTo>
                  <a:pt x="24516" y="63600"/>
                  <a:pt x="24516" y="64000"/>
                  <a:pt x="24516" y="64000"/>
                </a:cubicBezTo>
                <a:cubicBezTo>
                  <a:pt x="25806" y="64400"/>
                  <a:pt x="25806" y="64800"/>
                  <a:pt x="24516" y="64800"/>
                </a:cubicBezTo>
                <a:cubicBezTo>
                  <a:pt x="24516" y="64800"/>
                  <a:pt x="24516" y="65200"/>
                  <a:pt x="24516" y="65600"/>
                </a:cubicBezTo>
                <a:cubicBezTo>
                  <a:pt x="24516" y="66000"/>
                  <a:pt x="24516" y="66400"/>
                  <a:pt x="24516" y="66800"/>
                </a:cubicBezTo>
                <a:cubicBezTo>
                  <a:pt x="24516" y="67600"/>
                  <a:pt x="25806" y="68400"/>
                  <a:pt x="25806" y="69200"/>
                </a:cubicBezTo>
                <a:cubicBezTo>
                  <a:pt x="25806" y="70000"/>
                  <a:pt x="25806" y="70400"/>
                  <a:pt x="27096" y="70800"/>
                </a:cubicBezTo>
                <a:cubicBezTo>
                  <a:pt x="27096" y="71600"/>
                  <a:pt x="28387" y="72800"/>
                  <a:pt x="28387" y="73200"/>
                </a:cubicBezTo>
                <a:cubicBezTo>
                  <a:pt x="28387" y="73600"/>
                  <a:pt x="29677" y="74400"/>
                  <a:pt x="29677" y="74800"/>
                </a:cubicBezTo>
                <a:cubicBezTo>
                  <a:pt x="29677" y="74800"/>
                  <a:pt x="29677" y="75600"/>
                  <a:pt x="29677" y="76000"/>
                </a:cubicBezTo>
                <a:cubicBezTo>
                  <a:pt x="29677" y="76400"/>
                  <a:pt x="30967" y="77600"/>
                  <a:pt x="30967" y="78000"/>
                </a:cubicBezTo>
                <a:cubicBezTo>
                  <a:pt x="30967" y="78400"/>
                  <a:pt x="30967" y="80800"/>
                  <a:pt x="30967" y="81200"/>
                </a:cubicBezTo>
                <a:cubicBezTo>
                  <a:pt x="32258" y="81600"/>
                  <a:pt x="32258" y="83600"/>
                  <a:pt x="32258" y="84400"/>
                </a:cubicBezTo>
                <a:cubicBezTo>
                  <a:pt x="32258" y="84800"/>
                  <a:pt x="33548" y="86800"/>
                  <a:pt x="33548" y="87600"/>
                </a:cubicBezTo>
                <a:cubicBezTo>
                  <a:pt x="33548" y="88400"/>
                  <a:pt x="34838" y="90000"/>
                  <a:pt x="34838" y="90400"/>
                </a:cubicBezTo>
                <a:cubicBezTo>
                  <a:pt x="34838" y="90400"/>
                  <a:pt x="36129" y="91600"/>
                  <a:pt x="36129" y="92000"/>
                </a:cubicBezTo>
                <a:cubicBezTo>
                  <a:pt x="36129" y="92000"/>
                  <a:pt x="37419" y="93200"/>
                  <a:pt x="37419" y="94000"/>
                </a:cubicBezTo>
                <a:cubicBezTo>
                  <a:pt x="37419" y="94400"/>
                  <a:pt x="38709" y="95200"/>
                  <a:pt x="38709" y="95600"/>
                </a:cubicBezTo>
                <a:cubicBezTo>
                  <a:pt x="38709" y="96400"/>
                  <a:pt x="40000" y="96400"/>
                  <a:pt x="40000" y="96800"/>
                </a:cubicBezTo>
                <a:cubicBezTo>
                  <a:pt x="40000" y="96800"/>
                  <a:pt x="41290" y="97600"/>
                  <a:pt x="41290" y="97600"/>
                </a:cubicBezTo>
                <a:cubicBezTo>
                  <a:pt x="41290" y="98000"/>
                  <a:pt x="42580" y="98800"/>
                  <a:pt x="42580" y="99200"/>
                </a:cubicBezTo>
                <a:cubicBezTo>
                  <a:pt x="42580" y="99200"/>
                  <a:pt x="43870" y="100400"/>
                  <a:pt x="45161" y="100800"/>
                </a:cubicBezTo>
                <a:cubicBezTo>
                  <a:pt x="45161" y="100800"/>
                  <a:pt x="45161" y="100800"/>
                  <a:pt x="45161" y="100800"/>
                </a:cubicBezTo>
                <a:cubicBezTo>
                  <a:pt x="45161" y="101200"/>
                  <a:pt x="45161" y="101200"/>
                  <a:pt x="45161" y="101200"/>
                </a:cubicBezTo>
                <a:cubicBezTo>
                  <a:pt x="43870" y="101200"/>
                  <a:pt x="43870" y="102000"/>
                  <a:pt x="42580" y="102400"/>
                </a:cubicBezTo>
                <a:cubicBezTo>
                  <a:pt x="41290" y="102800"/>
                  <a:pt x="41290" y="103200"/>
                  <a:pt x="41290" y="103600"/>
                </a:cubicBezTo>
                <a:cubicBezTo>
                  <a:pt x="41290" y="103600"/>
                  <a:pt x="40000" y="104400"/>
                  <a:pt x="40000" y="104800"/>
                </a:cubicBezTo>
                <a:cubicBezTo>
                  <a:pt x="40000" y="105200"/>
                  <a:pt x="40000" y="105200"/>
                  <a:pt x="38709" y="105600"/>
                </a:cubicBezTo>
                <a:cubicBezTo>
                  <a:pt x="38709" y="106000"/>
                  <a:pt x="37419" y="106400"/>
                  <a:pt x="37419" y="106800"/>
                </a:cubicBezTo>
                <a:cubicBezTo>
                  <a:pt x="37419" y="106800"/>
                  <a:pt x="37419" y="106800"/>
                  <a:pt x="37419" y="107200"/>
                </a:cubicBezTo>
                <a:cubicBezTo>
                  <a:pt x="37419" y="107200"/>
                  <a:pt x="37419" y="107600"/>
                  <a:pt x="37419" y="107600"/>
                </a:cubicBezTo>
                <a:cubicBezTo>
                  <a:pt x="37419" y="107600"/>
                  <a:pt x="38709" y="108000"/>
                  <a:pt x="38709" y="108000"/>
                </a:cubicBezTo>
                <a:cubicBezTo>
                  <a:pt x="38709" y="108000"/>
                  <a:pt x="41290" y="108000"/>
                  <a:pt x="41290" y="108000"/>
                </a:cubicBezTo>
                <a:cubicBezTo>
                  <a:pt x="41290" y="108000"/>
                  <a:pt x="41290" y="108400"/>
                  <a:pt x="41290" y="108400"/>
                </a:cubicBezTo>
                <a:cubicBezTo>
                  <a:pt x="41290" y="108400"/>
                  <a:pt x="40000" y="108800"/>
                  <a:pt x="40000" y="108800"/>
                </a:cubicBezTo>
                <a:cubicBezTo>
                  <a:pt x="40000" y="108800"/>
                  <a:pt x="40000" y="109200"/>
                  <a:pt x="38709" y="109200"/>
                </a:cubicBezTo>
                <a:cubicBezTo>
                  <a:pt x="38709" y="109200"/>
                  <a:pt x="38709" y="109600"/>
                  <a:pt x="38709" y="109600"/>
                </a:cubicBezTo>
                <a:cubicBezTo>
                  <a:pt x="38709" y="109600"/>
                  <a:pt x="37419" y="110000"/>
                  <a:pt x="37419" y="110400"/>
                </a:cubicBezTo>
                <a:cubicBezTo>
                  <a:pt x="36129" y="110800"/>
                  <a:pt x="36129" y="111200"/>
                  <a:pt x="36129" y="111200"/>
                </a:cubicBezTo>
                <a:cubicBezTo>
                  <a:pt x="36129" y="111200"/>
                  <a:pt x="36129" y="111200"/>
                  <a:pt x="36129" y="111200"/>
                </a:cubicBezTo>
                <a:cubicBezTo>
                  <a:pt x="36129" y="111200"/>
                  <a:pt x="36129" y="111200"/>
                  <a:pt x="36129" y="111200"/>
                </a:cubicBezTo>
                <a:cubicBezTo>
                  <a:pt x="36129" y="111600"/>
                  <a:pt x="34838" y="111600"/>
                  <a:pt x="34838" y="111600"/>
                </a:cubicBezTo>
                <a:cubicBezTo>
                  <a:pt x="34838" y="112000"/>
                  <a:pt x="34838" y="112000"/>
                  <a:pt x="33548" y="112000"/>
                </a:cubicBezTo>
                <a:cubicBezTo>
                  <a:pt x="33548" y="112400"/>
                  <a:pt x="32258" y="112400"/>
                  <a:pt x="32258" y="112800"/>
                </a:cubicBezTo>
                <a:cubicBezTo>
                  <a:pt x="30967" y="112800"/>
                  <a:pt x="29677" y="112800"/>
                  <a:pt x="28387" y="112800"/>
                </a:cubicBezTo>
                <a:cubicBezTo>
                  <a:pt x="27096" y="112800"/>
                  <a:pt x="24516" y="113200"/>
                  <a:pt x="23225" y="113200"/>
                </a:cubicBezTo>
                <a:cubicBezTo>
                  <a:pt x="21935" y="113600"/>
                  <a:pt x="20645" y="113600"/>
                  <a:pt x="19354" y="113600"/>
                </a:cubicBezTo>
                <a:cubicBezTo>
                  <a:pt x="19354" y="114000"/>
                  <a:pt x="18064" y="114400"/>
                  <a:pt x="18064" y="114400"/>
                </a:cubicBezTo>
                <a:cubicBezTo>
                  <a:pt x="18064" y="114400"/>
                  <a:pt x="18064" y="114400"/>
                  <a:pt x="18064" y="114800"/>
                </a:cubicBezTo>
                <a:cubicBezTo>
                  <a:pt x="18064" y="114800"/>
                  <a:pt x="18064" y="114800"/>
                  <a:pt x="16774" y="114800"/>
                </a:cubicBezTo>
                <a:cubicBezTo>
                  <a:pt x="16774" y="114800"/>
                  <a:pt x="16774" y="114800"/>
                  <a:pt x="16774" y="114800"/>
                </a:cubicBezTo>
                <a:cubicBezTo>
                  <a:pt x="16774" y="115200"/>
                  <a:pt x="16774" y="114800"/>
                  <a:pt x="16774" y="115200"/>
                </a:cubicBezTo>
                <a:cubicBezTo>
                  <a:pt x="16774" y="115200"/>
                  <a:pt x="16774" y="115600"/>
                  <a:pt x="16774" y="116000"/>
                </a:cubicBezTo>
                <a:cubicBezTo>
                  <a:pt x="16774" y="116000"/>
                  <a:pt x="16774" y="116000"/>
                  <a:pt x="16774" y="116000"/>
                </a:cubicBezTo>
                <a:cubicBezTo>
                  <a:pt x="16774" y="116400"/>
                  <a:pt x="18064" y="116400"/>
                  <a:pt x="19354" y="116400"/>
                </a:cubicBezTo>
                <a:cubicBezTo>
                  <a:pt x="20645" y="116400"/>
                  <a:pt x="21935" y="116800"/>
                  <a:pt x="21935" y="116800"/>
                </a:cubicBezTo>
                <a:cubicBezTo>
                  <a:pt x="23225" y="116800"/>
                  <a:pt x="23225" y="116800"/>
                  <a:pt x="23225" y="116800"/>
                </a:cubicBezTo>
                <a:cubicBezTo>
                  <a:pt x="24516" y="116800"/>
                  <a:pt x="25806" y="116800"/>
                  <a:pt x="25806" y="116800"/>
                </a:cubicBezTo>
                <a:cubicBezTo>
                  <a:pt x="27096" y="116800"/>
                  <a:pt x="28387" y="116800"/>
                  <a:pt x="28387" y="116800"/>
                </a:cubicBezTo>
                <a:cubicBezTo>
                  <a:pt x="29677" y="116800"/>
                  <a:pt x="29677" y="116800"/>
                  <a:pt x="29677" y="116800"/>
                </a:cubicBezTo>
                <a:cubicBezTo>
                  <a:pt x="29677" y="116800"/>
                  <a:pt x="30967" y="116800"/>
                  <a:pt x="30967" y="116800"/>
                </a:cubicBezTo>
                <a:cubicBezTo>
                  <a:pt x="30967" y="116800"/>
                  <a:pt x="30967" y="116800"/>
                  <a:pt x="32258" y="116800"/>
                </a:cubicBezTo>
                <a:cubicBezTo>
                  <a:pt x="32258" y="116800"/>
                  <a:pt x="32258" y="116800"/>
                  <a:pt x="33548" y="116800"/>
                </a:cubicBezTo>
                <a:cubicBezTo>
                  <a:pt x="33548" y="116800"/>
                  <a:pt x="33548" y="116800"/>
                  <a:pt x="33548" y="116800"/>
                </a:cubicBezTo>
                <a:cubicBezTo>
                  <a:pt x="33548" y="116800"/>
                  <a:pt x="34838" y="116800"/>
                  <a:pt x="34838" y="116800"/>
                </a:cubicBezTo>
                <a:cubicBezTo>
                  <a:pt x="36129" y="116800"/>
                  <a:pt x="36129" y="116800"/>
                  <a:pt x="36129" y="116800"/>
                </a:cubicBezTo>
                <a:cubicBezTo>
                  <a:pt x="36129" y="116400"/>
                  <a:pt x="36129" y="116800"/>
                  <a:pt x="36129" y="116800"/>
                </a:cubicBezTo>
                <a:cubicBezTo>
                  <a:pt x="37419" y="116800"/>
                  <a:pt x="37419" y="116800"/>
                  <a:pt x="37419" y="116800"/>
                </a:cubicBezTo>
                <a:cubicBezTo>
                  <a:pt x="38709" y="116800"/>
                  <a:pt x="38709" y="116800"/>
                  <a:pt x="38709" y="116800"/>
                </a:cubicBezTo>
                <a:cubicBezTo>
                  <a:pt x="38709" y="116400"/>
                  <a:pt x="38709" y="116800"/>
                  <a:pt x="38709" y="116800"/>
                </a:cubicBezTo>
                <a:cubicBezTo>
                  <a:pt x="38709" y="116800"/>
                  <a:pt x="40000" y="116800"/>
                  <a:pt x="40000" y="116800"/>
                </a:cubicBezTo>
                <a:cubicBezTo>
                  <a:pt x="41290" y="116800"/>
                  <a:pt x="41290" y="116800"/>
                  <a:pt x="41290" y="116400"/>
                </a:cubicBezTo>
                <a:cubicBezTo>
                  <a:pt x="41290" y="116400"/>
                  <a:pt x="41290" y="116400"/>
                  <a:pt x="41290" y="116400"/>
                </a:cubicBezTo>
                <a:cubicBezTo>
                  <a:pt x="41290" y="116400"/>
                  <a:pt x="42580" y="116400"/>
                  <a:pt x="42580" y="116400"/>
                </a:cubicBezTo>
                <a:cubicBezTo>
                  <a:pt x="42580" y="116400"/>
                  <a:pt x="43870" y="116400"/>
                  <a:pt x="43870" y="116400"/>
                </a:cubicBezTo>
                <a:cubicBezTo>
                  <a:pt x="43870" y="116400"/>
                  <a:pt x="43870" y="116400"/>
                  <a:pt x="43870" y="116400"/>
                </a:cubicBezTo>
                <a:cubicBezTo>
                  <a:pt x="43870" y="116400"/>
                  <a:pt x="43870" y="116400"/>
                  <a:pt x="45161" y="116400"/>
                </a:cubicBezTo>
                <a:cubicBezTo>
                  <a:pt x="46451" y="116400"/>
                  <a:pt x="46451" y="116400"/>
                  <a:pt x="46451" y="116000"/>
                </a:cubicBezTo>
                <a:cubicBezTo>
                  <a:pt x="46451" y="116000"/>
                  <a:pt x="46451" y="116000"/>
                  <a:pt x="46451" y="116000"/>
                </a:cubicBezTo>
                <a:cubicBezTo>
                  <a:pt x="47741" y="116000"/>
                  <a:pt x="47741" y="116000"/>
                  <a:pt x="49032" y="115600"/>
                </a:cubicBezTo>
                <a:cubicBezTo>
                  <a:pt x="51612" y="115600"/>
                  <a:pt x="54193" y="115200"/>
                  <a:pt x="55483" y="115200"/>
                </a:cubicBezTo>
                <a:cubicBezTo>
                  <a:pt x="55483" y="115200"/>
                  <a:pt x="55483" y="115200"/>
                  <a:pt x="56774" y="115200"/>
                </a:cubicBezTo>
                <a:cubicBezTo>
                  <a:pt x="58064" y="115200"/>
                  <a:pt x="58064" y="115600"/>
                  <a:pt x="59354" y="115600"/>
                </a:cubicBezTo>
                <a:cubicBezTo>
                  <a:pt x="60645" y="116000"/>
                  <a:pt x="60645" y="116000"/>
                  <a:pt x="60645" y="116000"/>
                </a:cubicBezTo>
                <a:cubicBezTo>
                  <a:pt x="61935" y="116000"/>
                  <a:pt x="63225" y="115600"/>
                  <a:pt x="63225" y="115600"/>
                </a:cubicBezTo>
                <a:cubicBezTo>
                  <a:pt x="64516" y="115600"/>
                  <a:pt x="64516" y="115600"/>
                  <a:pt x="64516" y="115600"/>
                </a:cubicBezTo>
                <a:cubicBezTo>
                  <a:pt x="64516" y="115600"/>
                  <a:pt x="64516" y="115600"/>
                  <a:pt x="64516" y="115600"/>
                </a:cubicBezTo>
                <a:cubicBezTo>
                  <a:pt x="64516" y="115600"/>
                  <a:pt x="64516" y="115600"/>
                  <a:pt x="65806" y="115600"/>
                </a:cubicBezTo>
                <a:cubicBezTo>
                  <a:pt x="67096" y="115600"/>
                  <a:pt x="67096" y="115600"/>
                  <a:pt x="67096" y="115600"/>
                </a:cubicBezTo>
                <a:cubicBezTo>
                  <a:pt x="67096" y="115600"/>
                  <a:pt x="67096" y="115600"/>
                  <a:pt x="67096" y="115600"/>
                </a:cubicBezTo>
                <a:cubicBezTo>
                  <a:pt x="67096" y="115600"/>
                  <a:pt x="68387" y="115600"/>
                  <a:pt x="68387" y="115600"/>
                </a:cubicBezTo>
                <a:cubicBezTo>
                  <a:pt x="69677" y="115600"/>
                  <a:pt x="69677" y="115600"/>
                  <a:pt x="69677" y="115600"/>
                </a:cubicBezTo>
                <a:cubicBezTo>
                  <a:pt x="69677" y="115200"/>
                  <a:pt x="69677" y="115200"/>
                  <a:pt x="69677" y="115200"/>
                </a:cubicBezTo>
                <a:cubicBezTo>
                  <a:pt x="70967" y="115200"/>
                  <a:pt x="70967" y="115200"/>
                  <a:pt x="70967" y="115200"/>
                </a:cubicBezTo>
                <a:cubicBezTo>
                  <a:pt x="72258" y="115200"/>
                  <a:pt x="72258" y="115200"/>
                  <a:pt x="72258" y="115200"/>
                </a:cubicBezTo>
                <a:cubicBezTo>
                  <a:pt x="72258" y="115200"/>
                  <a:pt x="72258" y="115200"/>
                  <a:pt x="73548" y="115200"/>
                </a:cubicBezTo>
                <a:cubicBezTo>
                  <a:pt x="73548" y="114800"/>
                  <a:pt x="73548" y="114800"/>
                  <a:pt x="73548" y="114800"/>
                </a:cubicBezTo>
                <a:cubicBezTo>
                  <a:pt x="73548" y="114400"/>
                  <a:pt x="73548" y="114000"/>
                  <a:pt x="73548" y="113600"/>
                </a:cubicBezTo>
                <a:cubicBezTo>
                  <a:pt x="73548" y="113200"/>
                  <a:pt x="73548" y="113200"/>
                  <a:pt x="72258" y="113200"/>
                </a:cubicBezTo>
                <a:cubicBezTo>
                  <a:pt x="72258" y="113200"/>
                  <a:pt x="72258" y="112800"/>
                  <a:pt x="72258" y="112800"/>
                </a:cubicBezTo>
                <a:cubicBezTo>
                  <a:pt x="72258" y="112800"/>
                  <a:pt x="72258" y="112800"/>
                  <a:pt x="72258" y="112400"/>
                </a:cubicBezTo>
                <a:cubicBezTo>
                  <a:pt x="72258" y="112400"/>
                  <a:pt x="72258" y="112400"/>
                  <a:pt x="72258" y="112000"/>
                </a:cubicBezTo>
                <a:cubicBezTo>
                  <a:pt x="72258" y="112000"/>
                  <a:pt x="72258" y="112000"/>
                  <a:pt x="72258" y="112000"/>
                </a:cubicBezTo>
                <a:cubicBezTo>
                  <a:pt x="72258" y="111600"/>
                  <a:pt x="72258" y="111200"/>
                  <a:pt x="72258" y="111200"/>
                </a:cubicBezTo>
                <a:cubicBezTo>
                  <a:pt x="72258" y="110800"/>
                  <a:pt x="72258" y="110800"/>
                  <a:pt x="72258" y="110400"/>
                </a:cubicBezTo>
                <a:cubicBezTo>
                  <a:pt x="72258" y="110400"/>
                  <a:pt x="72258" y="110400"/>
                  <a:pt x="72258" y="110400"/>
                </a:cubicBezTo>
                <a:cubicBezTo>
                  <a:pt x="72258" y="110400"/>
                  <a:pt x="72258" y="110400"/>
                  <a:pt x="72258" y="110000"/>
                </a:cubicBezTo>
                <a:cubicBezTo>
                  <a:pt x="72258" y="110000"/>
                  <a:pt x="72258" y="110000"/>
                  <a:pt x="72258" y="110000"/>
                </a:cubicBezTo>
                <a:cubicBezTo>
                  <a:pt x="73548" y="110000"/>
                  <a:pt x="73548" y="109600"/>
                  <a:pt x="74838" y="109200"/>
                </a:cubicBezTo>
                <a:cubicBezTo>
                  <a:pt x="74838" y="108800"/>
                  <a:pt x="76129" y="108800"/>
                  <a:pt x="76129" y="108400"/>
                </a:cubicBezTo>
                <a:cubicBezTo>
                  <a:pt x="76129" y="108400"/>
                  <a:pt x="77419" y="108000"/>
                  <a:pt x="77419" y="108000"/>
                </a:cubicBezTo>
                <a:cubicBezTo>
                  <a:pt x="77419" y="107600"/>
                  <a:pt x="77419" y="107200"/>
                  <a:pt x="77419" y="107200"/>
                </a:cubicBezTo>
                <a:cubicBezTo>
                  <a:pt x="77419" y="106800"/>
                  <a:pt x="77419" y="106800"/>
                  <a:pt x="77419" y="106400"/>
                </a:cubicBezTo>
                <a:cubicBezTo>
                  <a:pt x="76129" y="106400"/>
                  <a:pt x="74838" y="105200"/>
                  <a:pt x="74838" y="104800"/>
                </a:cubicBezTo>
                <a:cubicBezTo>
                  <a:pt x="73548" y="104400"/>
                  <a:pt x="73548" y="104000"/>
                  <a:pt x="72258" y="104000"/>
                </a:cubicBezTo>
                <a:cubicBezTo>
                  <a:pt x="72258" y="103600"/>
                  <a:pt x="70967" y="102800"/>
                  <a:pt x="70967" y="102800"/>
                </a:cubicBezTo>
                <a:cubicBezTo>
                  <a:pt x="69677" y="102800"/>
                  <a:pt x="69677" y="102400"/>
                  <a:pt x="69677" y="102400"/>
                </a:cubicBezTo>
                <a:cubicBezTo>
                  <a:pt x="69677" y="102400"/>
                  <a:pt x="69677" y="102400"/>
                  <a:pt x="69677" y="102000"/>
                </a:cubicBezTo>
                <a:cubicBezTo>
                  <a:pt x="69677" y="102000"/>
                  <a:pt x="69677" y="102000"/>
                  <a:pt x="69677" y="101600"/>
                </a:cubicBezTo>
                <a:cubicBezTo>
                  <a:pt x="69677" y="101200"/>
                  <a:pt x="69677" y="100400"/>
                  <a:pt x="70967" y="100400"/>
                </a:cubicBezTo>
                <a:cubicBezTo>
                  <a:pt x="70967" y="100000"/>
                  <a:pt x="70967" y="98000"/>
                  <a:pt x="70967" y="97600"/>
                </a:cubicBezTo>
                <a:cubicBezTo>
                  <a:pt x="70967" y="97200"/>
                  <a:pt x="70967" y="96400"/>
                  <a:pt x="70967" y="96000"/>
                </a:cubicBezTo>
                <a:cubicBezTo>
                  <a:pt x="70967" y="96000"/>
                  <a:pt x="70967" y="95200"/>
                  <a:pt x="70967" y="95200"/>
                </a:cubicBezTo>
                <a:cubicBezTo>
                  <a:pt x="70967" y="94800"/>
                  <a:pt x="70967" y="94000"/>
                  <a:pt x="70967" y="94000"/>
                </a:cubicBezTo>
                <a:cubicBezTo>
                  <a:pt x="70967" y="93600"/>
                  <a:pt x="70967" y="93200"/>
                  <a:pt x="70967" y="93200"/>
                </a:cubicBezTo>
                <a:cubicBezTo>
                  <a:pt x="70967" y="93200"/>
                  <a:pt x="70967" y="92800"/>
                  <a:pt x="70967" y="92800"/>
                </a:cubicBezTo>
                <a:cubicBezTo>
                  <a:pt x="70967" y="92800"/>
                  <a:pt x="70967" y="91600"/>
                  <a:pt x="70967" y="91200"/>
                </a:cubicBezTo>
                <a:cubicBezTo>
                  <a:pt x="70967" y="90800"/>
                  <a:pt x="69677" y="89200"/>
                  <a:pt x="69677" y="88800"/>
                </a:cubicBezTo>
                <a:cubicBezTo>
                  <a:pt x="69677" y="88400"/>
                  <a:pt x="69677" y="88000"/>
                  <a:pt x="69677" y="87600"/>
                </a:cubicBezTo>
                <a:cubicBezTo>
                  <a:pt x="69677" y="87600"/>
                  <a:pt x="69677" y="87200"/>
                  <a:pt x="69677" y="87200"/>
                </a:cubicBezTo>
                <a:cubicBezTo>
                  <a:pt x="69677" y="86800"/>
                  <a:pt x="69677" y="86400"/>
                  <a:pt x="69677" y="86000"/>
                </a:cubicBezTo>
                <a:cubicBezTo>
                  <a:pt x="69677" y="86000"/>
                  <a:pt x="70967" y="84800"/>
                  <a:pt x="70967" y="84400"/>
                </a:cubicBezTo>
                <a:cubicBezTo>
                  <a:pt x="70967" y="84000"/>
                  <a:pt x="70967" y="83200"/>
                  <a:pt x="70967" y="83200"/>
                </a:cubicBezTo>
                <a:cubicBezTo>
                  <a:pt x="70967" y="83200"/>
                  <a:pt x="70967" y="82400"/>
                  <a:pt x="70967" y="82000"/>
                </a:cubicBezTo>
                <a:cubicBezTo>
                  <a:pt x="70967" y="81600"/>
                  <a:pt x="70967" y="80400"/>
                  <a:pt x="70967" y="80400"/>
                </a:cubicBezTo>
                <a:cubicBezTo>
                  <a:pt x="70967" y="80000"/>
                  <a:pt x="70967" y="79600"/>
                  <a:pt x="70967" y="79200"/>
                </a:cubicBezTo>
                <a:cubicBezTo>
                  <a:pt x="69677" y="79200"/>
                  <a:pt x="69677" y="78800"/>
                  <a:pt x="69677" y="78400"/>
                </a:cubicBezTo>
                <a:cubicBezTo>
                  <a:pt x="69677" y="78400"/>
                  <a:pt x="69677" y="78000"/>
                  <a:pt x="69677" y="77600"/>
                </a:cubicBezTo>
                <a:cubicBezTo>
                  <a:pt x="69677" y="77200"/>
                  <a:pt x="69677" y="76400"/>
                  <a:pt x="69677" y="76400"/>
                </a:cubicBezTo>
                <a:cubicBezTo>
                  <a:pt x="69677" y="76400"/>
                  <a:pt x="69677" y="76400"/>
                  <a:pt x="69677" y="76400"/>
                </a:cubicBezTo>
                <a:cubicBezTo>
                  <a:pt x="69677" y="76400"/>
                  <a:pt x="69677" y="76800"/>
                  <a:pt x="69677" y="76800"/>
                </a:cubicBezTo>
                <a:cubicBezTo>
                  <a:pt x="69677" y="77200"/>
                  <a:pt x="70967" y="77600"/>
                  <a:pt x="70967" y="77600"/>
                </a:cubicBezTo>
                <a:cubicBezTo>
                  <a:pt x="70967" y="78000"/>
                  <a:pt x="70967" y="78800"/>
                  <a:pt x="70967" y="78800"/>
                </a:cubicBezTo>
                <a:cubicBezTo>
                  <a:pt x="70967" y="79200"/>
                  <a:pt x="72258" y="79200"/>
                  <a:pt x="72258" y="79200"/>
                </a:cubicBezTo>
                <a:cubicBezTo>
                  <a:pt x="72258" y="79200"/>
                  <a:pt x="72258" y="79600"/>
                  <a:pt x="72258" y="80000"/>
                </a:cubicBezTo>
                <a:cubicBezTo>
                  <a:pt x="72258" y="80400"/>
                  <a:pt x="73548" y="80800"/>
                  <a:pt x="73548" y="81200"/>
                </a:cubicBezTo>
                <a:cubicBezTo>
                  <a:pt x="73548" y="81600"/>
                  <a:pt x="73548" y="82000"/>
                  <a:pt x="73548" y="82400"/>
                </a:cubicBezTo>
                <a:cubicBezTo>
                  <a:pt x="73548" y="82400"/>
                  <a:pt x="74838" y="83200"/>
                  <a:pt x="74838" y="83200"/>
                </a:cubicBezTo>
                <a:cubicBezTo>
                  <a:pt x="74838" y="83600"/>
                  <a:pt x="74838" y="84000"/>
                  <a:pt x="76129" y="84400"/>
                </a:cubicBezTo>
                <a:cubicBezTo>
                  <a:pt x="76129" y="84400"/>
                  <a:pt x="76129" y="85200"/>
                  <a:pt x="76129" y="85200"/>
                </a:cubicBezTo>
                <a:cubicBezTo>
                  <a:pt x="76129" y="85600"/>
                  <a:pt x="76129" y="86000"/>
                  <a:pt x="76129" y="86000"/>
                </a:cubicBezTo>
                <a:cubicBezTo>
                  <a:pt x="76129" y="86400"/>
                  <a:pt x="76129" y="86400"/>
                  <a:pt x="76129" y="86800"/>
                </a:cubicBezTo>
                <a:cubicBezTo>
                  <a:pt x="76129" y="86800"/>
                  <a:pt x="77419" y="87600"/>
                  <a:pt x="77419" y="87600"/>
                </a:cubicBezTo>
                <a:cubicBezTo>
                  <a:pt x="77419" y="87600"/>
                  <a:pt x="77419" y="88000"/>
                  <a:pt x="77419" y="88400"/>
                </a:cubicBezTo>
                <a:cubicBezTo>
                  <a:pt x="77419" y="88800"/>
                  <a:pt x="77419" y="89200"/>
                  <a:pt x="77419" y="89600"/>
                </a:cubicBezTo>
                <a:cubicBezTo>
                  <a:pt x="77419" y="90000"/>
                  <a:pt x="77419" y="90000"/>
                  <a:pt x="77419" y="90400"/>
                </a:cubicBezTo>
                <a:cubicBezTo>
                  <a:pt x="77419" y="90400"/>
                  <a:pt x="77419" y="90800"/>
                  <a:pt x="77419" y="91200"/>
                </a:cubicBezTo>
                <a:cubicBezTo>
                  <a:pt x="78709" y="91200"/>
                  <a:pt x="78709" y="91600"/>
                  <a:pt x="78709" y="92000"/>
                </a:cubicBezTo>
                <a:cubicBezTo>
                  <a:pt x="78709" y="92400"/>
                  <a:pt x="78709" y="92800"/>
                  <a:pt x="78709" y="92800"/>
                </a:cubicBezTo>
                <a:cubicBezTo>
                  <a:pt x="78709" y="93200"/>
                  <a:pt x="78709" y="93200"/>
                  <a:pt x="78709" y="93600"/>
                </a:cubicBezTo>
                <a:cubicBezTo>
                  <a:pt x="78709" y="94000"/>
                  <a:pt x="78709" y="94000"/>
                  <a:pt x="78709" y="94000"/>
                </a:cubicBezTo>
                <a:cubicBezTo>
                  <a:pt x="78709" y="94400"/>
                  <a:pt x="80000" y="95600"/>
                  <a:pt x="80000" y="96000"/>
                </a:cubicBezTo>
                <a:cubicBezTo>
                  <a:pt x="80000" y="96400"/>
                  <a:pt x="80000" y="97600"/>
                  <a:pt x="80000" y="98000"/>
                </a:cubicBezTo>
                <a:cubicBezTo>
                  <a:pt x="80000" y="98800"/>
                  <a:pt x="80000" y="99600"/>
                  <a:pt x="80000" y="100400"/>
                </a:cubicBezTo>
                <a:cubicBezTo>
                  <a:pt x="80000" y="100800"/>
                  <a:pt x="81290" y="102400"/>
                  <a:pt x="82580" y="102800"/>
                </a:cubicBezTo>
                <a:cubicBezTo>
                  <a:pt x="82580" y="103200"/>
                  <a:pt x="82580" y="104000"/>
                  <a:pt x="83870" y="104400"/>
                </a:cubicBezTo>
                <a:cubicBezTo>
                  <a:pt x="83870" y="104800"/>
                  <a:pt x="83870" y="105200"/>
                  <a:pt x="85161" y="105600"/>
                </a:cubicBezTo>
                <a:cubicBezTo>
                  <a:pt x="85161" y="106000"/>
                  <a:pt x="86451" y="106800"/>
                  <a:pt x="86451" y="106800"/>
                </a:cubicBezTo>
                <a:cubicBezTo>
                  <a:pt x="86451" y="107200"/>
                  <a:pt x="86451" y="107200"/>
                  <a:pt x="87741" y="107600"/>
                </a:cubicBezTo>
                <a:cubicBezTo>
                  <a:pt x="89032" y="107600"/>
                  <a:pt x="90322" y="108000"/>
                  <a:pt x="90322" y="108000"/>
                </a:cubicBezTo>
                <a:cubicBezTo>
                  <a:pt x="91612" y="108000"/>
                  <a:pt x="91612" y="108000"/>
                  <a:pt x="90322" y="108000"/>
                </a:cubicBezTo>
                <a:cubicBezTo>
                  <a:pt x="90322" y="108000"/>
                  <a:pt x="90322" y="108400"/>
                  <a:pt x="90322" y="108400"/>
                </a:cubicBezTo>
                <a:cubicBezTo>
                  <a:pt x="89032" y="108400"/>
                  <a:pt x="87741" y="108800"/>
                  <a:pt x="87741" y="108800"/>
                </a:cubicBezTo>
                <a:cubicBezTo>
                  <a:pt x="86451" y="108800"/>
                  <a:pt x="86451" y="109200"/>
                  <a:pt x="86451" y="109200"/>
                </a:cubicBezTo>
                <a:cubicBezTo>
                  <a:pt x="86451" y="109600"/>
                  <a:pt x="85161" y="110000"/>
                  <a:pt x="85161" y="110400"/>
                </a:cubicBezTo>
                <a:cubicBezTo>
                  <a:pt x="83870" y="110400"/>
                  <a:pt x="83870" y="110800"/>
                  <a:pt x="83870" y="110800"/>
                </a:cubicBezTo>
                <a:cubicBezTo>
                  <a:pt x="82580" y="111200"/>
                  <a:pt x="82580" y="111200"/>
                  <a:pt x="82580" y="111600"/>
                </a:cubicBezTo>
                <a:cubicBezTo>
                  <a:pt x="82580" y="112000"/>
                  <a:pt x="83870" y="112400"/>
                  <a:pt x="83870" y="112400"/>
                </a:cubicBezTo>
                <a:cubicBezTo>
                  <a:pt x="83870" y="112400"/>
                  <a:pt x="83870" y="112800"/>
                  <a:pt x="85161" y="112800"/>
                </a:cubicBezTo>
                <a:cubicBezTo>
                  <a:pt x="85161" y="112800"/>
                  <a:pt x="85161" y="113200"/>
                  <a:pt x="86451" y="113200"/>
                </a:cubicBezTo>
                <a:cubicBezTo>
                  <a:pt x="86451" y="113600"/>
                  <a:pt x="87741" y="113600"/>
                  <a:pt x="87741" y="114000"/>
                </a:cubicBezTo>
                <a:cubicBezTo>
                  <a:pt x="87741" y="114000"/>
                  <a:pt x="89032" y="114400"/>
                  <a:pt x="89032" y="114400"/>
                </a:cubicBezTo>
                <a:cubicBezTo>
                  <a:pt x="89032" y="114400"/>
                  <a:pt x="90322" y="114400"/>
                  <a:pt x="90322" y="114800"/>
                </a:cubicBezTo>
                <a:cubicBezTo>
                  <a:pt x="90322" y="114800"/>
                  <a:pt x="90322" y="114800"/>
                  <a:pt x="91612" y="115200"/>
                </a:cubicBezTo>
                <a:cubicBezTo>
                  <a:pt x="91612" y="115200"/>
                  <a:pt x="92903" y="115600"/>
                  <a:pt x="92903" y="115600"/>
                </a:cubicBezTo>
                <a:cubicBezTo>
                  <a:pt x="92903" y="115600"/>
                  <a:pt x="92903" y="115600"/>
                  <a:pt x="92903" y="116000"/>
                </a:cubicBezTo>
                <a:cubicBezTo>
                  <a:pt x="92903" y="116000"/>
                  <a:pt x="91612" y="116000"/>
                  <a:pt x="91612" y="116400"/>
                </a:cubicBezTo>
                <a:cubicBezTo>
                  <a:pt x="91612" y="116800"/>
                  <a:pt x="91612" y="117600"/>
                  <a:pt x="91612" y="117600"/>
                </a:cubicBezTo>
                <a:cubicBezTo>
                  <a:pt x="91612" y="117600"/>
                  <a:pt x="91612" y="118000"/>
                  <a:pt x="91612" y="118000"/>
                </a:cubicBezTo>
                <a:cubicBezTo>
                  <a:pt x="91612" y="118000"/>
                  <a:pt x="91612" y="118000"/>
                  <a:pt x="91612" y="118000"/>
                </a:cubicBezTo>
                <a:cubicBezTo>
                  <a:pt x="91612" y="118000"/>
                  <a:pt x="91612" y="118000"/>
                  <a:pt x="91612" y="118400"/>
                </a:cubicBezTo>
                <a:cubicBezTo>
                  <a:pt x="90322" y="118400"/>
                  <a:pt x="90322" y="118400"/>
                  <a:pt x="90322" y="118800"/>
                </a:cubicBezTo>
                <a:cubicBezTo>
                  <a:pt x="90322" y="119200"/>
                  <a:pt x="90322" y="119600"/>
                  <a:pt x="90322" y="119600"/>
                </a:cubicBezTo>
                <a:cubicBezTo>
                  <a:pt x="90322" y="119600"/>
                  <a:pt x="91612" y="120000"/>
                  <a:pt x="91612" y="120000"/>
                </a:cubicBezTo>
                <a:cubicBezTo>
                  <a:pt x="91612" y="120000"/>
                  <a:pt x="92903" y="120000"/>
                  <a:pt x="94193" y="120000"/>
                </a:cubicBezTo>
                <a:cubicBezTo>
                  <a:pt x="94193" y="120000"/>
                  <a:pt x="95483" y="120000"/>
                  <a:pt x="96774" y="120000"/>
                </a:cubicBezTo>
                <a:cubicBezTo>
                  <a:pt x="98064" y="120000"/>
                  <a:pt x="104516" y="120000"/>
                  <a:pt x="105806" y="120000"/>
                </a:cubicBezTo>
                <a:cubicBezTo>
                  <a:pt x="107096" y="120000"/>
                  <a:pt x="110967" y="120000"/>
                  <a:pt x="112258" y="120000"/>
                </a:cubicBezTo>
                <a:cubicBezTo>
                  <a:pt x="113548" y="119600"/>
                  <a:pt x="114838" y="119600"/>
                  <a:pt x="114838" y="119600"/>
                </a:cubicBezTo>
                <a:cubicBezTo>
                  <a:pt x="116129" y="119200"/>
                  <a:pt x="116129" y="119200"/>
                  <a:pt x="116129" y="118800"/>
                </a:cubicBezTo>
                <a:cubicBezTo>
                  <a:pt x="116129" y="118800"/>
                  <a:pt x="116129" y="118400"/>
                  <a:pt x="116129" y="118000"/>
                </a:cubicBezTo>
                <a:cubicBezTo>
                  <a:pt x="116129" y="117600"/>
                  <a:pt x="114838" y="117600"/>
                  <a:pt x="114838" y="117600"/>
                </a:cubicBezTo>
                <a:cubicBezTo>
                  <a:pt x="114838" y="117200"/>
                  <a:pt x="114838" y="117200"/>
                  <a:pt x="114838" y="116800"/>
                </a:cubicBezTo>
                <a:cubicBezTo>
                  <a:pt x="116129" y="116800"/>
                  <a:pt x="114838" y="116000"/>
                  <a:pt x="114838" y="116000"/>
                </a:cubicBezTo>
                <a:cubicBezTo>
                  <a:pt x="114838" y="115600"/>
                  <a:pt x="114838" y="115600"/>
                  <a:pt x="114838" y="115600"/>
                </a:cubicBezTo>
                <a:cubicBezTo>
                  <a:pt x="114838" y="115600"/>
                  <a:pt x="114838" y="115200"/>
                  <a:pt x="113548" y="115200"/>
                </a:cubicBezTo>
                <a:cubicBezTo>
                  <a:pt x="113548" y="115200"/>
                  <a:pt x="114838" y="115200"/>
                  <a:pt x="114838" y="115200"/>
                </a:cubicBezTo>
                <a:cubicBezTo>
                  <a:pt x="114838" y="115200"/>
                  <a:pt x="114838" y="114800"/>
                  <a:pt x="114838" y="114800"/>
                </a:cubicBezTo>
                <a:cubicBezTo>
                  <a:pt x="114838" y="114400"/>
                  <a:pt x="116129" y="114000"/>
                  <a:pt x="116129" y="113600"/>
                </a:cubicBezTo>
                <a:cubicBezTo>
                  <a:pt x="116129" y="113600"/>
                  <a:pt x="116129" y="113200"/>
                  <a:pt x="116129" y="113200"/>
                </a:cubicBezTo>
                <a:cubicBezTo>
                  <a:pt x="116129" y="113200"/>
                  <a:pt x="116129" y="113200"/>
                  <a:pt x="117419" y="113200"/>
                </a:cubicBezTo>
                <a:cubicBezTo>
                  <a:pt x="117419" y="112800"/>
                  <a:pt x="117419" y="112800"/>
                  <a:pt x="117419" y="112800"/>
                </a:cubicBezTo>
                <a:cubicBezTo>
                  <a:pt x="117419" y="112400"/>
                  <a:pt x="118709" y="111600"/>
                  <a:pt x="118709" y="111600"/>
                </a:cubicBezTo>
                <a:cubicBezTo>
                  <a:pt x="120000" y="111600"/>
                  <a:pt x="120000" y="111200"/>
                  <a:pt x="120000" y="111200"/>
                </a:cubicBezTo>
                <a:cubicBezTo>
                  <a:pt x="120000" y="111200"/>
                  <a:pt x="120000" y="111200"/>
                  <a:pt x="120000" y="110800"/>
                </a:cubicBezTo>
                <a:cubicBezTo>
                  <a:pt x="120000" y="110800"/>
                  <a:pt x="120000" y="110400"/>
                  <a:pt x="120000" y="110400"/>
                </a:cubicBezTo>
                <a:close/>
              </a:path>
            </a:pathLst>
          </a:custGeom>
          <a:solidFill>
            <a:srgbClr val="FF66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39" name="Shape 121">
            <a:extLst>
              <a:ext uri="{FF2B5EF4-FFF2-40B4-BE49-F238E27FC236}">
                <a16:creationId xmlns:a16="http://schemas.microsoft.com/office/drawing/2014/main" id="{12AA4A49-B28F-AD4C-BF55-A1E8734C8403}"/>
              </a:ext>
            </a:extLst>
          </p:cNvPr>
          <p:cNvSpPr/>
          <p:nvPr/>
        </p:nvSpPr>
        <p:spPr>
          <a:xfrm>
            <a:off x="3237380" y="3629073"/>
            <a:ext cx="297480" cy="675586"/>
          </a:xfrm>
          <a:custGeom>
            <a:avLst/>
            <a:gdLst/>
            <a:ahLst/>
            <a:cxnLst/>
            <a:rect l="0" t="0" r="0" b="0"/>
            <a:pathLst>
              <a:path w="120000" h="120000" extrusionOk="0">
                <a:moveTo>
                  <a:pt x="118095" y="32980"/>
                </a:moveTo>
                <a:cubicBezTo>
                  <a:pt x="116190" y="30993"/>
                  <a:pt x="112380" y="29403"/>
                  <a:pt x="111428" y="29006"/>
                </a:cubicBezTo>
                <a:cubicBezTo>
                  <a:pt x="111428" y="28211"/>
                  <a:pt x="109523" y="27417"/>
                  <a:pt x="108571" y="27019"/>
                </a:cubicBezTo>
                <a:cubicBezTo>
                  <a:pt x="108571" y="26622"/>
                  <a:pt x="107619" y="26622"/>
                  <a:pt x="107619" y="26622"/>
                </a:cubicBezTo>
                <a:cubicBezTo>
                  <a:pt x="107619" y="26622"/>
                  <a:pt x="107619" y="26622"/>
                  <a:pt x="106666" y="26225"/>
                </a:cubicBezTo>
                <a:cubicBezTo>
                  <a:pt x="105714" y="25827"/>
                  <a:pt x="104761" y="25430"/>
                  <a:pt x="104761" y="25033"/>
                </a:cubicBezTo>
                <a:cubicBezTo>
                  <a:pt x="103809" y="25033"/>
                  <a:pt x="103809" y="24635"/>
                  <a:pt x="103809" y="24635"/>
                </a:cubicBezTo>
                <a:cubicBezTo>
                  <a:pt x="102857" y="24238"/>
                  <a:pt x="102857" y="24238"/>
                  <a:pt x="102857" y="23841"/>
                </a:cubicBezTo>
                <a:cubicBezTo>
                  <a:pt x="102857" y="23841"/>
                  <a:pt x="102857" y="23443"/>
                  <a:pt x="101904" y="23443"/>
                </a:cubicBezTo>
                <a:cubicBezTo>
                  <a:pt x="100952" y="23046"/>
                  <a:pt x="100000" y="22649"/>
                  <a:pt x="100000" y="22649"/>
                </a:cubicBezTo>
                <a:cubicBezTo>
                  <a:pt x="100000" y="22649"/>
                  <a:pt x="99047" y="22649"/>
                  <a:pt x="99047" y="22649"/>
                </a:cubicBezTo>
                <a:cubicBezTo>
                  <a:pt x="99047" y="22251"/>
                  <a:pt x="99047" y="22251"/>
                  <a:pt x="99047" y="21854"/>
                </a:cubicBezTo>
                <a:cubicBezTo>
                  <a:pt x="98095" y="21854"/>
                  <a:pt x="98095" y="21854"/>
                  <a:pt x="98095" y="21456"/>
                </a:cubicBezTo>
                <a:cubicBezTo>
                  <a:pt x="98095" y="21059"/>
                  <a:pt x="98095" y="21059"/>
                  <a:pt x="98095" y="20662"/>
                </a:cubicBezTo>
                <a:cubicBezTo>
                  <a:pt x="98095" y="20662"/>
                  <a:pt x="97142" y="20264"/>
                  <a:pt x="97142" y="19867"/>
                </a:cubicBezTo>
                <a:cubicBezTo>
                  <a:pt x="97142" y="19867"/>
                  <a:pt x="96190" y="19072"/>
                  <a:pt x="96190" y="18675"/>
                </a:cubicBezTo>
                <a:cubicBezTo>
                  <a:pt x="95238" y="17880"/>
                  <a:pt x="94285" y="17483"/>
                  <a:pt x="94285" y="17483"/>
                </a:cubicBezTo>
                <a:cubicBezTo>
                  <a:pt x="93333" y="17483"/>
                  <a:pt x="93333" y="17483"/>
                  <a:pt x="93333" y="17483"/>
                </a:cubicBezTo>
                <a:cubicBezTo>
                  <a:pt x="93333" y="17483"/>
                  <a:pt x="92380" y="17483"/>
                  <a:pt x="91428" y="17483"/>
                </a:cubicBezTo>
                <a:cubicBezTo>
                  <a:pt x="90476" y="17086"/>
                  <a:pt x="89523" y="17086"/>
                  <a:pt x="89523" y="17086"/>
                </a:cubicBezTo>
                <a:cubicBezTo>
                  <a:pt x="87619" y="17086"/>
                  <a:pt x="84761" y="16688"/>
                  <a:pt x="83809" y="16688"/>
                </a:cubicBezTo>
                <a:cubicBezTo>
                  <a:pt x="82857" y="16688"/>
                  <a:pt x="79047" y="16291"/>
                  <a:pt x="77142" y="16291"/>
                </a:cubicBezTo>
                <a:cubicBezTo>
                  <a:pt x="76190" y="16291"/>
                  <a:pt x="72380" y="15894"/>
                  <a:pt x="71428" y="15496"/>
                </a:cubicBezTo>
                <a:cubicBezTo>
                  <a:pt x="69523" y="15496"/>
                  <a:pt x="69523" y="15496"/>
                  <a:pt x="68571" y="15496"/>
                </a:cubicBezTo>
                <a:cubicBezTo>
                  <a:pt x="68571" y="15496"/>
                  <a:pt x="67619" y="15496"/>
                  <a:pt x="67619" y="15099"/>
                </a:cubicBezTo>
                <a:cubicBezTo>
                  <a:pt x="66666" y="15099"/>
                  <a:pt x="64761" y="14701"/>
                  <a:pt x="64761" y="14701"/>
                </a:cubicBezTo>
                <a:cubicBezTo>
                  <a:pt x="63809" y="14304"/>
                  <a:pt x="63809" y="14304"/>
                  <a:pt x="64761" y="13907"/>
                </a:cubicBezTo>
                <a:cubicBezTo>
                  <a:pt x="64761" y="13509"/>
                  <a:pt x="65714" y="11920"/>
                  <a:pt x="65714" y="11920"/>
                </a:cubicBezTo>
                <a:cubicBezTo>
                  <a:pt x="65714" y="11920"/>
                  <a:pt x="65714" y="11920"/>
                  <a:pt x="65714" y="11920"/>
                </a:cubicBezTo>
                <a:cubicBezTo>
                  <a:pt x="65714" y="11920"/>
                  <a:pt x="65714" y="11920"/>
                  <a:pt x="66666" y="11920"/>
                </a:cubicBezTo>
                <a:cubicBezTo>
                  <a:pt x="66666" y="11523"/>
                  <a:pt x="66666" y="11523"/>
                  <a:pt x="66666" y="11125"/>
                </a:cubicBezTo>
                <a:cubicBezTo>
                  <a:pt x="67619" y="10728"/>
                  <a:pt x="67619" y="9536"/>
                  <a:pt x="67619" y="9139"/>
                </a:cubicBezTo>
                <a:cubicBezTo>
                  <a:pt x="67619" y="9139"/>
                  <a:pt x="67619" y="8741"/>
                  <a:pt x="67619" y="8344"/>
                </a:cubicBezTo>
                <a:cubicBezTo>
                  <a:pt x="67619" y="8344"/>
                  <a:pt x="67619" y="8344"/>
                  <a:pt x="68571" y="7947"/>
                </a:cubicBezTo>
                <a:cubicBezTo>
                  <a:pt x="68571" y="7947"/>
                  <a:pt x="67619" y="7549"/>
                  <a:pt x="67619" y="7549"/>
                </a:cubicBezTo>
                <a:cubicBezTo>
                  <a:pt x="67619" y="7549"/>
                  <a:pt x="67619" y="7549"/>
                  <a:pt x="67619" y="7549"/>
                </a:cubicBezTo>
                <a:cubicBezTo>
                  <a:pt x="67619" y="7549"/>
                  <a:pt x="67619" y="7152"/>
                  <a:pt x="67619" y="7152"/>
                </a:cubicBezTo>
                <a:cubicBezTo>
                  <a:pt x="67619" y="6754"/>
                  <a:pt x="67619" y="6357"/>
                  <a:pt x="67619" y="6357"/>
                </a:cubicBezTo>
                <a:cubicBezTo>
                  <a:pt x="67619" y="5960"/>
                  <a:pt x="67619" y="5960"/>
                  <a:pt x="67619" y="5960"/>
                </a:cubicBezTo>
                <a:cubicBezTo>
                  <a:pt x="67619" y="5960"/>
                  <a:pt x="67619" y="5562"/>
                  <a:pt x="67619" y="5165"/>
                </a:cubicBezTo>
                <a:cubicBezTo>
                  <a:pt x="67619" y="3973"/>
                  <a:pt x="67619" y="3576"/>
                  <a:pt x="66666" y="2781"/>
                </a:cubicBezTo>
                <a:cubicBezTo>
                  <a:pt x="65714" y="1986"/>
                  <a:pt x="62857" y="1589"/>
                  <a:pt x="62857" y="1589"/>
                </a:cubicBezTo>
                <a:cubicBezTo>
                  <a:pt x="61904" y="1589"/>
                  <a:pt x="61904" y="794"/>
                  <a:pt x="60000" y="794"/>
                </a:cubicBezTo>
                <a:cubicBezTo>
                  <a:pt x="60952" y="794"/>
                  <a:pt x="56190" y="0"/>
                  <a:pt x="50476" y="794"/>
                </a:cubicBezTo>
                <a:cubicBezTo>
                  <a:pt x="49523" y="794"/>
                  <a:pt x="48571" y="1192"/>
                  <a:pt x="48571" y="1192"/>
                </a:cubicBezTo>
                <a:cubicBezTo>
                  <a:pt x="46666" y="1192"/>
                  <a:pt x="46666" y="1589"/>
                  <a:pt x="45714" y="1986"/>
                </a:cubicBezTo>
                <a:cubicBezTo>
                  <a:pt x="45714" y="1986"/>
                  <a:pt x="44761" y="2384"/>
                  <a:pt x="43809" y="2781"/>
                </a:cubicBezTo>
                <a:cubicBezTo>
                  <a:pt x="42857" y="3178"/>
                  <a:pt x="43809" y="4370"/>
                  <a:pt x="43809" y="4768"/>
                </a:cubicBezTo>
                <a:cubicBezTo>
                  <a:pt x="42857" y="5562"/>
                  <a:pt x="42857" y="7152"/>
                  <a:pt x="42857" y="7152"/>
                </a:cubicBezTo>
                <a:cubicBezTo>
                  <a:pt x="42857" y="7152"/>
                  <a:pt x="42857" y="7152"/>
                  <a:pt x="41904" y="6754"/>
                </a:cubicBezTo>
                <a:cubicBezTo>
                  <a:pt x="41904" y="6754"/>
                  <a:pt x="41904" y="6754"/>
                  <a:pt x="41904" y="6754"/>
                </a:cubicBezTo>
                <a:cubicBezTo>
                  <a:pt x="40952" y="6754"/>
                  <a:pt x="40000" y="7549"/>
                  <a:pt x="40952" y="7947"/>
                </a:cubicBezTo>
                <a:cubicBezTo>
                  <a:pt x="40952" y="8344"/>
                  <a:pt x="40000" y="9139"/>
                  <a:pt x="40952" y="10331"/>
                </a:cubicBezTo>
                <a:cubicBezTo>
                  <a:pt x="40952" y="10331"/>
                  <a:pt x="41904" y="10728"/>
                  <a:pt x="41904" y="10728"/>
                </a:cubicBezTo>
                <a:cubicBezTo>
                  <a:pt x="41904" y="11125"/>
                  <a:pt x="42857" y="11125"/>
                  <a:pt x="42857" y="11125"/>
                </a:cubicBezTo>
                <a:cubicBezTo>
                  <a:pt x="43809" y="11125"/>
                  <a:pt x="43809" y="11125"/>
                  <a:pt x="43809" y="11125"/>
                </a:cubicBezTo>
                <a:cubicBezTo>
                  <a:pt x="43809" y="11125"/>
                  <a:pt x="43809" y="11125"/>
                  <a:pt x="43809" y="11523"/>
                </a:cubicBezTo>
                <a:cubicBezTo>
                  <a:pt x="43809" y="11920"/>
                  <a:pt x="43809" y="12317"/>
                  <a:pt x="43809" y="12715"/>
                </a:cubicBezTo>
                <a:cubicBezTo>
                  <a:pt x="44761" y="13112"/>
                  <a:pt x="44761" y="13907"/>
                  <a:pt x="44761" y="13907"/>
                </a:cubicBezTo>
                <a:cubicBezTo>
                  <a:pt x="44761" y="14304"/>
                  <a:pt x="44761" y="14304"/>
                  <a:pt x="44761" y="14304"/>
                </a:cubicBezTo>
                <a:cubicBezTo>
                  <a:pt x="43809" y="14304"/>
                  <a:pt x="43809" y="14701"/>
                  <a:pt x="42857" y="14701"/>
                </a:cubicBezTo>
                <a:cubicBezTo>
                  <a:pt x="42857" y="15099"/>
                  <a:pt x="42857" y="15496"/>
                  <a:pt x="42857" y="15496"/>
                </a:cubicBezTo>
                <a:cubicBezTo>
                  <a:pt x="42857" y="15496"/>
                  <a:pt x="42857" y="15894"/>
                  <a:pt x="41904" y="15894"/>
                </a:cubicBezTo>
                <a:cubicBezTo>
                  <a:pt x="41904" y="15894"/>
                  <a:pt x="40952" y="16291"/>
                  <a:pt x="40952" y="16291"/>
                </a:cubicBezTo>
                <a:cubicBezTo>
                  <a:pt x="40000" y="16291"/>
                  <a:pt x="40000" y="16291"/>
                  <a:pt x="39047" y="16291"/>
                </a:cubicBezTo>
                <a:cubicBezTo>
                  <a:pt x="39047" y="16688"/>
                  <a:pt x="38095" y="16688"/>
                  <a:pt x="37142" y="16688"/>
                </a:cubicBezTo>
                <a:cubicBezTo>
                  <a:pt x="36190" y="16688"/>
                  <a:pt x="35238" y="17086"/>
                  <a:pt x="34285" y="17086"/>
                </a:cubicBezTo>
                <a:cubicBezTo>
                  <a:pt x="33333" y="17086"/>
                  <a:pt x="33333" y="17086"/>
                  <a:pt x="32380" y="17086"/>
                </a:cubicBezTo>
                <a:cubicBezTo>
                  <a:pt x="31428" y="17483"/>
                  <a:pt x="31428" y="17483"/>
                  <a:pt x="30476" y="17483"/>
                </a:cubicBezTo>
                <a:cubicBezTo>
                  <a:pt x="29523" y="17483"/>
                  <a:pt x="28571" y="17483"/>
                  <a:pt x="27619" y="17880"/>
                </a:cubicBezTo>
                <a:cubicBezTo>
                  <a:pt x="26666" y="17880"/>
                  <a:pt x="25714" y="17880"/>
                  <a:pt x="25714" y="17880"/>
                </a:cubicBezTo>
                <a:cubicBezTo>
                  <a:pt x="25714" y="17880"/>
                  <a:pt x="25714" y="17880"/>
                  <a:pt x="24761" y="17880"/>
                </a:cubicBezTo>
                <a:cubicBezTo>
                  <a:pt x="23809" y="17880"/>
                  <a:pt x="23809" y="18278"/>
                  <a:pt x="22857" y="18278"/>
                </a:cubicBezTo>
                <a:cubicBezTo>
                  <a:pt x="21904" y="18278"/>
                  <a:pt x="20000" y="18675"/>
                  <a:pt x="19047" y="19072"/>
                </a:cubicBezTo>
                <a:cubicBezTo>
                  <a:pt x="19047" y="19072"/>
                  <a:pt x="19047" y="19072"/>
                  <a:pt x="18095" y="19072"/>
                </a:cubicBezTo>
                <a:cubicBezTo>
                  <a:pt x="18095" y="19072"/>
                  <a:pt x="18095" y="19072"/>
                  <a:pt x="17142" y="19470"/>
                </a:cubicBezTo>
                <a:cubicBezTo>
                  <a:pt x="17142" y="19470"/>
                  <a:pt x="16190" y="20264"/>
                  <a:pt x="16190" y="20662"/>
                </a:cubicBezTo>
                <a:cubicBezTo>
                  <a:pt x="16190" y="21059"/>
                  <a:pt x="15238" y="21456"/>
                  <a:pt x="15238" y="21456"/>
                </a:cubicBezTo>
                <a:cubicBezTo>
                  <a:pt x="15238" y="21854"/>
                  <a:pt x="15238" y="21854"/>
                  <a:pt x="15238" y="22251"/>
                </a:cubicBezTo>
                <a:cubicBezTo>
                  <a:pt x="14285" y="22251"/>
                  <a:pt x="14285" y="23046"/>
                  <a:pt x="13333" y="23443"/>
                </a:cubicBezTo>
                <a:cubicBezTo>
                  <a:pt x="13333" y="23841"/>
                  <a:pt x="13333" y="24238"/>
                  <a:pt x="13333" y="24238"/>
                </a:cubicBezTo>
                <a:cubicBezTo>
                  <a:pt x="13333" y="24238"/>
                  <a:pt x="13333" y="24238"/>
                  <a:pt x="13333" y="24635"/>
                </a:cubicBezTo>
                <a:cubicBezTo>
                  <a:pt x="13333" y="24635"/>
                  <a:pt x="12380" y="25430"/>
                  <a:pt x="12380" y="25430"/>
                </a:cubicBezTo>
                <a:cubicBezTo>
                  <a:pt x="12380" y="25827"/>
                  <a:pt x="12380" y="26225"/>
                  <a:pt x="12380" y="26225"/>
                </a:cubicBezTo>
                <a:cubicBezTo>
                  <a:pt x="12380" y="26622"/>
                  <a:pt x="11428" y="27019"/>
                  <a:pt x="10476" y="27417"/>
                </a:cubicBezTo>
                <a:cubicBezTo>
                  <a:pt x="10476" y="27417"/>
                  <a:pt x="10476" y="27814"/>
                  <a:pt x="10476" y="28211"/>
                </a:cubicBezTo>
                <a:cubicBezTo>
                  <a:pt x="10476" y="28211"/>
                  <a:pt x="9523" y="28211"/>
                  <a:pt x="9523" y="28609"/>
                </a:cubicBezTo>
                <a:cubicBezTo>
                  <a:pt x="8571" y="28609"/>
                  <a:pt x="8571" y="29403"/>
                  <a:pt x="8571" y="29403"/>
                </a:cubicBezTo>
                <a:cubicBezTo>
                  <a:pt x="7619" y="29801"/>
                  <a:pt x="7619" y="29801"/>
                  <a:pt x="7619" y="30198"/>
                </a:cubicBezTo>
                <a:cubicBezTo>
                  <a:pt x="6666" y="30596"/>
                  <a:pt x="5714" y="31788"/>
                  <a:pt x="5714" y="32185"/>
                </a:cubicBezTo>
                <a:cubicBezTo>
                  <a:pt x="4761" y="32185"/>
                  <a:pt x="4761" y="32582"/>
                  <a:pt x="3809" y="32582"/>
                </a:cubicBezTo>
                <a:cubicBezTo>
                  <a:pt x="3809" y="32980"/>
                  <a:pt x="2857" y="32980"/>
                  <a:pt x="1904" y="33377"/>
                </a:cubicBezTo>
                <a:cubicBezTo>
                  <a:pt x="1904" y="33774"/>
                  <a:pt x="1904" y="34569"/>
                  <a:pt x="1904" y="34966"/>
                </a:cubicBezTo>
                <a:cubicBezTo>
                  <a:pt x="1904" y="35364"/>
                  <a:pt x="952" y="36158"/>
                  <a:pt x="952" y="36556"/>
                </a:cubicBezTo>
                <a:cubicBezTo>
                  <a:pt x="0" y="36953"/>
                  <a:pt x="952" y="36953"/>
                  <a:pt x="952" y="37350"/>
                </a:cubicBezTo>
                <a:cubicBezTo>
                  <a:pt x="1904" y="38145"/>
                  <a:pt x="1904" y="38940"/>
                  <a:pt x="1904" y="39337"/>
                </a:cubicBezTo>
                <a:cubicBezTo>
                  <a:pt x="1904" y="39735"/>
                  <a:pt x="1904" y="40132"/>
                  <a:pt x="2857" y="40132"/>
                </a:cubicBezTo>
                <a:cubicBezTo>
                  <a:pt x="2857" y="40529"/>
                  <a:pt x="2857" y="41324"/>
                  <a:pt x="2857" y="41324"/>
                </a:cubicBezTo>
                <a:cubicBezTo>
                  <a:pt x="3809" y="42119"/>
                  <a:pt x="6666" y="43708"/>
                  <a:pt x="6666" y="44503"/>
                </a:cubicBezTo>
                <a:cubicBezTo>
                  <a:pt x="7619" y="44900"/>
                  <a:pt x="11428" y="47284"/>
                  <a:pt x="11428" y="47682"/>
                </a:cubicBezTo>
                <a:cubicBezTo>
                  <a:pt x="11428" y="47682"/>
                  <a:pt x="11428" y="47682"/>
                  <a:pt x="11428" y="47682"/>
                </a:cubicBezTo>
                <a:cubicBezTo>
                  <a:pt x="11428" y="47682"/>
                  <a:pt x="11428" y="48079"/>
                  <a:pt x="12380" y="48079"/>
                </a:cubicBezTo>
                <a:cubicBezTo>
                  <a:pt x="12380" y="48476"/>
                  <a:pt x="12380" y="48476"/>
                  <a:pt x="12380" y="48476"/>
                </a:cubicBezTo>
                <a:cubicBezTo>
                  <a:pt x="12380" y="48476"/>
                  <a:pt x="12380" y="48476"/>
                  <a:pt x="13333" y="48874"/>
                </a:cubicBezTo>
                <a:cubicBezTo>
                  <a:pt x="13333" y="48874"/>
                  <a:pt x="13333" y="48874"/>
                  <a:pt x="13333" y="49271"/>
                </a:cubicBezTo>
                <a:cubicBezTo>
                  <a:pt x="13333" y="49271"/>
                  <a:pt x="14285" y="49668"/>
                  <a:pt x="14285" y="49668"/>
                </a:cubicBezTo>
                <a:cubicBezTo>
                  <a:pt x="14285" y="49668"/>
                  <a:pt x="14285" y="49668"/>
                  <a:pt x="14285" y="49668"/>
                </a:cubicBezTo>
                <a:cubicBezTo>
                  <a:pt x="14285" y="49668"/>
                  <a:pt x="15238" y="50066"/>
                  <a:pt x="15238" y="50066"/>
                </a:cubicBezTo>
                <a:cubicBezTo>
                  <a:pt x="15238" y="50066"/>
                  <a:pt x="15238" y="50066"/>
                  <a:pt x="15238" y="50066"/>
                </a:cubicBezTo>
                <a:cubicBezTo>
                  <a:pt x="15238" y="50463"/>
                  <a:pt x="15238" y="50463"/>
                  <a:pt x="15238" y="50463"/>
                </a:cubicBezTo>
                <a:cubicBezTo>
                  <a:pt x="15238" y="50463"/>
                  <a:pt x="15238" y="50463"/>
                  <a:pt x="16190" y="50463"/>
                </a:cubicBezTo>
                <a:cubicBezTo>
                  <a:pt x="16190" y="50463"/>
                  <a:pt x="16190" y="50463"/>
                  <a:pt x="16190" y="50860"/>
                </a:cubicBezTo>
                <a:cubicBezTo>
                  <a:pt x="16190" y="50860"/>
                  <a:pt x="17142" y="51258"/>
                  <a:pt x="17142" y="51258"/>
                </a:cubicBezTo>
                <a:cubicBezTo>
                  <a:pt x="17142" y="51655"/>
                  <a:pt x="18095" y="52052"/>
                  <a:pt x="18095" y="52450"/>
                </a:cubicBezTo>
                <a:cubicBezTo>
                  <a:pt x="18095" y="52450"/>
                  <a:pt x="18095" y="52450"/>
                  <a:pt x="18095" y="52450"/>
                </a:cubicBezTo>
                <a:cubicBezTo>
                  <a:pt x="19047" y="52450"/>
                  <a:pt x="18095" y="52450"/>
                  <a:pt x="18095" y="52052"/>
                </a:cubicBezTo>
                <a:cubicBezTo>
                  <a:pt x="18095" y="51655"/>
                  <a:pt x="19047" y="52052"/>
                  <a:pt x="19047" y="52450"/>
                </a:cubicBezTo>
                <a:cubicBezTo>
                  <a:pt x="19047" y="52450"/>
                  <a:pt x="19047" y="52450"/>
                  <a:pt x="20000" y="52450"/>
                </a:cubicBezTo>
                <a:cubicBezTo>
                  <a:pt x="20000" y="52450"/>
                  <a:pt x="20000" y="52450"/>
                  <a:pt x="20000" y="52847"/>
                </a:cubicBezTo>
                <a:cubicBezTo>
                  <a:pt x="20000" y="53642"/>
                  <a:pt x="19047" y="54437"/>
                  <a:pt x="19047" y="55629"/>
                </a:cubicBezTo>
                <a:cubicBezTo>
                  <a:pt x="19047" y="56423"/>
                  <a:pt x="19047" y="59205"/>
                  <a:pt x="19047" y="59602"/>
                </a:cubicBezTo>
                <a:cubicBezTo>
                  <a:pt x="19047" y="60000"/>
                  <a:pt x="19047" y="60397"/>
                  <a:pt x="19047" y="61589"/>
                </a:cubicBezTo>
                <a:cubicBezTo>
                  <a:pt x="19047" y="62384"/>
                  <a:pt x="19047" y="65562"/>
                  <a:pt x="19047" y="65562"/>
                </a:cubicBezTo>
                <a:cubicBezTo>
                  <a:pt x="19047" y="65960"/>
                  <a:pt x="19047" y="65960"/>
                  <a:pt x="19047" y="66357"/>
                </a:cubicBezTo>
                <a:cubicBezTo>
                  <a:pt x="19047" y="66357"/>
                  <a:pt x="20000" y="66357"/>
                  <a:pt x="20000" y="66357"/>
                </a:cubicBezTo>
                <a:cubicBezTo>
                  <a:pt x="20000" y="66357"/>
                  <a:pt x="20952" y="66754"/>
                  <a:pt x="20952" y="66754"/>
                </a:cubicBezTo>
                <a:cubicBezTo>
                  <a:pt x="21904" y="66754"/>
                  <a:pt x="21904" y="67152"/>
                  <a:pt x="21904" y="67152"/>
                </a:cubicBezTo>
                <a:cubicBezTo>
                  <a:pt x="22857" y="67152"/>
                  <a:pt x="23809" y="67549"/>
                  <a:pt x="23809" y="67549"/>
                </a:cubicBezTo>
                <a:cubicBezTo>
                  <a:pt x="24761" y="67549"/>
                  <a:pt x="25714" y="67549"/>
                  <a:pt x="25714" y="67947"/>
                </a:cubicBezTo>
                <a:cubicBezTo>
                  <a:pt x="26666" y="67947"/>
                  <a:pt x="27619" y="67947"/>
                  <a:pt x="27619" y="67947"/>
                </a:cubicBezTo>
                <a:cubicBezTo>
                  <a:pt x="28571" y="67947"/>
                  <a:pt x="28571" y="67947"/>
                  <a:pt x="28571" y="67947"/>
                </a:cubicBezTo>
                <a:cubicBezTo>
                  <a:pt x="28571" y="67947"/>
                  <a:pt x="28571" y="68344"/>
                  <a:pt x="28571" y="68741"/>
                </a:cubicBezTo>
                <a:cubicBezTo>
                  <a:pt x="28571" y="69139"/>
                  <a:pt x="28571" y="69933"/>
                  <a:pt x="28571" y="70728"/>
                </a:cubicBezTo>
                <a:cubicBezTo>
                  <a:pt x="29523" y="71125"/>
                  <a:pt x="29523" y="72715"/>
                  <a:pt x="29523" y="73112"/>
                </a:cubicBezTo>
                <a:cubicBezTo>
                  <a:pt x="30476" y="73112"/>
                  <a:pt x="30476" y="73112"/>
                  <a:pt x="30476" y="73907"/>
                </a:cubicBezTo>
                <a:cubicBezTo>
                  <a:pt x="30476" y="74304"/>
                  <a:pt x="31428" y="76291"/>
                  <a:pt x="31428" y="77483"/>
                </a:cubicBezTo>
                <a:cubicBezTo>
                  <a:pt x="31428" y="78278"/>
                  <a:pt x="32380" y="80264"/>
                  <a:pt x="33333" y="81456"/>
                </a:cubicBezTo>
                <a:cubicBezTo>
                  <a:pt x="33333" y="81854"/>
                  <a:pt x="33333" y="82251"/>
                  <a:pt x="33333" y="82649"/>
                </a:cubicBezTo>
                <a:cubicBezTo>
                  <a:pt x="33333" y="82649"/>
                  <a:pt x="34285" y="84238"/>
                  <a:pt x="34285" y="85033"/>
                </a:cubicBezTo>
                <a:cubicBezTo>
                  <a:pt x="34285" y="85430"/>
                  <a:pt x="34285" y="87019"/>
                  <a:pt x="34285" y="87417"/>
                </a:cubicBezTo>
                <a:cubicBezTo>
                  <a:pt x="34285" y="87814"/>
                  <a:pt x="34285" y="88211"/>
                  <a:pt x="34285" y="88609"/>
                </a:cubicBezTo>
                <a:cubicBezTo>
                  <a:pt x="34285" y="89006"/>
                  <a:pt x="35238" y="92185"/>
                  <a:pt x="35238" y="92980"/>
                </a:cubicBezTo>
                <a:cubicBezTo>
                  <a:pt x="35238" y="93377"/>
                  <a:pt x="35238" y="93377"/>
                  <a:pt x="35238" y="93774"/>
                </a:cubicBezTo>
                <a:cubicBezTo>
                  <a:pt x="35238" y="94172"/>
                  <a:pt x="36190" y="95761"/>
                  <a:pt x="36190" y="96158"/>
                </a:cubicBezTo>
                <a:cubicBezTo>
                  <a:pt x="36190" y="96953"/>
                  <a:pt x="37142" y="97748"/>
                  <a:pt x="37142" y="98145"/>
                </a:cubicBezTo>
                <a:cubicBezTo>
                  <a:pt x="37142" y="98543"/>
                  <a:pt x="37142" y="100132"/>
                  <a:pt x="37142" y="100529"/>
                </a:cubicBezTo>
                <a:cubicBezTo>
                  <a:pt x="38095" y="101324"/>
                  <a:pt x="38095" y="102119"/>
                  <a:pt x="38095" y="102119"/>
                </a:cubicBezTo>
                <a:cubicBezTo>
                  <a:pt x="38095" y="102516"/>
                  <a:pt x="38095" y="102913"/>
                  <a:pt x="38095" y="103708"/>
                </a:cubicBezTo>
                <a:cubicBezTo>
                  <a:pt x="39047" y="104105"/>
                  <a:pt x="39047" y="105695"/>
                  <a:pt x="39047" y="106092"/>
                </a:cubicBezTo>
                <a:cubicBezTo>
                  <a:pt x="39047" y="106092"/>
                  <a:pt x="39047" y="106092"/>
                  <a:pt x="38095" y="106092"/>
                </a:cubicBezTo>
                <a:cubicBezTo>
                  <a:pt x="38095" y="106092"/>
                  <a:pt x="38095" y="106092"/>
                  <a:pt x="37142" y="106490"/>
                </a:cubicBezTo>
                <a:cubicBezTo>
                  <a:pt x="37142" y="106490"/>
                  <a:pt x="37142" y="106887"/>
                  <a:pt x="38095" y="106887"/>
                </a:cubicBezTo>
                <a:cubicBezTo>
                  <a:pt x="38095" y="107284"/>
                  <a:pt x="39047" y="107284"/>
                  <a:pt x="40000" y="107284"/>
                </a:cubicBezTo>
                <a:cubicBezTo>
                  <a:pt x="40000" y="107284"/>
                  <a:pt x="40000" y="107284"/>
                  <a:pt x="40000" y="107284"/>
                </a:cubicBezTo>
                <a:cubicBezTo>
                  <a:pt x="40000" y="107682"/>
                  <a:pt x="40000" y="108079"/>
                  <a:pt x="40000" y="108079"/>
                </a:cubicBezTo>
                <a:cubicBezTo>
                  <a:pt x="40000" y="108079"/>
                  <a:pt x="40000" y="108079"/>
                  <a:pt x="40000" y="108079"/>
                </a:cubicBezTo>
                <a:cubicBezTo>
                  <a:pt x="40000" y="108079"/>
                  <a:pt x="40000" y="108476"/>
                  <a:pt x="40000" y="108476"/>
                </a:cubicBezTo>
                <a:cubicBezTo>
                  <a:pt x="40000" y="108874"/>
                  <a:pt x="39047" y="109668"/>
                  <a:pt x="39047" y="109668"/>
                </a:cubicBezTo>
                <a:cubicBezTo>
                  <a:pt x="39047" y="110066"/>
                  <a:pt x="39047" y="110066"/>
                  <a:pt x="39047" y="110463"/>
                </a:cubicBezTo>
                <a:cubicBezTo>
                  <a:pt x="39047" y="110463"/>
                  <a:pt x="39047" y="110463"/>
                  <a:pt x="39047" y="110463"/>
                </a:cubicBezTo>
                <a:cubicBezTo>
                  <a:pt x="39047" y="110463"/>
                  <a:pt x="39047" y="110463"/>
                  <a:pt x="39047" y="110463"/>
                </a:cubicBezTo>
                <a:cubicBezTo>
                  <a:pt x="39047" y="110860"/>
                  <a:pt x="38095" y="110860"/>
                  <a:pt x="38095" y="110860"/>
                </a:cubicBezTo>
                <a:cubicBezTo>
                  <a:pt x="38095" y="111258"/>
                  <a:pt x="38095" y="111258"/>
                  <a:pt x="38095" y="111258"/>
                </a:cubicBezTo>
                <a:cubicBezTo>
                  <a:pt x="39047" y="111258"/>
                  <a:pt x="38095" y="111655"/>
                  <a:pt x="38095" y="111655"/>
                </a:cubicBezTo>
                <a:cubicBezTo>
                  <a:pt x="38095" y="111655"/>
                  <a:pt x="37142" y="112052"/>
                  <a:pt x="37142" y="112052"/>
                </a:cubicBezTo>
                <a:cubicBezTo>
                  <a:pt x="37142" y="112450"/>
                  <a:pt x="37142" y="112450"/>
                  <a:pt x="37142" y="112450"/>
                </a:cubicBezTo>
                <a:cubicBezTo>
                  <a:pt x="37142" y="112450"/>
                  <a:pt x="37142" y="112450"/>
                  <a:pt x="37142" y="112450"/>
                </a:cubicBezTo>
                <a:cubicBezTo>
                  <a:pt x="37142" y="112450"/>
                  <a:pt x="37142" y="112450"/>
                  <a:pt x="37142" y="112847"/>
                </a:cubicBezTo>
                <a:cubicBezTo>
                  <a:pt x="36190" y="112847"/>
                  <a:pt x="37142" y="112847"/>
                  <a:pt x="36190" y="112847"/>
                </a:cubicBezTo>
                <a:cubicBezTo>
                  <a:pt x="36190" y="113245"/>
                  <a:pt x="35238" y="113245"/>
                  <a:pt x="34285" y="113642"/>
                </a:cubicBezTo>
                <a:cubicBezTo>
                  <a:pt x="33333" y="113642"/>
                  <a:pt x="33333" y="114039"/>
                  <a:pt x="32380" y="114039"/>
                </a:cubicBezTo>
                <a:cubicBezTo>
                  <a:pt x="32380" y="114039"/>
                  <a:pt x="31428" y="114039"/>
                  <a:pt x="31428" y="114437"/>
                </a:cubicBezTo>
                <a:cubicBezTo>
                  <a:pt x="30476" y="114437"/>
                  <a:pt x="30476" y="114437"/>
                  <a:pt x="30476" y="114437"/>
                </a:cubicBezTo>
                <a:cubicBezTo>
                  <a:pt x="30476" y="114437"/>
                  <a:pt x="30476" y="114834"/>
                  <a:pt x="29523" y="114834"/>
                </a:cubicBezTo>
                <a:cubicBezTo>
                  <a:pt x="29523" y="115231"/>
                  <a:pt x="29523" y="115629"/>
                  <a:pt x="29523" y="115629"/>
                </a:cubicBezTo>
                <a:cubicBezTo>
                  <a:pt x="29523" y="115629"/>
                  <a:pt x="29523" y="116026"/>
                  <a:pt x="29523" y="116026"/>
                </a:cubicBezTo>
                <a:cubicBezTo>
                  <a:pt x="28571" y="116026"/>
                  <a:pt x="28571" y="116026"/>
                  <a:pt x="28571" y="116026"/>
                </a:cubicBezTo>
                <a:cubicBezTo>
                  <a:pt x="28571" y="116026"/>
                  <a:pt x="27619" y="116423"/>
                  <a:pt x="28571" y="116821"/>
                </a:cubicBezTo>
                <a:cubicBezTo>
                  <a:pt x="28571" y="116821"/>
                  <a:pt x="28571" y="116821"/>
                  <a:pt x="30476" y="117218"/>
                </a:cubicBezTo>
                <a:cubicBezTo>
                  <a:pt x="31428" y="117218"/>
                  <a:pt x="37142" y="117218"/>
                  <a:pt x="39047" y="117218"/>
                </a:cubicBezTo>
                <a:cubicBezTo>
                  <a:pt x="41904" y="117218"/>
                  <a:pt x="45714" y="116821"/>
                  <a:pt x="45714" y="116423"/>
                </a:cubicBezTo>
                <a:cubicBezTo>
                  <a:pt x="48571" y="116423"/>
                  <a:pt x="49523" y="115629"/>
                  <a:pt x="49523" y="115231"/>
                </a:cubicBezTo>
                <a:cubicBezTo>
                  <a:pt x="50476" y="114834"/>
                  <a:pt x="51428" y="114437"/>
                  <a:pt x="51428" y="114437"/>
                </a:cubicBezTo>
                <a:cubicBezTo>
                  <a:pt x="51428" y="114437"/>
                  <a:pt x="51428" y="114437"/>
                  <a:pt x="52380" y="114437"/>
                </a:cubicBezTo>
                <a:cubicBezTo>
                  <a:pt x="52380" y="114437"/>
                  <a:pt x="53333" y="114437"/>
                  <a:pt x="54285" y="114437"/>
                </a:cubicBezTo>
                <a:cubicBezTo>
                  <a:pt x="55238" y="114437"/>
                  <a:pt x="58095" y="114039"/>
                  <a:pt x="58095" y="114039"/>
                </a:cubicBezTo>
                <a:cubicBezTo>
                  <a:pt x="60952" y="113245"/>
                  <a:pt x="61904" y="113245"/>
                  <a:pt x="61904" y="112847"/>
                </a:cubicBezTo>
                <a:cubicBezTo>
                  <a:pt x="61904" y="112847"/>
                  <a:pt x="60952" y="111655"/>
                  <a:pt x="60952" y="111258"/>
                </a:cubicBezTo>
                <a:cubicBezTo>
                  <a:pt x="60952" y="111258"/>
                  <a:pt x="60952" y="111258"/>
                  <a:pt x="60952" y="110860"/>
                </a:cubicBezTo>
                <a:cubicBezTo>
                  <a:pt x="60000" y="110860"/>
                  <a:pt x="60000" y="110860"/>
                  <a:pt x="60000" y="110860"/>
                </a:cubicBezTo>
                <a:cubicBezTo>
                  <a:pt x="60000" y="110860"/>
                  <a:pt x="60000" y="110463"/>
                  <a:pt x="60000" y="110066"/>
                </a:cubicBezTo>
                <a:cubicBezTo>
                  <a:pt x="60000" y="110066"/>
                  <a:pt x="60000" y="110066"/>
                  <a:pt x="60000" y="110066"/>
                </a:cubicBezTo>
                <a:cubicBezTo>
                  <a:pt x="60000" y="110066"/>
                  <a:pt x="60952" y="110066"/>
                  <a:pt x="60952" y="110066"/>
                </a:cubicBezTo>
                <a:cubicBezTo>
                  <a:pt x="60952" y="110066"/>
                  <a:pt x="61904" y="110463"/>
                  <a:pt x="61904" y="110463"/>
                </a:cubicBezTo>
                <a:cubicBezTo>
                  <a:pt x="61904" y="110463"/>
                  <a:pt x="61904" y="110860"/>
                  <a:pt x="62857" y="111258"/>
                </a:cubicBezTo>
                <a:cubicBezTo>
                  <a:pt x="62857" y="111258"/>
                  <a:pt x="62857" y="111655"/>
                  <a:pt x="62857" y="111655"/>
                </a:cubicBezTo>
                <a:cubicBezTo>
                  <a:pt x="62857" y="111655"/>
                  <a:pt x="62857" y="111655"/>
                  <a:pt x="62857" y="112052"/>
                </a:cubicBezTo>
                <a:cubicBezTo>
                  <a:pt x="62857" y="112052"/>
                  <a:pt x="63809" y="112450"/>
                  <a:pt x="63809" y="112450"/>
                </a:cubicBezTo>
                <a:cubicBezTo>
                  <a:pt x="63809" y="112450"/>
                  <a:pt x="63809" y="112847"/>
                  <a:pt x="63809" y="112847"/>
                </a:cubicBezTo>
                <a:cubicBezTo>
                  <a:pt x="63809" y="112847"/>
                  <a:pt x="63809" y="113245"/>
                  <a:pt x="63809" y="113245"/>
                </a:cubicBezTo>
                <a:cubicBezTo>
                  <a:pt x="63809" y="113245"/>
                  <a:pt x="63809" y="113245"/>
                  <a:pt x="63809" y="113642"/>
                </a:cubicBezTo>
                <a:cubicBezTo>
                  <a:pt x="63809" y="113642"/>
                  <a:pt x="62857" y="114039"/>
                  <a:pt x="62857" y="114039"/>
                </a:cubicBezTo>
                <a:cubicBezTo>
                  <a:pt x="62857" y="114039"/>
                  <a:pt x="62857" y="114437"/>
                  <a:pt x="61904" y="114437"/>
                </a:cubicBezTo>
                <a:cubicBezTo>
                  <a:pt x="61904" y="114834"/>
                  <a:pt x="61904" y="114834"/>
                  <a:pt x="61904" y="114834"/>
                </a:cubicBezTo>
                <a:cubicBezTo>
                  <a:pt x="61904" y="114834"/>
                  <a:pt x="61904" y="114834"/>
                  <a:pt x="61904" y="115231"/>
                </a:cubicBezTo>
                <a:cubicBezTo>
                  <a:pt x="61904" y="115231"/>
                  <a:pt x="60952" y="115231"/>
                  <a:pt x="60000" y="115629"/>
                </a:cubicBezTo>
                <a:cubicBezTo>
                  <a:pt x="60000" y="115629"/>
                  <a:pt x="60000" y="116026"/>
                  <a:pt x="60000" y="116026"/>
                </a:cubicBezTo>
                <a:cubicBezTo>
                  <a:pt x="60000" y="116423"/>
                  <a:pt x="59047" y="116423"/>
                  <a:pt x="59047" y="116821"/>
                </a:cubicBezTo>
                <a:cubicBezTo>
                  <a:pt x="59047" y="116821"/>
                  <a:pt x="59047" y="116821"/>
                  <a:pt x="59047" y="116821"/>
                </a:cubicBezTo>
                <a:cubicBezTo>
                  <a:pt x="59047" y="116821"/>
                  <a:pt x="59047" y="117218"/>
                  <a:pt x="59047" y="117218"/>
                </a:cubicBezTo>
                <a:cubicBezTo>
                  <a:pt x="59047" y="117218"/>
                  <a:pt x="58095" y="117218"/>
                  <a:pt x="58095" y="117218"/>
                </a:cubicBezTo>
                <a:cubicBezTo>
                  <a:pt x="58095" y="117615"/>
                  <a:pt x="58095" y="117615"/>
                  <a:pt x="58095" y="118013"/>
                </a:cubicBezTo>
                <a:cubicBezTo>
                  <a:pt x="58095" y="118410"/>
                  <a:pt x="58095" y="118410"/>
                  <a:pt x="58095" y="118410"/>
                </a:cubicBezTo>
                <a:cubicBezTo>
                  <a:pt x="57142" y="118410"/>
                  <a:pt x="57142" y="118807"/>
                  <a:pt x="57142" y="118807"/>
                </a:cubicBezTo>
                <a:cubicBezTo>
                  <a:pt x="56190" y="118807"/>
                  <a:pt x="57142" y="118807"/>
                  <a:pt x="57142" y="119205"/>
                </a:cubicBezTo>
                <a:cubicBezTo>
                  <a:pt x="56190" y="119205"/>
                  <a:pt x="56190" y="119602"/>
                  <a:pt x="57142" y="119602"/>
                </a:cubicBezTo>
                <a:cubicBezTo>
                  <a:pt x="57142" y="119602"/>
                  <a:pt x="57142" y="119602"/>
                  <a:pt x="59047" y="120000"/>
                </a:cubicBezTo>
                <a:cubicBezTo>
                  <a:pt x="60952" y="120000"/>
                  <a:pt x="61904" y="120000"/>
                  <a:pt x="63809" y="120000"/>
                </a:cubicBezTo>
                <a:cubicBezTo>
                  <a:pt x="65714" y="120000"/>
                  <a:pt x="66666" y="120000"/>
                  <a:pt x="66666" y="119602"/>
                </a:cubicBezTo>
                <a:cubicBezTo>
                  <a:pt x="66666" y="119602"/>
                  <a:pt x="66666" y="119602"/>
                  <a:pt x="67619" y="119602"/>
                </a:cubicBezTo>
                <a:cubicBezTo>
                  <a:pt x="68571" y="119602"/>
                  <a:pt x="72380" y="119602"/>
                  <a:pt x="73333" y="119602"/>
                </a:cubicBezTo>
                <a:cubicBezTo>
                  <a:pt x="79047" y="118807"/>
                  <a:pt x="79047" y="118013"/>
                  <a:pt x="79047" y="118013"/>
                </a:cubicBezTo>
                <a:cubicBezTo>
                  <a:pt x="79047" y="117615"/>
                  <a:pt x="79047" y="117615"/>
                  <a:pt x="79047" y="117615"/>
                </a:cubicBezTo>
                <a:cubicBezTo>
                  <a:pt x="80000" y="117615"/>
                  <a:pt x="80000" y="117615"/>
                  <a:pt x="80000" y="117615"/>
                </a:cubicBezTo>
                <a:cubicBezTo>
                  <a:pt x="80000" y="117615"/>
                  <a:pt x="80952" y="117218"/>
                  <a:pt x="81904" y="116821"/>
                </a:cubicBezTo>
                <a:cubicBezTo>
                  <a:pt x="81904" y="116821"/>
                  <a:pt x="81904" y="116423"/>
                  <a:pt x="81904" y="116423"/>
                </a:cubicBezTo>
                <a:cubicBezTo>
                  <a:pt x="81904" y="116026"/>
                  <a:pt x="81904" y="115231"/>
                  <a:pt x="81904" y="114834"/>
                </a:cubicBezTo>
                <a:cubicBezTo>
                  <a:pt x="81904" y="114437"/>
                  <a:pt x="81904" y="114437"/>
                  <a:pt x="80952" y="114437"/>
                </a:cubicBezTo>
                <a:cubicBezTo>
                  <a:pt x="80952" y="114437"/>
                  <a:pt x="80952" y="114437"/>
                  <a:pt x="80952" y="114437"/>
                </a:cubicBezTo>
                <a:cubicBezTo>
                  <a:pt x="80952" y="114437"/>
                  <a:pt x="80952" y="114437"/>
                  <a:pt x="81904" y="114039"/>
                </a:cubicBezTo>
                <a:cubicBezTo>
                  <a:pt x="81904" y="114039"/>
                  <a:pt x="81904" y="114039"/>
                  <a:pt x="81904" y="114039"/>
                </a:cubicBezTo>
                <a:cubicBezTo>
                  <a:pt x="81904" y="113642"/>
                  <a:pt x="81904" y="113642"/>
                  <a:pt x="81904" y="113642"/>
                </a:cubicBezTo>
                <a:cubicBezTo>
                  <a:pt x="81904" y="113245"/>
                  <a:pt x="81904" y="112450"/>
                  <a:pt x="81904" y="112450"/>
                </a:cubicBezTo>
                <a:cubicBezTo>
                  <a:pt x="82857" y="112052"/>
                  <a:pt x="82857" y="112052"/>
                  <a:pt x="82857" y="112052"/>
                </a:cubicBezTo>
                <a:cubicBezTo>
                  <a:pt x="82857" y="112052"/>
                  <a:pt x="82857" y="112052"/>
                  <a:pt x="82857" y="111655"/>
                </a:cubicBezTo>
                <a:cubicBezTo>
                  <a:pt x="82857" y="111655"/>
                  <a:pt x="82857" y="111258"/>
                  <a:pt x="83809" y="110860"/>
                </a:cubicBezTo>
                <a:cubicBezTo>
                  <a:pt x="83809" y="110066"/>
                  <a:pt x="83809" y="110066"/>
                  <a:pt x="83809" y="110066"/>
                </a:cubicBezTo>
                <a:cubicBezTo>
                  <a:pt x="83809" y="110066"/>
                  <a:pt x="84761" y="110066"/>
                  <a:pt x="84761" y="109668"/>
                </a:cubicBezTo>
                <a:cubicBezTo>
                  <a:pt x="84761" y="109668"/>
                  <a:pt x="84761" y="108476"/>
                  <a:pt x="84761" y="108079"/>
                </a:cubicBezTo>
                <a:cubicBezTo>
                  <a:pt x="85714" y="107284"/>
                  <a:pt x="85714" y="106092"/>
                  <a:pt x="85714" y="105695"/>
                </a:cubicBezTo>
                <a:cubicBezTo>
                  <a:pt x="85714" y="105298"/>
                  <a:pt x="85714" y="103708"/>
                  <a:pt x="85714" y="102913"/>
                </a:cubicBezTo>
                <a:cubicBezTo>
                  <a:pt x="85714" y="102516"/>
                  <a:pt x="86666" y="99337"/>
                  <a:pt x="86666" y="98145"/>
                </a:cubicBezTo>
                <a:cubicBezTo>
                  <a:pt x="86666" y="97350"/>
                  <a:pt x="86666" y="93774"/>
                  <a:pt x="86666" y="93377"/>
                </a:cubicBezTo>
                <a:cubicBezTo>
                  <a:pt x="86666" y="92980"/>
                  <a:pt x="86666" y="88609"/>
                  <a:pt x="86666" y="87814"/>
                </a:cubicBezTo>
                <a:cubicBezTo>
                  <a:pt x="86666" y="87019"/>
                  <a:pt x="86666" y="84635"/>
                  <a:pt x="86666" y="84635"/>
                </a:cubicBezTo>
                <a:cubicBezTo>
                  <a:pt x="86666" y="84635"/>
                  <a:pt x="86666" y="84238"/>
                  <a:pt x="86666" y="84238"/>
                </a:cubicBezTo>
                <a:cubicBezTo>
                  <a:pt x="86666" y="83841"/>
                  <a:pt x="86666" y="78675"/>
                  <a:pt x="86666" y="77880"/>
                </a:cubicBezTo>
                <a:cubicBezTo>
                  <a:pt x="86666" y="77086"/>
                  <a:pt x="85714" y="73112"/>
                  <a:pt x="85714" y="72715"/>
                </a:cubicBezTo>
                <a:cubicBezTo>
                  <a:pt x="85714" y="72317"/>
                  <a:pt x="85714" y="66357"/>
                  <a:pt x="85714" y="65960"/>
                </a:cubicBezTo>
                <a:cubicBezTo>
                  <a:pt x="85714" y="65960"/>
                  <a:pt x="85714" y="65960"/>
                  <a:pt x="85714" y="65960"/>
                </a:cubicBezTo>
                <a:cubicBezTo>
                  <a:pt x="85714" y="66357"/>
                  <a:pt x="86666" y="66754"/>
                  <a:pt x="86666" y="66754"/>
                </a:cubicBezTo>
                <a:cubicBezTo>
                  <a:pt x="87619" y="67152"/>
                  <a:pt x="87619" y="67152"/>
                  <a:pt x="88571" y="67152"/>
                </a:cubicBezTo>
                <a:cubicBezTo>
                  <a:pt x="88571" y="67152"/>
                  <a:pt x="89523" y="67549"/>
                  <a:pt x="89523" y="67549"/>
                </a:cubicBezTo>
                <a:cubicBezTo>
                  <a:pt x="90476" y="67549"/>
                  <a:pt x="91428" y="67549"/>
                  <a:pt x="92380" y="67549"/>
                </a:cubicBezTo>
                <a:cubicBezTo>
                  <a:pt x="93333" y="67549"/>
                  <a:pt x="95238" y="67549"/>
                  <a:pt x="95238" y="67549"/>
                </a:cubicBezTo>
                <a:cubicBezTo>
                  <a:pt x="96190" y="67549"/>
                  <a:pt x="98095" y="67152"/>
                  <a:pt x="98095" y="67152"/>
                </a:cubicBezTo>
                <a:cubicBezTo>
                  <a:pt x="99047" y="67152"/>
                  <a:pt x="100000" y="66754"/>
                  <a:pt x="100952" y="66754"/>
                </a:cubicBezTo>
                <a:cubicBezTo>
                  <a:pt x="100952" y="66754"/>
                  <a:pt x="101904" y="66754"/>
                  <a:pt x="101904" y="66357"/>
                </a:cubicBezTo>
                <a:cubicBezTo>
                  <a:pt x="102857" y="66357"/>
                  <a:pt x="102857" y="66357"/>
                  <a:pt x="102857" y="66357"/>
                </a:cubicBezTo>
                <a:cubicBezTo>
                  <a:pt x="102857" y="65960"/>
                  <a:pt x="101904" y="65165"/>
                  <a:pt x="101904" y="64768"/>
                </a:cubicBezTo>
                <a:cubicBezTo>
                  <a:pt x="101904" y="64768"/>
                  <a:pt x="101904" y="63973"/>
                  <a:pt x="101904" y="63576"/>
                </a:cubicBezTo>
                <a:cubicBezTo>
                  <a:pt x="101904" y="63178"/>
                  <a:pt x="101904" y="62781"/>
                  <a:pt x="101904" y="61986"/>
                </a:cubicBezTo>
                <a:cubicBezTo>
                  <a:pt x="101904" y="61589"/>
                  <a:pt x="101904" y="60794"/>
                  <a:pt x="101904" y="60397"/>
                </a:cubicBezTo>
                <a:cubicBezTo>
                  <a:pt x="101904" y="60397"/>
                  <a:pt x="101904" y="59602"/>
                  <a:pt x="101904" y="59205"/>
                </a:cubicBezTo>
                <a:cubicBezTo>
                  <a:pt x="101904" y="58807"/>
                  <a:pt x="101904" y="58410"/>
                  <a:pt x="100952" y="57615"/>
                </a:cubicBezTo>
                <a:cubicBezTo>
                  <a:pt x="100952" y="57218"/>
                  <a:pt x="100952" y="56423"/>
                  <a:pt x="100952" y="56423"/>
                </a:cubicBezTo>
                <a:cubicBezTo>
                  <a:pt x="100952" y="56026"/>
                  <a:pt x="100952" y="55629"/>
                  <a:pt x="100952" y="55231"/>
                </a:cubicBezTo>
                <a:cubicBezTo>
                  <a:pt x="100952" y="54437"/>
                  <a:pt x="100000" y="52450"/>
                  <a:pt x="100000" y="52052"/>
                </a:cubicBezTo>
                <a:cubicBezTo>
                  <a:pt x="100000" y="52052"/>
                  <a:pt x="100000" y="52052"/>
                  <a:pt x="100000" y="52052"/>
                </a:cubicBezTo>
                <a:cubicBezTo>
                  <a:pt x="100952" y="51655"/>
                  <a:pt x="100000" y="51655"/>
                  <a:pt x="100000" y="51258"/>
                </a:cubicBezTo>
                <a:cubicBezTo>
                  <a:pt x="100000" y="51258"/>
                  <a:pt x="100000" y="50860"/>
                  <a:pt x="100000" y="50463"/>
                </a:cubicBezTo>
                <a:cubicBezTo>
                  <a:pt x="100000" y="50066"/>
                  <a:pt x="99047" y="48874"/>
                  <a:pt x="99047" y="48874"/>
                </a:cubicBezTo>
                <a:cubicBezTo>
                  <a:pt x="99047" y="48476"/>
                  <a:pt x="99047" y="48476"/>
                  <a:pt x="99047" y="48476"/>
                </a:cubicBezTo>
                <a:cubicBezTo>
                  <a:pt x="99047" y="48476"/>
                  <a:pt x="99047" y="48476"/>
                  <a:pt x="99047" y="48476"/>
                </a:cubicBezTo>
                <a:cubicBezTo>
                  <a:pt x="99047" y="48476"/>
                  <a:pt x="99047" y="48079"/>
                  <a:pt x="99047" y="48079"/>
                </a:cubicBezTo>
                <a:cubicBezTo>
                  <a:pt x="99047" y="48079"/>
                  <a:pt x="99047" y="47682"/>
                  <a:pt x="99047" y="47682"/>
                </a:cubicBezTo>
                <a:cubicBezTo>
                  <a:pt x="100000" y="47284"/>
                  <a:pt x="102857" y="46092"/>
                  <a:pt x="103809" y="45695"/>
                </a:cubicBezTo>
                <a:cubicBezTo>
                  <a:pt x="104761" y="45298"/>
                  <a:pt x="109523" y="42516"/>
                  <a:pt x="110476" y="42119"/>
                </a:cubicBezTo>
                <a:cubicBezTo>
                  <a:pt x="110476" y="41721"/>
                  <a:pt x="112380" y="40927"/>
                  <a:pt x="113333" y="40529"/>
                </a:cubicBezTo>
                <a:cubicBezTo>
                  <a:pt x="114285" y="40132"/>
                  <a:pt x="115238" y="39337"/>
                  <a:pt x="115238" y="38940"/>
                </a:cubicBezTo>
                <a:cubicBezTo>
                  <a:pt x="116190" y="38940"/>
                  <a:pt x="117142" y="38145"/>
                  <a:pt x="117142" y="38145"/>
                </a:cubicBezTo>
                <a:cubicBezTo>
                  <a:pt x="117142" y="37748"/>
                  <a:pt x="118095" y="36953"/>
                  <a:pt x="118095" y="36953"/>
                </a:cubicBezTo>
                <a:cubicBezTo>
                  <a:pt x="119047" y="36556"/>
                  <a:pt x="119047" y="36158"/>
                  <a:pt x="119047" y="35761"/>
                </a:cubicBezTo>
                <a:cubicBezTo>
                  <a:pt x="120000" y="34569"/>
                  <a:pt x="118095" y="32980"/>
                  <a:pt x="118095" y="32980"/>
                </a:cubicBezTo>
                <a:close/>
                <a:moveTo>
                  <a:pt x="21904" y="39735"/>
                </a:moveTo>
                <a:cubicBezTo>
                  <a:pt x="21904" y="40132"/>
                  <a:pt x="21904" y="40529"/>
                  <a:pt x="21904" y="40529"/>
                </a:cubicBezTo>
                <a:cubicBezTo>
                  <a:pt x="21904" y="40529"/>
                  <a:pt x="20952" y="40132"/>
                  <a:pt x="20952" y="40132"/>
                </a:cubicBezTo>
                <a:cubicBezTo>
                  <a:pt x="20952" y="39735"/>
                  <a:pt x="20000" y="38940"/>
                  <a:pt x="20000" y="38940"/>
                </a:cubicBezTo>
                <a:cubicBezTo>
                  <a:pt x="20000" y="38543"/>
                  <a:pt x="19047" y="38145"/>
                  <a:pt x="19047" y="38145"/>
                </a:cubicBezTo>
                <a:cubicBezTo>
                  <a:pt x="19047" y="37748"/>
                  <a:pt x="19047" y="37748"/>
                  <a:pt x="19047" y="37748"/>
                </a:cubicBezTo>
                <a:cubicBezTo>
                  <a:pt x="19047" y="37748"/>
                  <a:pt x="19047" y="37748"/>
                  <a:pt x="19047" y="37350"/>
                </a:cubicBezTo>
                <a:cubicBezTo>
                  <a:pt x="19047" y="37350"/>
                  <a:pt x="20952" y="36953"/>
                  <a:pt x="20952" y="36953"/>
                </a:cubicBezTo>
                <a:cubicBezTo>
                  <a:pt x="20952" y="36556"/>
                  <a:pt x="20952" y="36556"/>
                  <a:pt x="20952" y="36158"/>
                </a:cubicBezTo>
                <a:cubicBezTo>
                  <a:pt x="20952" y="35761"/>
                  <a:pt x="20952" y="34966"/>
                  <a:pt x="20952" y="34569"/>
                </a:cubicBezTo>
                <a:cubicBezTo>
                  <a:pt x="20952" y="34569"/>
                  <a:pt x="21904" y="34569"/>
                  <a:pt x="21904" y="34569"/>
                </a:cubicBezTo>
                <a:cubicBezTo>
                  <a:pt x="21904" y="34966"/>
                  <a:pt x="21904" y="36158"/>
                  <a:pt x="21904" y="36556"/>
                </a:cubicBezTo>
                <a:cubicBezTo>
                  <a:pt x="21904" y="36953"/>
                  <a:pt x="21904" y="39337"/>
                  <a:pt x="21904" y="39735"/>
                </a:cubicBezTo>
                <a:close/>
                <a:moveTo>
                  <a:pt x="39047" y="110860"/>
                </a:moveTo>
                <a:cubicBezTo>
                  <a:pt x="39047" y="111258"/>
                  <a:pt x="38095" y="110860"/>
                  <a:pt x="39047" y="110860"/>
                </a:cubicBezTo>
                <a:cubicBezTo>
                  <a:pt x="39047" y="110860"/>
                  <a:pt x="39047" y="110463"/>
                  <a:pt x="39047" y="110860"/>
                </a:cubicBezTo>
                <a:close/>
                <a:moveTo>
                  <a:pt x="65714" y="94569"/>
                </a:moveTo>
                <a:cubicBezTo>
                  <a:pt x="64761" y="94966"/>
                  <a:pt x="63809" y="95761"/>
                  <a:pt x="63809" y="96158"/>
                </a:cubicBezTo>
                <a:cubicBezTo>
                  <a:pt x="63809" y="96556"/>
                  <a:pt x="63809" y="96556"/>
                  <a:pt x="63809" y="96556"/>
                </a:cubicBezTo>
                <a:cubicBezTo>
                  <a:pt x="62857" y="96953"/>
                  <a:pt x="62857" y="97350"/>
                  <a:pt x="62857" y="97350"/>
                </a:cubicBezTo>
                <a:cubicBezTo>
                  <a:pt x="62857" y="97748"/>
                  <a:pt x="62857" y="97748"/>
                  <a:pt x="62857" y="97748"/>
                </a:cubicBezTo>
                <a:cubicBezTo>
                  <a:pt x="62857" y="98145"/>
                  <a:pt x="61904" y="98940"/>
                  <a:pt x="61904" y="99735"/>
                </a:cubicBezTo>
                <a:cubicBezTo>
                  <a:pt x="61904" y="100132"/>
                  <a:pt x="61904" y="101721"/>
                  <a:pt x="60952" y="102119"/>
                </a:cubicBezTo>
                <a:cubicBezTo>
                  <a:pt x="60952" y="102516"/>
                  <a:pt x="60952" y="103311"/>
                  <a:pt x="60952" y="103311"/>
                </a:cubicBezTo>
                <a:cubicBezTo>
                  <a:pt x="60952" y="103311"/>
                  <a:pt x="60952" y="103708"/>
                  <a:pt x="60000" y="103311"/>
                </a:cubicBezTo>
                <a:cubicBezTo>
                  <a:pt x="60000" y="102913"/>
                  <a:pt x="58095" y="101721"/>
                  <a:pt x="58095" y="101324"/>
                </a:cubicBezTo>
                <a:cubicBezTo>
                  <a:pt x="57142" y="100529"/>
                  <a:pt x="57142" y="100132"/>
                  <a:pt x="57142" y="100132"/>
                </a:cubicBezTo>
                <a:cubicBezTo>
                  <a:pt x="57142" y="99735"/>
                  <a:pt x="57142" y="99337"/>
                  <a:pt x="57142" y="98940"/>
                </a:cubicBezTo>
                <a:cubicBezTo>
                  <a:pt x="57142" y="98940"/>
                  <a:pt x="57142" y="96953"/>
                  <a:pt x="57142" y="96158"/>
                </a:cubicBezTo>
                <a:cubicBezTo>
                  <a:pt x="57142" y="95364"/>
                  <a:pt x="57142" y="94172"/>
                  <a:pt x="57142" y="93774"/>
                </a:cubicBezTo>
                <a:cubicBezTo>
                  <a:pt x="58095" y="92980"/>
                  <a:pt x="57142" y="92582"/>
                  <a:pt x="58095" y="92185"/>
                </a:cubicBezTo>
                <a:cubicBezTo>
                  <a:pt x="58095" y="91788"/>
                  <a:pt x="58095" y="91390"/>
                  <a:pt x="58095" y="90993"/>
                </a:cubicBezTo>
                <a:cubicBezTo>
                  <a:pt x="58095" y="90993"/>
                  <a:pt x="58095" y="90596"/>
                  <a:pt x="58095" y="90198"/>
                </a:cubicBezTo>
                <a:cubicBezTo>
                  <a:pt x="58095" y="90198"/>
                  <a:pt x="58095" y="89403"/>
                  <a:pt x="58095" y="89006"/>
                </a:cubicBezTo>
                <a:cubicBezTo>
                  <a:pt x="58095" y="88609"/>
                  <a:pt x="58095" y="87814"/>
                  <a:pt x="58095" y="87019"/>
                </a:cubicBezTo>
                <a:cubicBezTo>
                  <a:pt x="59047" y="86225"/>
                  <a:pt x="59047" y="85827"/>
                  <a:pt x="59047" y="85430"/>
                </a:cubicBezTo>
                <a:cubicBezTo>
                  <a:pt x="59047" y="85430"/>
                  <a:pt x="59047" y="84635"/>
                  <a:pt x="58095" y="83841"/>
                </a:cubicBezTo>
                <a:cubicBezTo>
                  <a:pt x="58095" y="83443"/>
                  <a:pt x="58095" y="81456"/>
                  <a:pt x="58095" y="81059"/>
                </a:cubicBezTo>
                <a:cubicBezTo>
                  <a:pt x="58095" y="80662"/>
                  <a:pt x="58095" y="80264"/>
                  <a:pt x="58095" y="80264"/>
                </a:cubicBezTo>
                <a:cubicBezTo>
                  <a:pt x="58095" y="80264"/>
                  <a:pt x="58095" y="79867"/>
                  <a:pt x="59047" y="80264"/>
                </a:cubicBezTo>
                <a:cubicBezTo>
                  <a:pt x="59047" y="80662"/>
                  <a:pt x="59047" y="81059"/>
                  <a:pt x="59047" y="81456"/>
                </a:cubicBezTo>
                <a:cubicBezTo>
                  <a:pt x="59047" y="82251"/>
                  <a:pt x="60000" y="83046"/>
                  <a:pt x="60000" y="83046"/>
                </a:cubicBezTo>
                <a:cubicBezTo>
                  <a:pt x="60000" y="83443"/>
                  <a:pt x="60000" y="83443"/>
                  <a:pt x="60000" y="83443"/>
                </a:cubicBezTo>
                <a:cubicBezTo>
                  <a:pt x="60000" y="83841"/>
                  <a:pt x="60000" y="83841"/>
                  <a:pt x="60000" y="84238"/>
                </a:cubicBezTo>
                <a:cubicBezTo>
                  <a:pt x="60000" y="84238"/>
                  <a:pt x="60952" y="85033"/>
                  <a:pt x="61904" y="85827"/>
                </a:cubicBezTo>
                <a:cubicBezTo>
                  <a:pt x="61904" y="86225"/>
                  <a:pt x="62857" y="87019"/>
                  <a:pt x="62857" y="87417"/>
                </a:cubicBezTo>
                <a:cubicBezTo>
                  <a:pt x="63809" y="87417"/>
                  <a:pt x="63809" y="88211"/>
                  <a:pt x="64761" y="88609"/>
                </a:cubicBezTo>
                <a:cubicBezTo>
                  <a:pt x="64761" y="89006"/>
                  <a:pt x="64761" y="89403"/>
                  <a:pt x="64761" y="89801"/>
                </a:cubicBezTo>
                <a:cubicBezTo>
                  <a:pt x="64761" y="89801"/>
                  <a:pt x="64761" y="90596"/>
                  <a:pt x="64761" y="90596"/>
                </a:cubicBezTo>
                <a:cubicBezTo>
                  <a:pt x="64761" y="90993"/>
                  <a:pt x="65714" y="91390"/>
                  <a:pt x="65714" y="91788"/>
                </a:cubicBezTo>
                <a:cubicBezTo>
                  <a:pt x="65714" y="92185"/>
                  <a:pt x="65714" y="92582"/>
                  <a:pt x="65714" y="92980"/>
                </a:cubicBezTo>
                <a:cubicBezTo>
                  <a:pt x="65714" y="92980"/>
                  <a:pt x="65714" y="92980"/>
                  <a:pt x="65714" y="93377"/>
                </a:cubicBezTo>
                <a:cubicBezTo>
                  <a:pt x="65714" y="93377"/>
                  <a:pt x="65714" y="93774"/>
                  <a:pt x="65714" y="93774"/>
                </a:cubicBezTo>
                <a:cubicBezTo>
                  <a:pt x="65714" y="93774"/>
                  <a:pt x="65714" y="93774"/>
                  <a:pt x="65714" y="94569"/>
                </a:cubicBezTo>
                <a:close/>
                <a:moveTo>
                  <a:pt x="97142" y="36556"/>
                </a:moveTo>
                <a:cubicBezTo>
                  <a:pt x="97142" y="36953"/>
                  <a:pt x="96190" y="37350"/>
                  <a:pt x="95238" y="37748"/>
                </a:cubicBezTo>
                <a:cubicBezTo>
                  <a:pt x="95238" y="38145"/>
                  <a:pt x="94285" y="38543"/>
                  <a:pt x="94285" y="38543"/>
                </a:cubicBezTo>
                <a:cubicBezTo>
                  <a:pt x="94285" y="38940"/>
                  <a:pt x="95238" y="38940"/>
                  <a:pt x="94285" y="38940"/>
                </a:cubicBezTo>
                <a:cubicBezTo>
                  <a:pt x="94285" y="39337"/>
                  <a:pt x="94285" y="39337"/>
                  <a:pt x="94285" y="38940"/>
                </a:cubicBezTo>
                <a:cubicBezTo>
                  <a:pt x="94285" y="38940"/>
                  <a:pt x="93333" y="38543"/>
                  <a:pt x="93333" y="38145"/>
                </a:cubicBezTo>
                <a:cubicBezTo>
                  <a:pt x="93333" y="37748"/>
                  <a:pt x="93333" y="37350"/>
                  <a:pt x="94285" y="36953"/>
                </a:cubicBezTo>
                <a:cubicBezTo>
                  <a:pt x="94285" y="36158"/>
                  <a:pt x="94285" y="35761"/>
                  <a:pt x="94285" y="35364"/>
                </a:cubicBezTo>
                <a:cubicBezTo>
                  <a:pt x="94285" y="34966"/>
                  <a:pt x="94285" y="34569"/>
                  <a:pt x="94285" y="34569"/>
                </a:cubicBezTo>
                <a:cubicBezTo>
                  <a:pt x="94285" y="34569"/>
                  <a:pt x="94285" y="34569"/>
                  <a:pt x="94285" y="34569"/>
                </a:cubicBezTo>
                <a:cubicBezTo>
                  <a:pt x="95238" y="34569"/>
                  <a:pt x="95238" y="34569"/>
                  <a:pt x="96190" y="34569"/>
                </a:cubicBezTo>
                <a:cubicBezTo>
                  <a:pt x="96190" y="34966"/>
                  <a:pt x="97142" y="35364"/>
                  <a:pt x="97142" y="35761"/>
                </a:cubicBezTo>
                <a:cubicBezTo>
                  <a:pt x="98095" y="35761"/>
                  <a:pt x="98095" y="35761"/>
                  <a:pt x="98095" y="36158"/>
                </a:cubicBezTo>
                <a:cubicBezTo>
                  <a:pt x="98095" y="36158"/>
                  <a:pt x="98095" y="36158"/>
                  <a:pt x="97142" y="36556"/>
                </a:cubicBezTo>
                <a:close/>
              </a:path>
            </a:pathLst>
          </a:custGeom>
          <a:solidFill>
            <a:srgbClr val="FF66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40" name="Shape 128">
            <a:extLst>
              <a:ext uri="{FF2B5EF4-FFF2-40B4-BE49-F238E27FC236}">
                <a16:creationId xmlns:a16="http://schemas.microsoft.com/office/drawing/2014/main" id="{6359C62C-C6E9-C94B-B2DB-00B3055E514B}"/>
              </a:ext>
            </a:extLst>
          </p:cNvPr>
          <p:cNvSpPr txBox="1"/>
          <p:nvPr/>
        </p:nvSpPr>
        <p:spPr>
          <a:xfrm>
            <a:off x="1498366" y="4726184"/>
            <a:ext cx="2920241" cy="324967"/>
          </a:xfrm>
          <a:prstGeom prst="rect">
            <a:avLst/>
          </a:prstGeom>
          <a:noFill/>
          <a:ln>
            <a:noFill/>
          </a:ln>
        </p:spPr>
        <p:txBody>
          <a:bodyPr lIns="91425" tIns="45700" rIns="91425" bIns="45700" anchor="ctr" anchorCtr="0">
            <a:noAutofit/>
          </a:bodyPr>
          <a:lstStyle/>
          <a:p>
            <a:pPr algn="ctr">
              <a:buClr>
                <a:srgbClr val="000000"/>
              </a:buClr>
              <a:buSzPct val="25000"/>
            </a:pPr>
            <a:r>
              <a:rPr lang="en-US" sz="1400" dirty="0">
                <a:solidFill>
                  <a:srgbClr val="000000"/>
                </a:solidFill>
                <a:latin typeface="Arial"/>
                <a:ea typeface="Arial"/>
                <a:cs typeface="Arial"/>
                <a:sym typeface="Arial"/>
              </a:rPr>
              <a:t>Allied health </a:t>
            </a:r>
          </a:p>
          <a:p>
            <a:pPr algn="ctr">
              <a:buClr>
                <a:srgbClr val="000000"/>
              </a:buClr>
              <a:buSzPct val="25000"/>
            </a:pPr>
            <a:r>
              <a:rPr lang="en-US" sz="1400" dirty="0">
                <a:solidFill>
                  <a:srgbClr val="000000"/>
                </a:solidFill>
                <a:latin typeface="Arial"/>
                <a:ea typeface="Arial"/>
                <a:cs typeface="Arial"/>
                <a:sym typeface="Arial"/>
              </a:rPr>
              <a:t>professionals</a:t>
            </a:r>
          </a:p>
        </p:txBody>
      </p:sp>
      <p:sp>
        <p:nvSpPr>
          <p:cNvPr id="50" name="Shape 119">
            <a:extLst>
              <a:ext uri="{FF2B5EF4-FFF2-40B4-BE49-F238E27FC236}">
                <a16:creationId xmlns:a16="http://schemas.microsoft.com/office/drawing/2014/main" id="{FE479340-A9EC-4F40-B1F9-4BE548B03338}"/>
              </a:ext>
            </a:extLst>
          </p:cNvPr>
          <p:cNvSpPr/>
          <p:nvPr/>
        </p:nvSpPr>
        <p:spPr>
          <a:xfrm>
            <a:off x="2455810" y="3992304"/>
            <a:ext cx="210482" cy="635660"/>
          </a:xfrm>
          <a:custGeom>
            <a:avLst/>
            <a:gdLst/>
            <a:ahLst/>
            <a:cxnLst/>
            <a:rect l="0" t="0" r="0" b="0"/>
            <a:pathLst>
              <a:path w="120000" h="120000" extrusionOk="0">
                <a:moveTo>
                  <a:pt x="120000" y="119154"/>
                </a:moveTo>
                <a:cubicBezTo>
                  <a:pt x="120000" y="118732"/>
                  <a:pt x="120000" y="118732"/>
                  <a:pt x="120000" y="118732"/>
                </a:cubicBezTo>
                <a:cubicBezTo>
                  <a:pt x="118651" y="118309"/>
                  <a:pt x="118651" y="118309"/>
                  <a:pt x="118651" y="118309"/>
                </a:cubicBezTo>
                <a:cubicBezTo>
                  <a:pt x="118651" y="118309"/>
                  <a:pt x="118651" y="117887"/>
                  <a:pt x="117303" y="117887"/>
                </a:cubicBezTo>
                <a:cubicBezTo>
                  <a:pt x="117303" y="117464"/>
                  <a:pt x="117303" y="117464"/>
                  <a:pt x="117303" y="117042"/>
                </a:cubicBezTo>
                <a:cubicBezTo>
                  <a:pt x="117303" y="117042"/>
                  <a:pt x="115955" y="116619"/>
                  <a:pt x="114606" y="116197"/>
                </a:cubicBezTo>
                <a:cubicBezTo>
                  <a:pt x="114606" y="116197"/>
                  <a:pt x="113258" y="116197"/>
                  <a:pt x="113258" y="115774"/>
                </a:cubicBezTo>
                <a:cubicBezTo>
                  <a:pt x="113258" y="115774"/>
                  <a:pt x="113258" y="115774"/>
                  <a:pt x="113258" y="115774"/>
                </a:cubicBezTo>
                <a:cubicBezTo>
                  <a:pt x="113258" y="115352"/>
                  <a:pt x="111910" y="115352"/>
                  <a:pt x="111910" y="115352"/>
                </a:cubicBezTo>
                <a:cubicBezTo>
                  <a:pt x="111910" y="114929"/>
                  <a:pt x="111910" y="114929"/>
                  <a:pt x="110561" y="114507"/>
                </a:cubicBezTo>
                <a:cubicBezTo>
                  <a:pt x="110561" y="114507"/>
                  <a:pt x="111910" y="114507"/>
                  <a:pt x="111910" y="114084"/>
                </a:cubicBezTo>
                <a:cubicBezTo>
                  <a:pt x="111910" y="113661"/>
                  <a:pt x="113258" y="113239"/>
                  <a:pt x="113258" y="112816"/>
                </a:cubicBezTo>
                <a:cubicBezTo>
                  <a:pt x="113258" y="112816"/>
                  <a:pt x="113258" y="112816"/>
                  <a:pt x="113258" y="112394"/>
                </a:cubicBezTo>
                <a:cubicBezTo>
                  <a:pt x="111910" y="112394"/>
                  <a:pt x="111910" y="112394"/>
                  <a:pt x="113258" y="112394"/>
                </a:cubicBezTo>
                <a:cubicBezTo>
                  <a:pt x="113258" y="112394"/>
                  <a:pt x="113258" y="111971"/>
                  <a:pt x="113258" y="111971"/>
                </a:cubicBezTo>
                <a:cubicBezTo>
                  <a:pt x="113258" y="111549"/>
                  <a:pt x="113258" y="111549"/>
                  <a:pt x="113258" y="111126"/>
                </a:cubicBezTo>
                <a:cubicBezTo>
                  <a:pt x="113258" y="111126"/>
                  <a:pt x="113258" y="109859"/>
                  <a:pt x="113258" y="109436"/>
                </a:cubicBezTo>
                <a:cubicBezTo>
                  <a:pt x="113258" y="109014"/>
                  <a:pt x="113258" y="107323"/>
                  <a:pt x="113258" y="106901"/>
                </a:cubicBezTo>
                <a:cubicBezTo>
                  <a:pt x="113258" y="106478"/>
                  <a:pt x="111910" y="105633"/>
                  <a:pt x="111910" y="105211"/>
                </a:cubicBezTo>
                <a:cubicBezTo>
                  <a:pt x="111910" y="105211"/>
                  <a:pt x="110561" y="103098"/>
                  <a:pt x="110561" y="102253"/>
                </a:cubicBezTo>
                <a:cubicBezTo>
                  <a:pt x="109213" y="101408"/>
                  <a:pt x="109213" y="100140"/>
                  <a:pt x="109213" y="99718"/>
                </a:cubicBezTo>
                <a:cubicBezTo>
                  <a:pt x="109213" y="99718"/>
                  <a:pt x="109213" y="98873"/>
                  <a:pt x="107865" y="98450"/>
                </a:cubicBezTo>
                <a:cubicBezTo>
                  <a:pt x="107865" y="98028"/>
                  <a:pt x="107865" y="96338"/>
                  <a:pt x="107865" y="95915"/>
                </a:cubicBezTo>
                <a:cubicBezTo>
                  <a:pt x="107865" y="95492"/>
                  <a:pt x="106516" y="94647"/>
                  <a:pt x="106516" y="94225"/>
                </a:cubicBezTo>
                <a:cubicBezTo>
                  <a:pt x="106516" y="93802"/>
                  <a:pt x="106516" y="92535"/>
                  <a:pt x="106516" y="92112"/>
                </a:cubicBezTo>
                <a:cubicBezTo>
                  <a:pt x="106516" y="92112"/>
                  <a:pt x="105168" y="91267"/>
                  <a:pt x="106516" y="90845"/>
                </a:cubicBezTo>
                <a:cubicBezTo>
                  <a:pt x="106516" y="90000"/>
                  <a:pt x="106516" y="89154"/>
                  <a:pt x="106516" y="88732"/>
                </a:cubicBezTo>
                <a:cubicBezTo>
                  <a:pt x="105168" y="87887"/>
                  <a:pt x="105168" y="86619"/>
                  <a:pt x="105168" y="86619"/>
                </a:cubicBezTo>
                <a:cubicBezTo>
                  <a:pt x="105168" y="86197"/>
                  <a:pt x="105168" y="84929"/>
                  <a:pt x="105168" y="84507"/>
                </a:cubicBezTo>
                <a:cubicBezTo>
                  <a:pt x="105168" y="84084"/>
                  <a:pt x="105168" y="83239"/>
                  <a:pt x="105168" y="83239"/>
                </a:cubicBezTo>
                <a:cubicBezTo>
                  <a:pt x="105168" y="82816"/>
                  <a:pt x="105168" y="81971"/>
                  <a:pt x="105168" y="81549"/>
                </a:cubicBezTo>
                <a:cubicBezTo>
                  <a:pt x="105168" y="81549"/>
                  <a:pt x="105168" y="80704"/>
                  <a:pt x="105168" y="80281"/>
                </a:cubicBezTo>
                <a:cubicBezTo>
                  <a:pt x="105168" y="79859"/>
                  <a:pt x="105168" y="78169"/>
                  <a:pt x="106516" y="77746"/>
                </a:cubicBezTo>
                <a:cubicBezTo>
                  <a:pt x="106516" y="76901"/>
                  <a:pt x="106516" y="76056"/>
                  <a:pt x="106516" y="75211"/>
                </a:cubicBezTo>
                <a:cubicBezTo>
                  <a:pt x="106516" y="74366"/>
                  <a:pt x="106516" y="73098"/>
                  <a:pt x="106516" y="72676"/>
                </a:cubicBezTo>
                <a:cubicBezTo>
                  <a:pt x="106516" y="72253"/>
                  <a:pt x="106516" y="70563"/>
                  <a:pt x="105168" y="69718"/>
                </a:cubicBezTo>
                <a:cubicBezTo>
                  <a:pt x="105168" y="69295"/>
                  <a:pt x="105168" y="68028"/>
                  <a:pt x="105168" y="67605"/>
                </a:cubicBezTo>
                <a:cubicBezTo>
                  <a:pt x="105168" y="67183"/>
                  <a:pt x="105168" y="66338"/>
                  <a:pt x="105168" y="65915"/>
                </a:cubicBezTo>
                <a:cubicBezTo>
                  <a:pt x="105168" y="65492"/>
                  <a:pt x="105168" y="65070"/>
                  <a:pt x="106516" y="64647"/>
                </a:cubicBezTo>
                <a:cubicBezTo>
                  <a:pt x="106516" y="64225"/>
                  <a:pt x="106516" y="62957"/>
                  <a:pt x="106516" y="62535"/>
                </a:cubicBezTo>
                <a:cubicBezTo>
                  <a:pt x="106516" y="62112"/>
                  <a:pt x="105168" y="61267"/>
                  <a:pt x="105168" y="60845"/>
                </a:cubicBezTo>
                <a:cubicBezTo>
                  <a:pt x="105168" y="60000"/>
                  <a:pt x="103820" y="59577"/>
                  <a:pt x="103820" y="59154"/>
                </a:cubicBezTo>
                <a:cubicBezTo>
                  <a:pt x="103820" y="58732"/>
                  <a:pt x="103820" y="57887"/>
                  <a:pt x="103820" y="57887"/>
                </a:cubicBezTo>
                <a:cubicBezTo>
                  <a:pt x="103820" y="57464"/>
                  <a:pt x="102471" y="56197"/>
                  <a:pt x="102471" y="55774"/>
                </a:cubicBezTo>
                <a:cubicBezTo>
                  <a:pt x="102471" y="55774"/>
                  <a:pt x="102471" y="55352"/>
                  <a:pt x="102471" y="55352"/>
                </a:cubicBezTo>
                <a:cubicBezTo>
                  <a:pt x="101123" y="54929"/>
                  <a:pt x="101123" y="54507"/>
                  <a:pt x="101123" y="54507"/>
                </a:cubicBezTo>
                <a:cubicBezTo>
                  <a:pt x="101123" y="54507"/>
                  <a:pt x="101123" y="54084"/>
                  <a:pt x="101123" y="54084"/>
                </a:cubicBezTo>
                <a:cubicBezTo>
                  <a:pt x="101123" y="54084"/>
                  <a:pt x="99775" y="53661"/>
                  <a:pt x="99775" y="53239"/>
                </a:cubicBezTo>
                <a:cubicBezTo>
                  <a:pt x="99775" y="52816"/>
                  <a:pt x="99775" y="52816"/>
                  <a:pt x="99775" y="52394"/>
                </a:cubicBezTo>
                <a:cubicBezTo>
                  <a:pt x="98426" y="52394"/>
                  <a:pt x="98426" y="51971"/>
                  <a:pt x="98426" y="51971"/>
                </a:cubicBezTo>
                <a:cubicBezTo>
                  <a:pt x="99775" y="51549"/>
                  <a:pt x="98426" y="51549"/>
                  <a:pt x="98426" y="51126"/>
                </a:cubicBezTo>
                <a:cubicBezTo>
                  <a:pt x="98426" y="51126"/>
                  <a:pt x="98426" y="51126"/>
                  <a:pt x="98426" y="51126"/>
                </a:cubicBezTo>
                <a:cubicBezTo>
                  <a:pt x="98426" y="50704"/>
                  <a:pt x="98426" y="50704"/>
                  <a:pt x="98426" y="50704"/>
                </a:cubicBezTo>
                <a:cubicBezTo>
                  <a:pt x="97078" y="50281"/>
                  <a:pt x="97078" y="50281"/>
                  <a:pt x="97078" y="49859"/>
                </a:cubicBezTo>
                <a:cubicBezTo>
                  <a:pt x="97078" y="49859"/>
                  <a:pt x="97078" y="49859"/>
                  <a:pt x="97078" y="49859"/>
                </a:cubicBezTo>
                <a:cubicBezTo>
                  <a:pt x="97078" y="49859"/>
                  <a:pt x="97078" y="49436"/>
                  <a:pt x="97078" y="49436"/>
                </a:cubicBezTo>
                <a:cubicBezTo>
                  <a:pt x="97078" y="49014"/>
                  <a:pt x="97078" y="49014"/>
                  <a:pt x="97078" y="48591"/>
                </a:cubicBezTo>
                <a:cubicBezTo>
                  <a:pt x="97078" y="48169"/>
                  <a:pt x="97078" y="48169"/>
                  <a:pt x="97078" y="47746"/>
                </a:cubicBezTo>
                <a:cubicBezTo>
                  <a:pt x="97078" y="47746"/>
                  <a:pt x="97078" y="47746"/>
                  <a:pt x="97078" y="47746"/>
                </a:cubicBezTo>
                <a:cubicBezTo>
                  <a:pt x="97078" y="47746"/>
                  <a:pt x="98426" y="47746"/>
                  <a:pt x="98426" y="47323"/>
                </a:cubicBezTo>
                <a:cubicBezTo>
                  <a:pt x="99775" y="47323"/>
                  <a:pt x="101123" y="46901"/>
                  <a:pt x="101123" y="46478"/>
                </a:cubicBezTo>
                <a:cubicBezTo>
                  <a:pt x="102471" y="46478"/>
                  <a:pt x="102471" y="46056"/>
                  <a:pt x="102471" y="46056"/>
                </a:cubicBezTo>
                <a:cubicBezTo>
                  <a:pt x="103820" y="46056"/>
                  <a:pt x="103820" y="45633"/>
                  <a:pt x="103820" y="45211"/>
                </a:cubicBezTo>
                <a:cubicBezTo>
                  <a:pt x="103820" y="45211"/>
                  <a:pt x="103820" y="44788"/>
                  <a:pt x="103820" y="44366"/>
                </a:cubicBezTo>
                <a:cubicBezTo>
                  <a:pt x="103820" y="44366"/>
                  <a:pt x="103820" y="44366"/>
                  <a:pt x="103820" y="44366"/>
                </a:cubicBezTo>
                <a:cubicBezTo>
                  <a:pt x="103820" y="43943"/>
                  <a:pt x="103820" y="43943"/>
                  <a:pt x="103820" y="43943"/>
                </a:cubicBezTo>
                <a:cubicBezTo>
                  <a:pt x="105168" y="43521"/>
                  <a:pt x="105168" y="43098"/>
                  <a:pt x="105168" y="43098"/>
                </a:cubicBezTo>
                <a:cubicBezTo>
                  <a:pt x="105168" y="42676"/>
                  <a:pt x="105168" y="42253"/>
                  <a:pt x="105168" y="42253"/>
                </a:cubicBezTo>
                <a:cubicBezTo>
                  <a:pt x="105168" y="42253"/>
                  <a:pt x="105168" y="41830"/>
                  <a:pt x="103820" y="41830"/>
                </a:cubicBezTo>
                <a:cubicBezTo>
                  <a:pt x="103820" y="41408"/>
                  <a:pt x="103820" y="41408"/>
                  <a:pt x="103820" y="41408"/>
                </a:cubicBezTo>
                <a:cubicBezTo>
                  <a:pt x="105168" y="41408"/>
                  <a:pt x="105168" y="41408"/>
                  <a:pt x="105168" y="40985"/>
                </a:cubicBezTo>
                <a:cubicBezTo>
                  <a:pt x="106516" y="40985"/>
                  <a:pt x="106516" y="40563"/>
                  <a:pt x="107865" y="40140"/>
                </a:cubicBezTo>
                <a:cubicBezTo>
                  <a:pt x="107865" y="40140"/>
                  <a:pt x="107865" y="40140"/>
                  <a:pt x="107865" y="40140"/>
                </a:cubicBezTo>
                <a:cubicBezTo>
                  <a:pt x="107865" y="40140"/>
                  <a:pt x="109213" y="39295"/>
                  <a:pt x="109213" y="39295"/>
                </a:cubicBezTo>
                <a:cubicBezTo>
                  <a:pt x="109213" y="39295"/>
                  <a:pt x="110561" y="38873"/>
                  <a:pt x="110561" y="38873"/>
                </a:cubicBezTo>
                <a:cubicBezTo>
                  <a:pt x="110561" y="38873"/>
                  <a:pt x="110561" y="38450"/>
                  <a:pt x="110561" y="38450"/>
                </a:cubicBezTo>
                <a:cubicBezTo>
                  <a:pt x="110561" y="38028"/>
                  <a:pt x="111910" y="37605"/>
                  <a:pt x="111910" y="37183"/>
                </a:cubicBezTo>
                <a:cubicBezTo>
                  <a:pt x="111910" y="37183"/>
                  <a:pt x="111910" y="36338"/>
                  <a:pt x="111910" y="35915"/>
                </a:cubicBezTo>
                <a:cubicBezTo>
                  <a:pt x="113258" y="35492"/>
                  <a:pt x="113258" y="34225"/>
                  <a:pt x="114606" y="33802"/>
                </a:cubicBezTo>
                <a:cubicBezTo>
                  <a:pt x="114606" y="32957"/>
                  <a:pt x="114606" y="32535"/>
                  <a:pt x="114606" y="32112"/>
                </a:cubicBezTo>
                <a:cubicBezTo>
                  <a:pt x="114606" y="31267"/>
                  <a:pt x="114606" y="30000"/>
                  <a:pt x="114606" y="29577"/>
                </a:cubicBezTo>
                <a:cubicBezTo>
                  <a:pt x="114606" y="29154"/>
                  <a:pt x="114606" y="28732"/>
                  <a:pt x="115955" y="28732"/>
                </a:cubicBezTo>
                <a:cubicBezTo>
                  <a:pt x="115955" y="28732"/>
                  <a:pt x="115955" y="28309"/>
                  <a:pt x="114606" y="28309"/>
                </a:cubicBezTo>
                <a:cubicBezTo>
                  <a:pt x="114606" y="27887"/>
                  <a:pt x="114606" y="27464"/>
                  <a:pt x="114606" y="27464"/>
                </a:cubicBezTo>
                <a:cubicBezTo>
                  <a:pt x="114606" y="27042"/>
                  <a:pt x="111910" y="25774"/>
                  <a:pt x="111910" y="25352"/>
                </a:cubicBezTo>
                <a:cubicBezTo>
                  <a:pt x="111910" y="25352"/>
                  <a:pt x="110561" y="24507"/>
                  <a:pt x="110561" y="24084"/>
                </a:cubicBezTo>
                <a:cubicBezTo>
                  <a:pt x="110561" y="24084"/>
                  <a:pt x="110561" y="24084"/>
                  <a:pt x="110561" y="24084"/>
                </a:cubicBezTo>
                <a:cubicBezTo>
                  <a:pt x="110561" y="23661"/>
                  <a:pt x="110561" y="23661"/>
                  <a:pt x="110561" y="23239"/>
                </a:cubicBezTo>
                <a:cubicBezTo>
                  <a:pt x="110561" y="23239"/>
                  <a:pt x="109213" y="22816"/>
                  <a:pt x="109213" y="22816"/>
                </a:cubicBezTo>
                <a:cubicBezTo>
                  <a:pt x="109213" y="22394"/>
                  <a:pt x="107865" y="22394"/>
                  <a:pt x="107865" y="21971"/>
                </a:cubicBezTo>
                <a:cubicBezTo>
                  <a:pt x="107865" y="21971"/>
                  <a:pt x="107865" y="21971"/>
                  <a:pt x="106516" y="21549"/>
                </a:cubicBezTo>
                <a:cubicBezTo>
                  <a:pt x="106516" y="21549"/>
                  <a:pt x="106516" y="21549"/>
                  <a:pt x="106516" y="21126"/>
                </a:cubicBezTo>
                <a:cubicBezTo>
                  <a:pt x="106516" y="21126"/>
                  <a:pt x="105168" y="20704"/>
                  <a:pt x="105168" y="20704"/>
                </a:cubicBezTo>
                <a:cubicBezTo>
                  <a:pt x="103820" y="20281"/>
                  <a:pt x="103820" y="20281"/>
                  <a:pt x="103820" y="20281"/>
                </a:cubicBezTo>
                <a:cubicBezTo>
                  <a:pt x="103820" y="20281"/>
                  <a:pt x="102471" y="20281"/>
                  <a:pt x="102471" y="19859"/>
                </a:cubicBezTo>
                <a:cubicBezTo>
                  <a:pt x="101123" y="19859"/>
                  <a:pt x="101123" y="19859"/>
                  <a:pt x="101123" y="19859"/>
                </a:cubicBezTo>
                <a:cubicBezTo>
                  <a:pt x="101123" y="19436"/>
                  <a:pt x="99775" y="19436"/>
                  <a:pt x="99775" y="19436"/>
                </a:cubicBezTo>
                <a:cubicBezTo>
                  <a:pt x="98426" y="19436"/>
                  <a:pt x="97078" y="19014"/>
                  <a:pt x="94382" y="18591"/>
                </a:cubicBezTo>
                <a:cubicBezTo>
                  <a:pt x="93033" y="18169"/>
                  <a:pt x="90337" y="17746"/>
                  <a:pt x="88988" y="17746"/>
                </a:cubicBezTo>
                <a:cubicBezTo>
                  <a:pt x="87640" y="17323"/>
                  <a:pt x="84943" y="17323"/>
                  <a:pt x="84943" y="16901"/>
                </a:cubicBezTo>
                <a:cubicBezTo>
                  <a:pt x="83595" y="16901"/>
                  <a:pt x="82247" y="16478"/>
                  <a:pt x="80898" y="16478"/>
                </a:cubicBezTo>
                <a:cubicBezTo>
                  <a:pt x="80898" y="16478"/>
                  <a:pt x="79550" y="16478"/>
                  <a:pt x="79550" y="16478"/>
                </a:cubicBezTo>
                <a:cubicBezTo>
                  <a:pt x="78202" y="16478"/>
                  <a:pt x="78202" y="16056"/>
                  <a:pt x="76853" y="16056"/>
                </a:cubicBezTo>
                <a:cubicBezTo>
                  <a:pt x="76853" y="16056"/>
                  <a:pt x="76853" y="16056"/>
                  <a:pt x="76853" y="16056"/>
                </a:cubicBezTo>
                <a:cubicBezTo>
                  <a:pt x="76853" y="16056"/>
                  <a:pt x="75505" y="15633"/>
                  <a:pt x="75505" y="15633"/>
                </a:cubicBezTo>
                <a:cubicBezTo>
                  <a:pt x="75505" y="15633"/>
                  <a:pt x="74157" y="14788"/>
                  <a:pt x="74157" y="14366"/>
                </a:cubicBezTo>
                <a:cubicBezTo>
                  <a:pt x="74157" y="14366"/>
                  <a:pt x="72808" y="13521"/>
                  <a:pt x="72808" y="13521"/>
                </a:cubicBezTo>
                <a:cubicBezTo>
                  <a:pt x="72808" y="13521"/>
                  <a:pt x="72808" y="13521"/>
                  <a:pt x="72808" y="13098"/>
                </a:cubicBezTo>
                <a:cubicBezTo>
                  <a:pt x="72808" y="13098"/>
                  <a:pt x="72808" y="12253"/>
                  <a:pt x="72808" y="12253"/>
                </a:cubicBezTo>
                <a:cubicBezTo>
                  <a:pt x="72808" y="11830"/>
                  <a:pt x="72808" y="11830"/>
                  <a:pt x="72808" y="11408"/>
                </a:cubicBezTo>
                <a:cubicBezTo>
                  <a:pt x="72808" y="11408"/>
                  <a:pt x="72808" y="10563"/>
                  <a:pt x="72808" y="10563"/>
                </a:cubicBezTo>
                <a:cubicBezTo>
                  <a:pt x="72808" y="10140"/>
                  <a:pt x="72808" y="10140"/>
                  <a:pt x="74157" y="10140"/>
                </a:cubicBezTo>
                <a:cubicBezTo>
                  <a:pt x="74157" y="10140"/>
                  <a:pt x="74157" y="10140"/>
                  <a:pt x="75505" y="10140"/>
                </a:cubicBezTo>
                <a:cubicBezTo>
                  <a:pt x="75505" y="9718"/>
                  <a:pt x="75505" y="9718"/>
                  <a:pt x="76853" y="9295"/>
                </a:cubicBezTo>
                <a:cubicBezTo>
                  <a:pt x="76853" y="9295"/>
                  <a:pt x="76853" y="8873"/>
                  <a:pt x="76853" y="8450"/>
                </a:cubicBezTo>
                <a:cubicBezTo>
                  <a:pt x="76853" y="8450"/>
                  <a:pt x="76853" y="7605"/>
                  <a:pt x="76853" y="7605"/>
                </a:cubicBezTo>
                <a:cubicBezTo>
                  <a:pt x="76853" y="7183"/>
                  <a:pt x="76853" y="6760"/>
                  <a:pt x="76853" y="6760"/>
                </a:cubicBezTo>
                <a:cubicBezTo>
                  <a:pt x="76853" y="6338"/>
                  <a:pt x="75505" y="6338"/>
                  <a:pt x="75505" y="6338"/>
                </a:cubicBezTo>
                <a:cubicBezTo>
                  <a:pt x="75505" y="6338"/>
                  <a:pt x="75505" y="6338"/>
                  <a:pt x="74157" y="6338"/>
                </a:cubicBezTo>
                <a:cubicBezTo>
                  <a:pt x="74157" y="6338"/>
                  <a:pt x="74157" y="5915"/>
                  <a:pt x="74157" y="5915"/>
                </a:cubicBezTo>
                <a:cubicBezTo>
                  <a:pt x="74157" y="5492"/>
                  <a:pt x="74157" y="5492"/>
                  <a:pt x="74157" y="4225"/>
                </a:cubicBezTo>
                <a:cubicBezTo>
                  <a:pt x="72808" y="2957"/>
                  <a:pt x="70112" y="2112"/>
                  <a:pt x="68764" y="1267"/>
                </a:cubicBezTo>
                <a:cubicBezTo>
                  <a:pt x="66067" y="845"/>
                  <a:pt x="62022" y="422"/>
                  <a:pt x="60674" y="0"/>
                </a:cubicBezTo>
                <a:cubicBezTo>
                  <a:pt x="57977" y="0"/>
                  <a:pt x="52584" y="422"/>
                  <a:pt x="51235" y="845"/>
                </a:cubicBezTo>
                <a:cubicBezTo>
                  <a:pt x="48539" y="1267"/>
                  <a:pt x="44494" y="1690"/>
                  <a:pt x="43146" y="2112"/>
                </a:cubicBezTo>
                <a:cubicBezTo>
                  <a:pt x="40449" y="2535"/>
                  <a:pt x="40449" y="3380"/>
                  <a:pt x="39101" y="4225"/>
                </a:cubicBezTo>
                <a:cubicBezTo>
                  <a:pt x="39101" y="5492"/>
                  <a:pt x="40449" y="6760"/>
                  <a:pt x="40449" y="7183"/>
                </a:cubicBezTo>
                <a:cubicBezTo>
                  <a:pt x="40449" y="7183"/>
                  <a:pt x="40449" y="7183"/>
                  <a:pt x="40449" y="7183"/>
                </a:cubicBezTo>
                <a:cubicBezTo>
                  <a:pt x="40449" y="7183"/>
                  <a:pt x="40449" y="7183"/>
                  <a:pt x="40449" y="7605"/>
                </a:cubicBezTo>
                <a:cubicBezTo>
                  <a:pt x="39101" y="7605"/>
                  <a:pt x="39101" y="8028"/>
                  <a:pt x="39101" y="8028"/>
                </a:cubicBezTo>
                <a:cubicBezTo>
                  <a:pt x="39101" y="8450"/>
                  <a:pt x="40449" y="8873"/>
                  <a:pt x="40449" y="8873"/>
                </a:cubicBezTo>
                <a:cubicBezTo>
                  <a:pt x="40449" y="9295"/>
                  <a:pt x="40449" y="9295"/>
                  <a:pt x="40449" y="9718"/>
                </a:cubicBezTo>
                <a:cubicBezTo>
                  <a:pt x="40449" y="10140"/>
                  <a:pt x="41797" y="10563"/>
                  <a:pt x="41797" y="10985"/>
                </a:cubicBezTo>
                <a:cubicBezTo>
                  <a:pt x="43146" y="10985"/>
                  <a:pt x="43146" y="10985"/>
                  <a:pt x="43146" y="10985"/>
                </a:cubicBezTo>
                <a:cubicBezTo>
                  <a:pt x="44494" y="11408"/>
                  <a:pt x="44494" y="11408"/>
                  <a:pt x="44494" y="11408"/>
                </a:cubicBezTo>
                <a:cubicBezTo>
                  <a:pt x="44494" y="11408"/>
                  <a:pt x="44494" y="11408"/>
                  <a:pt x="44494" y="11830"/>
                </a:cubicBezTo>
                <a:cubicBezTo>
                  <a:pt x="44494" y="12253"/>
                  <a:pt x="45842" y="13098"/>
                  <a:pt x="45842" y="13098"/>
                </a:cubicBezTo>
                <a:cubicBezTo>
                  <a:pt x="45842" y="13098"/>
                  <a:pt x="45842" y="13521"/>
                  <a:pt x="45842" y="13521"/>
                </a:cubicBezTo>
                <a:cubicBezTo>
                  <a:pt x="45842" y="13521"/>
                  <a:pt x="45842" y="13521"/>
                  <a:pt x="45842" y="13943"/>
                </a:cubicBezTo>
                <a:cubicBezTo>
                  <a:pt x="45842" y="13943"/>
                  <a:pt x="45842" y="13943"/>
                  <a:pt x="45842" y="14366"/>
                </a:cubicBezTo>
                <a:cubicBezTo>
                  <a:pt x="45842" y="14366"/>
                  <a:pt x="45842" y="14366"/>
                  <a:pt x="45842" y="14366"/>
                </a:cubicBezTo>
                <a:cubicBezTo>
                  <a:pt x="45842" y="14366"/>
                  <a:pt x="45842" y="14788"/>
                  <a:pt x="45842" y="14788"/>
                </a:cubicBezTo>
                <a:cubicBezTo>
                  <a:pt x="44494" y="15211"/>
                  <a:pt x="44494" y="15211"/>
                  <a:pt x="44494" y="15211"/>
                </a:cubicBezTo>
                <a:cubicBezTo>
                  <a:pt x="44494" y="15633"/>
                  <a:pt x="43146" y="16056"/>
                  <a:pt x="43146" y="16056"/>
                </a:cubicBezTo>
                <a:cubicBezTo>
                  <a:pt x="43146" y="16478"/>
                  <a:pt x="43146" y="16478"/>
                  <a:pt x="43146" y="16478"/>
                </a:cubicBezTo>
                <a:cubicBezTo>
                  <a:pt x="41797" y="16478"/>
                  <a:pt x="41797" y="16478"/>
                  <a:pt x="40449" y="16478"/>
                </a:cubicBezTo>
                <a:cubicBezTo>
                  <a:pt x="40449" y="16478"/>
                  <a:pt x="39101" y="16901"/>
                  <a:pt x="39101" y="16901"/>
                </a:cubicBezTo>
                <a:cubicBezTo>
                  <a:pt x="37752" y="16901"/>
                  <a:pt x="37752" y="16901"/>
                  <a:pt x="37752" y="17323"/>
                </a:cubicBezTo>
                <a:cubicBezTo>
                  <a:pt x="36404" y="17323"/>
                  <a:pt x="35056" y="17746"/>
                  <a:pt x="35056" y="17746"/>
                </a:cubicBezTo>
                <a:cubicBezTo>
                  <a:pt x="35056" y="17746"/>
                  <a:pt x="33707" y="17746"/>
                  <a:pt x="33707" y="18169"/>
                </a:cubicBezTo>
                <a:cubicBezTo>
                  <a:pt x="33707" y="18169"/>
                  <a:pt x="32359" y="18169"/>
                  <a:pt x="32359" y="18169"/>
                </a:cubicBezTo>
                <a:cubicBezTo>
                  <a:pt x="31011" y="18169"/>
                  <a:pt x="31011" y="18591"/>
                  <a:pt x="29662" y="18591"/>
                </a:cubicBezTo>
                <a:cubicBezTo>
                  <a:pt x="29662" y="18591"/>
                  <a:pt x="28314" y="19014"/>
                  <a:pt x="28314" y="19014"/>
                </a:cubicBezTo>
                <a:cubicBezTo>
                  <a:pt x="28314" y="19014"/>
                  <a:pt x="26966" y="19014"/>
                  <a:pt x="25617" y="19436"/>
                </a:cubicBezTo>
                <a:cubicBezTo>
                  <a:pt x="25617" y="19436"/>
                  <a:pt x="24269" y="19859"/>
                  <a:pt x="24269" y="19859"/>
                </a:cubicBezTo>
                <a:cubicBezTo>
                  <a:pt x="24269" y="19859"/>
                  <a:pt x="22921" y="20281"/>
                  <a:pt x="22921" y="20281"/>
                </a:cubicBezTo>
                <a:cubicBezTo>
                  <a:pt x="22921" y="20281"/>
                  <a:pt x="22921" y="20281"/>
                  <a:pt x="22921" y="20281"/>
                </a:cubicBezTo>
                <a:cubicBezTo>
                  <a:pt x="22921" y="20281"/>
                  <a:pt x="21573" y="20704"/>
                  <a:pt x="21573" y="20704"/>
                </a:cubicBezTo>
                <a:cubicBezTo>
                  <a:pt x="21573" y="20704"/>
                  <a:pt x="20224" y="21126"/>
                  <a:pt x="20224" y="21126"/>
                </a:cubicBezTo>
                <a:cubicBezTo>
                  <a:pt x="20224" y="21126"/>
                  <a:pt x="20224" y="21126"/>
                  <a:pt x="20224" y="21126"/>
                </a:cubicBezTo>
                <a:cubicBezTo>
                  <a:pt x="20224" y="21126"/>
                  <a:pt x="18876" y="21549"/>
                  <a:pt x="18876" y="21549"/>
                </a:cubicBezTo>
                <a:cubicBezTo>
                  <a:pt x="18876" y="21549"/>
                  <a:pt x="18876" y="21549"/>
                  <a:pt x="17528" y="21549"/>
                </a:cubicBezTo>
                <a:cubicBezTo>
                  <a:pt x="17528" y="21971"/>
                  <a:pt x="17528" y="21971"/>
                  <a:pt x="16179" y="21971"/>
                </a:cubicBezTo>
                <a:cubicBezTo>
                  <a:pt x="16179" y="22394"/>
                  <a:pt x="16179" y="22394"/>
                  <a:pt x="16179" y="22394"/>
                </a:cubicBezTo>
                <a:cubicBezTo>
                  <a:pt x="16179" y="22394"/>
                  <a:pt x="16179" y="22394"/>
                  <a:pt x="14831" y="22816"/>
                </a:cubicBezTo>
                <a:cubicBezTo>
                  <a:pt x="14831" y="22816"/>
                  <a:pt x="14831" y="23239"/>
                  <a:pt x="14831" y="23239"/>
                </a:cubicBezTo>
                <a:cubicBezTo>
                  <a:pt x="14831" y="23239"/>
                  <a:pt x="14831" y="23239"/>
                  <a:pt x="13483" y="23661"/>
                </a:cubicBezTo>
                <a:cubicBezTo>
                  <a:pt x="13483" y="23661"/>
                  <a:pt x="12134" y="24507"/>
                  <a:pt x="12134" y="24507"/>
                </a:cubicBezTo>
                <a:cubicBezTo>
                  <a:pt x="12134" y="24929"/>
                  <a:pt x="12134" y="24929"/>
                  <a:pt x="12134" y="24929"/>
                </a:cubicBezTo>
                <a:cubicBezTo>
                  <a:pt x="12134" y="24929"/>
                  <a:pt x="10786" y="25352"/>
                  <a:pt x="10786" y="25774"/>
                </a:cubicBezTo>
                <a:cubicBezTo>
                  <a:pt x="10786" y="25774"/>
                  <a:pt x="9438" y="26619"/>
                  <a:pt x="9438" y="26619"/>
                </a:cubicBezTo>
                <a:cubicBezTo>
                  <a:pt x="9438" y="27042"/>
                  <a:pt x="9438" y="27042"/>
                  <a:pt x="9438" y="27464"/>
                </a:cubicBezTo>
                <a:cubicBezTo>
                  <a:pt x="9438" y="27464"/>
                  <a:pt x="9438" y="27887"/>
                  <a:pt x="9438" y="27887"/>
                </a:cubicBezTo>
                <a:cubicBezTo>
                  <a:pt x="9438" y="28309"/>
                  <a:pt x="9438" y="29577"/>
                  <a:pt x="8089" y="29577"/>
                </a:cubicBezTo>
                <a:cubicBezTo>
                  <a:pt x="8089" y="30000"/>
                  <a:pt x="8089" y="31267"/>
                  <a:pt x="8089" y="31690"/>
                </a:cubicBezTo>
                <a:cubicBezTo>
                  <a:pt x="8089" y="31690"/>
                  <a:pt x="8089" y="32957"/>
                  <a:pt x="8089" y="32957"/>
                </a:cubicBezTo>
                <a:cubicBezTo>
                  <a:pt x="8089" y="33380"/>
                  <a:pt x="8089" y="33802"/>
                  <a:pt x="8089" y="34225"/>
                </a:cubicBezTo>
                <a:cubicBezTo>
                  <a:pt x="8089" y="34647"/>
                  <a:pt x="8089" y="35492"/>
                  <a:pt x="8089" y="35915"/>
                </a:cubicBezTo>
                <a:cubicBezTo>
                  <a:pt x="8089" y="36338"/>
                  <a:pt x="9438" y="38028"/>
                  <a:pt x="9438" y="38028"/>
                </a:cubicBezTo>
                <a:cubicBezTo>
                  <a:pt x="9438" y="38450"/>
                  <a:pt x="9438" y="39295"/>
                  <a:pt x="9438" y="39718"/>
                </a:cubicBezTo>
                <a:cubicBezTo>
                  <a:pt x="9438" y="40140"/>
                  <a:pt x="9438" y="40140"/>
                  <a:pt x="9438" y="40563"/>
                </a:cubicBezTo>
                <a:cubicBezTo>
                  <a:pt x="9438" y="40563"/>
                  <a:pt x="9438" y="40563"/>
                  <a:pt x="10786" y="40563"/>
                </a:cubicBezTo>
                <a:cubicBezTo>
                  <a:pt x="10786" y="40985"/>
                  <a:pt x="10786" y="40985"/>
                  <a:pt x="12134" y="41408"/>
                </a:cubicBezTo>
                <a:cubicBezTo>
                  <a:pt x="12134" y="41408"/>
                  <a:pt x="12134" y="41408"/>
                  <a:pt x="12134" y="41408"/>
                </a:cubicBezTo>
                <a:cubicBezTo>
                  <a:pt x="12134" y="41830"/>
                  <a:pt x="12134" y="41830"/>
                  <a:pt x="13483" y="41830"/>
                </a:cubicBezTo>
                <a:cubicBezTo>
                  <a:pt x="13483" y="41830"/>
                  <a:pt x="13483" y="41830"/>
                  <a:pt x="13483" y="41830"/>
                </a:cubicBezTo>
                <a:cubicBezTo>
                  <a:pt x="13483" y="42253"/>
                  <a:pt x="13483" y="42253"/>
                  <a:pt x="14831" y="42253"/>
                </a:cubicBezTo>
                <a:cubicBezTo>
                  <a:pt x="14831" y="42253"/>
                  <a:pt x="14831" y="42676"/>
                  <a:pt x="14831" y="42676"/>
                </a:cubicBezTo>
                <a:cubicBezTo>
                  <a:pt x="16179" y="42676"/>
                  <a:pt x="16179" y="42676"/>
                  <a:pt x="16179" y="42676"/>
                </a:cubicBezTo>
                <a:cubicBezTo>
                  <a:pt x="16179" y="42676"/>
                  <a:pt x="17528" y="42676"/>
                  <a:pt x="18876" y="42676"/>
                </a:cubicBezTo>
                <a:cubicBezTo>
                  <a:pt x="18876" y="42676"/>
                  <a:pt x="21573" y="42676"/>
                  <a:pt x="21573" y="42676"/>
                </a:cubicBezTo>
                <a:cubicBezTo>
                  <a:pt x="22921" y="42676"/>
                  <a:pt x="24269" y="42676"/>
                  <a:pt x="25617" y="42676"/>
                </a:cubicBezTo>
                <a:cubicBezTo>
                  <a:pt x="25617" y="42676"/>
                  <a:pt x="25617" y="42676"/>
                  <a:pt x="25617" y="43098"/>
                </a:cubicBezTo>
                <a:cubicBezTo>
                  <a:pt x="25617" y="43098"/>
                  <a:pt x="25617" y="43943"/>
                  <a:pt x="25617" y="44366"/>
                </a:cubicBezTo>
                <a:cubicBezTo>
                  <a:pt x="25617" y="44366"/>
                  <a:pt x="25617" y="45211"/>
                  <a:pt x="25617" y="45633"/>
                </a:cubicBezTo>
                <a:cubicBezTo>
                  <a:pt x="25617" y="46056"/>
                  <a:pt x="25617" y="46901"/>
                  <a:pt x="25617" y="46901"/>
                </a:cubicBezTo>
                <a:cubicBezTo>
                  <a:pt x="25617" y="46901"/>
                  <a:pt x="25617" y="47323"/>
                  <a:pt x="25617" y="47323"/>
                </a:cubicBezTo>
                <a:cubicBezTo>
                  <a:pt x="25617" y="47323"/>
                  <a:pt x="26966" y="47323"/>
                  <a:pt x="26966" y="47323"/>
                </a:cubicBezTo>
                <a:cubicBezTo>
                  <a:pt x="26966" y="47746"/>
                  <a:pt x="26966" y="47746"/>
                  <a:pt x="26966" y="47746"/>
                </a:cubicBezTo>
                <a:cubicBezTo>
                  <a:pt x="26966" y="47746"/>
                  <a:pt x="26966" y="47746"/>
                  <a:pt x="26966" y="47746"/>
                </a:cubicBezTo>
                <a:cubicBezTo>
                  <a:pt x="26966" y="47746"/>
                  <a:pt x="26966" y="47746"/>
                  <a:pt x="26966" y="48169"/>
                </a:cubicBezTo>
                <a:cubicBezTo>
                  <a:pt x="26966" y="48169"/>
                  <a:pt x="25617" y="48591"/>
                  <a:pt x="25617" y="48591"/>
                </a:cubicBezTo>
                <a:cubicBezTo>
                  <a:pt x="25617" y="49014"/>
                  <a:pt x="25617" y="49014"/>
                  <a:pt x="25617" y="49436"/>
                </a:cubicBezTo>
                <a:cubicBezTo>
                  <a:pt x="25617" y="49436"/>
                  <a:pt x="25617" y="49859"/>
                  <a:pt x="25617" y="50281"/>
                </a:cubicBezTo>
                <a:cubicBezTo>
                  <a:pt x="25617" y="50281"/>
                  <a:pt x="25617" y="50281"/>
                  <a:pt x="25617" y="50704"/>
                </a:cubicBezTo>
                <a:cubicBezTo>
                  <a:pt x="26966" y="50704"/>
                  <a:pt x="26966" y="50704"/>
                  <a:pt x="26966" y="50704"/>
                </a:cubicBezTo>
                <a:cubicBezTo>
                  <a:pt x="26966" y="50704"/>
                  <a:pt x="25617" y="50704"/>
                  <a:pt x="25617" y="51126"/>
                </a:cubicBezTo>
                <a:cubicBezTo>
                  <a:pt x="25617" y="51549"/>
                  <a:pt x="25617" y="51971"/>
                  <a:pt x="25617" y="51971"/>
                </a:cubicBezTo>
                <a:cubicBezTo>
                  <a:pt x="25617" y="51971"/>
                  <a:pt x="25617" y="52394"/>
                  <a:pt x="25617" y="52394"/>
                </a:cubicBezTo>
                <a:cubicBezTo>
                  <a:pt x="24269" y="52816"/>
                  <a:pt x="24269" y="52816"/>
                  <a:pt x="24269" y="52816"/>
                </a:cubicBezTo>
                <a:cubicBezTo>
                  <a:pt x="24269" y="52816"/>
                  <a:pt x="24269" y="53661"/>
                  <a:pt x="24269" y="53661"/>
                </a:cubicBezTo>
                <a:cubicBezTo>
                  <a:pt x="24269" y="54084"/>
                  <a:pt x="24269" y="54084"/>
                  <a:pt x="24269" y="54084"/>
                </a:cubicBezTo>
                <a:cubicBezTo>
                  <a:pt x="24269" y="54507"/>
                  <a:pt x="24269" y="54507"/>
                  <a:pt x="24269" y="54929"/>
                </a:cubicBezTo>
                <a:cubicBezTo>
                  <a:pt x="22921" y="54929"/>
                  <a:pt x="22921" y="55774"/>
                  <a:pt x="22921" y="55774"/>
                </a:cubicBezTo>
                <a:cubicBezTo>
                  <a:pt x="22921" y="55774"/>
                  <a:pt x="21573" y="56619"/>
                  <a:pt x="21573" y="56619"/>
                </a:cubicBezTo>
                <a:cubicBezTo>
                  <a:pt x="21573" y="57042"/>
                  <a:pt x="21573" y="57042"/>
                  <a:pt x="21573" y="57464"/>
                </a:cubicBezTo>
                <a:cubicBezTo>
                  <a:pt x="21573" y="57887"/>
                  <a:pt x="21573" y="59154"/>
                  <a:pt x="21573" y="59154"/>
                </a:cubicBezTo>
                <a:cubicBezTo>
                  <a:pt x="21573" y="59577"/>
                  <a:pt x="21573" y="60000"/>
                  <a:pt x="21573" y="60422"/>
                </a:cubicBezTo>
                <a:cubicBezTo>
                  <a:pt x="20224" y="60845"/>
                  <a:pt x="20224" y="61690"/>
                  <a:pt x="20224" y="62112"/>
                </a:cubicBezTo>
                <a:cubicBezTo>
                  <a:pt x="20224" y="62535"/>
                  <a:pt x="20224" y="62957"/>
                  <a:pt x="20224" y="63380"/>
                </a:cubicBezTo>
                <a:cubicBezTo>
                  <a:pt x="20224" y="63802"/>
                  <a:pt x="20224" y="64647"/>
                  <a:pt x="20224" y="65070"/>
                </a:cubicBezTo>
                <a:cubicBezTo>
                  <a:pt x="20224" y="65492"/>
                  <a:pt x="21573" y="65915"/>
                  <a:pt x="21573" y="66338"/>
                </a:cubicBezTo>
                <a:cubicBezTo>
                  <a:pt x="21573" y="66760"/>
                  <a:pt x="21573" y="68450"/>
                  <a:pt x="21573" y="68873"/>
                </a:cubicBezTo>
                <a:cubicBezTo>
                  <a:pt x="21573" y="69295"/>
                  <a:pt x="21573" y="70985"/>
                  <a:pt x="21573" y="71408"/>
                </a:cubicBezTo>
                <a:cubicBezTo>
                  <a:pt x="21573" y="71830"/>
                  <a:pt x="21573" y="72676"/>
                  <a:pt x="21573" y="73521"/>
                </a:cubicBezTo>
                <a:cubicBezTo>
                  <a:pt x="22921" y="73943"/>
                  <a:pt x="22921" y="75633"/>
                  <a:pt x="22921" y="76056"/>
                </a:cubicBezTo>
                <a:cubicBezTo>
                  <a:pt x="22921" y="76478"/>
                  <a:pt x="22921" y="78169"/>
                  <a:pt x="24269" y="79014"/>
                </a:cubicBezTo>
                <a:cubicBezTo>
                  <a:pt x="24269" y="79436"/>
                  <a:pt x="24269" y="80281"/>
                  <a:pt x="24269" y="80704"/>
                </a:cubicBezTo>
                <a:cubicBezTo>
                  <a:pt x="24269" y="81126"/>
                  <a:pt x="24269" y="82394"/>
                  <a:pt x="25617" y="82816"/>
                </a:cubicBezTo>
                <a:cubicBezTo>
                  <a:pt x="25617" y="82816"/>
                  <a:pt x="25617" y="84084"/>
                  <a:pt x="25617" y="84929"/>
                </a:cubicBezTo>
                <a:cubicBezTo>
                  <a:pt x="25617" y="85774"/>
                  <a:pt x="25617" y="87042"/>
                  <a:pt x="25617" y="87464"/>
                </a:cubicBezTo>
                <a:cubicBezTo>
                  <a:pt x="25617" y="87887"/>
                  <a:pt x="25617" y="87887"/>
                  <a:pt x="25617" y="88732"/>
                </a:cubicBezTo>
                <a:cubicBezTo>
                  <a:pt x="25617" y="89154"/>
                  <a:pt x="25617" y="90845"/>
                  <a:pt x="25617" y="91267"/>
                </a:cubicBezTo>
                <a:cubicBezTo>
                  <a:pt x="25617" y="91690"/>
                  <a:pt x="25617" y="94225"/>
                  <a:pt x="25617" y="94647"/>
                </a:cubicBezTo>
                <a:cubicBezTo>
                  <a:pt x="25617" y="95070"/>
                  <a:pt x="25617" y="96760"/>
                  <a:pt x="25617" y="97183"/>
                </a:cubicBezTo>
                <a:cubicBezTo>
                  <a:pt x="25617" y="97605"/>
                  <a:pt x="24269" y="99295"/>
                  <a:pt x="24269" y="99718"/>
                </a:cubicBezTo>
                <a:cubicBezTo>
                  <a:pt x="24269" y="99718"/>
                  <a:pt x="24269" y="100140"/>
                  <a:pt x="24269" y="100563"/>
                </a:cubicBezTo>
                <a:cubicBezTo>
                  <a:pt x="24269" y="100985"/>
                  <a:pt x="24269" y="103098"/>
                  <a:pt x="24269" y="103521"/>
                </a:cubicBezTo>
                <a:cubicBezTo>
                  <a:pt x="24269" y="104366"/>
                  <a:pt x="24269" y="105633"/>
                  <a:pt x="24269" y="106478"/>
                </a:cubicBezTo>
                <a:cubicBezTo>
                  <a:pt x="24269" y="106901"/>
                  <a:pt x="24269" y="108591"/>
                  <a:pt x="24269" y="109014"/>
                </a:cubicBezTo>
                <a:cubicBezTo>
                  <a:pt x="24269" y="109436"/>
                  <a:pt x="24269" y="109014"/>
                  <a:pt x="24269" y="109436"/>
                </a:cubicBezTo>
                <a:cubicBezTo>
                  <a:pt x="22921" y="109436"/>
                  <a:pt x="21573" y="109859"/>
                  <a:pt x="20224" y="110281"/>
                </a:cubicBezTo>
                <a:cubicBezTo>
                  <a:pt x="20224" y="110704"/>
                  <a:pt x="20224" y="111126"/>
                  <a:pt x="20224" y="111549"/>
                </a:cubicBezTo>
                <a:cubicBezTo>
                  <a:pt x="20224" y="111549"/>
                  <a:pt x="20224" y="111971"/>
                  <a:pt x="20224" y="111971"/>
                </a:cubicBezTo>
                <a:cubicBezTo>
                  <a:pt x="18876" y="111971"/>
                  <a:pt x="18876" y="111971"/>
                  <a:pt x="20224" y="112394"/>
                </a:cubicBezTo>
                <a:cubicBezTo>
                  <a:pt x="20224" y="112816"/>
                  <a:pt x="20224" y="113239"/>
                  <a:pt x="20224" y="113239"/>
                </a:cubicBezTo>
                <a:cubicBezTo>
                  <a:pt x="20224" y="113661"/>
                  <a:pt x="20224" y="113661"/>
                  <a:pt x="20224" y="114084"/>
                </a:cubicBezTo>
                <a:cubicBezTo>
                  <a:pt x="20224" y="114084"/>
                  <a:pt x="20224" y="114084"/>
                  <a:pt x="20224" y="114084"/>
                </a:cubicBezTo>
                <a:cubicBezTo>
                  <a:pt x="20224" y="114084"/>
                  <a:pt x="20224" y="114084"/>
                  <a:pt x="20224" y="114507"/>
                </a:cubicBezTo>
                <a:cubicBezTo>
                  <a:pt x="18876" y="114507"/>
                  <a:pt x="18876" y="114507"/>
                  <a:pt x="18876" y="114507"/>
                </a:cubicBezTo>
                <a:cubicBezTo>
                  <a:pt x="18876" y="114929"/>
                  <a:pt x="18876" y="114929"/>
                  <a:pt x="18876" y="114929"/>
                </a:cubicBezTo>
                <a:cubicBezTo>
                  <a:pt x="18876" y="114929"/>
                  <a:pt x="17528" y="115352"/>
                  <a:pt x="17528" y="115352"/>
                </a:cubicBezTo>
                <a:cubicBezTo>
                  <a:pt x="17528" y="115352"/>
                  <a:pt x="16179" y="115774"/>
                  <a:pt x="16179" y="115774"/>
                </a:cubicBezTo>
                <a:cubicBezTo>
                  <a:pt x="16179" y="115774"/>
                  <a:pt x="14831" y="116197"/>
                  <a:pt x="14831" y="116197"/>
                </a:cubicBezTo>
                <a:cubicBezTo>
                  <a:pt x="13483" y="116197"/>
                  <a:pt x="13483" y="116197"/>
                  <a:pt x="12134" y="116197"/>
                </a:cubicBezTo>
                <a:cubicBezTo>
                  <a:pt x="12134" y="116197"/>
                  <a:pt x="10786" y="116197"/>
                  <a:pt x="10786" y="116619"/>
                </a:cubicBezTo>
                <a:cubicBezTo>
                  <a:pt x="9438" y="116619"/>
                  <a:pt x="9438" y="116619"/>
                  <a:pt x="8089" y="116619"/>
                </a:cubicBezTo>
                <a:cubicBezTo>
                  <a:pt x="6741" y="116619"/>
                  <a:pt x="6741" y="117042"/>
                  <a:pt x="5393" y="117042"/>
                </a:cubicBezTo>
                <a:cubicBezTo>
                  <a:pt x="4044" y="117464"/>
                  <a:pt x="2696" y="117887"/>
                  <a:pt x="2696" y="117887"/>
                </a:cubicBezTo>
                <a:cubicBezTo>
                  <a:pt x="1348" y="118309"/>
                  <a:pt x="1348" y="118732"/>
                  <a:pt x="1348" y="118732"/>
                </a:cubicBezTo>
                <a:cubicBezTo>
                  <a:pt x="2696" y="118732"/>
                  <a:pt x="1348" y="118732"/>
                  <a:pt x="1348" y="118732"/>
                </a:cubicBezTo>
                <a:cubicBezTo>
                  <a:pt x="1348" y="118732"/>
                  <a:pt x="1348" y="118732"/>
                  <a:pt x="1348" y="118732"/>
                </a:cubicBezTo>
                <a:cubicBezTo>
                  <a:pt x="1348" y="118732"/>
                  <a:pt x="1348" y="118732"/>
                  <a:pt x="1348" y="118732"/>
                </a:cubicBezTo>
                <a:cubicBezTo>
                  <a:pt x="1348" y="118732"/>
                  <a:pt x="0" y="118732"/>
                  <a:pt x="0" y="119154"/>
                </a:cubicBezTo>
                <a:cubicBezTo>
                  <a:pt x="0" y="119154"/>
                  <a:pt x="0" y="119154"/>
                  <a:pt x="0" y="119577"/>
                </a:cubicBezTo>
                <a:cubicBezTo>
                  <a:pt x="1348" y="119577"/>
                  <a:pt x="1348" y="119577"/>
                  <a:pt x="2696" y="119577"/>
                </a:cubicBezTo>
                <a:cubicBezTo>
                  <a:pt x="4044" y="119577"/>
                  <a:pt x="6741" y="119577"/>
                  <a:pt x="9438" y="120000"/>
                </a:cubicBezTo>
                <a:cubicBezTo>
                  <a:pt x="13483" y="120000"/>
                  <a:pt x="17528" y="120000"/>
                  <a:pt x="20224" y="120000"/>
                </a:cubicBezTo>
                <a:cubicBezTo>
                  <a:pt x="21573" y="120000"/>
                  <a:pt x="26966" y="120000"/>
                  <a:pt x="28314" y="119577"/>
                </a:cubicBezTo>
                <a:cubicBezTo>
                  <a:pt x="29662" y="119577"/>
                  <a:pt x="31011" y="119154"/>
                  <a:pt x="31011" y="119154"/>
                </a:cubicBezTo>
                <a:cubicBezTo>
                  <a:pt x="32359" y="118732"/>
                  <a:pt x="33707" y="118309"/>
                  <a:pt x="33707" y="118309"/>
                </a:cubicBezTo>
                <a:cubicBezTo>
                  <a:pt x="33707" y="117887"/>
                  <a:pt x="33707" y="117887"/>
                  <a:pt x="33707" y="117887"/>
                </a:cubicBezTo>
                <a:cubicBezTo>
                  <a:pt x="35056" y="117887"/>
                  <a:pt x="37752" y="118309"/>
                  <a:pt x="37752" y="118309"/>
                </a:cubicBezTo>
                <a:cubicBezTo>
                  <a:pt x="37752" y="118309"/>
                  <a:pt x="39101" y="118732"/>
                  <a:pt x="40449" y="118309"/>
                </a:cubicBezTo>
                <a:cubicBezTo>
                  <a:pt x="41797" y="118309"/>
                  <a:pt x="43146" y="118309"/>
                  <a:pt x="44494" y="118309"/>
                </a:cubicBezTo>
                <a:cubicBezTo>
                  <a:pt x="45842" y="117887"/>
                  <a:pt x="47191" y="117887"/>
                  <a:pt x="48539" y="117887"/>
                </a:cubicBezTo>
                <a:cubicBezTo>
                  <a:pt x="48539" y="117464"/>
                  <a:pt x="49887" y="117464"/>
                  <a:pt x="51235" y="117042"/>
                </a:cubicBezTo>
                <a:cubicBezTo>
                  <a:pt x="51235" y="117042"/>
                  <a:pt x="51235" y="117042"/>
                  <a:pt x="51235" y="116619"/>
                </a:cubicBezTo>
                <a:cubicBezTo>
                  <a:pt x="51235" y="116619"/>
                  <a:pt x="49887" y="115352"/>
                  <a:pt x="49887" y="115352"/>
                </a:cubicBezTo>
                <a:cubicBezTo>
                  <a:pt x="49887" y="114929"/>
                  <a:pt x="49887" y="114929"/>
                  <a:pt x="49887" y="114929"/>
                </a:cubicBezTo>
                <a:cubicBezTo>
                  <a:pt x="48539" y="114929"/>
                  <a:pt x="49887" y="114929"/>
                  <a:pt x="49887" y="114507"/>
                </a:cubicBezTo>
                <a:cubicBezTo>
                  <a:pt x="49887" y="114507"/>
                  <a:pt x="49887" y="114507"/>
                  <a:pt x="49887" y="114084"/>
                </a:cubicBezTo>
                <a:cubicBezTo>
                  <a:pt x="49887" y="114084"/>
                  <a:pt x="49887" y="113661"/>
                  <a:pt x="49887" y="113239"/>
                </a:cubicBezTo>
                <a:cubicBezTo>
                  <a:pt x="49887" y="113239"/>
                  <a:pt x="49887" y="113239"/>
                  <a:pt x="48539" y="113239"/>
                </a:cubicBezTo>
                <a:cubicBezTo>
                  <a:pt x="48539" y="113239"/>
                  <a:pt x="48539" y="112816"/>
                  <a:pt x="48539" y="112394"/>
                </a:cubicBezTo>
                <a:cubicBezTo>
                  <a:pt x="48539" y="112394"/>
                  <a:pt x="48539" y="111971"/>
                  <a:pt x="48539" y="111971"/>
                </a:cubicBezTo>
                <a:cubicBezTo>
                  <a:pt x="48539" y="111549"/>
                  <a:pt x="48539" y="111549"/>
                  <a:pt x="49887" y="111126"/>
                </a:cubicBezTo>
                <a:cubicBezTo>
                  <a:pt x="49887" y="110704"/>
                  <a:pt x="51235" y="109859"/>
                  <a:pt x="51235" y="109436"/>
                </a:cubicBezTo>
                <a:cubicBezTo>
                  <a:pt x="51235" y="109014"/>
                  <a:pt x="51235" y="109014"/>
                  <a:pt x="51235" y="108591"/>
                </a:cubicBezTo>
                <a:cubicBezTo>
                  <a:pt x="52584" y="108591"/>
                  <a:pt x="52584" y="108169"/>
                  <a:pt x="52584" y="107323"/>
                </a:cubicBezTo>
                <a:cubicBezTo>
                  <a:pt x="53932" y="106901"/>
                  <a:pt x="53932" y="105633"/>
                  <a:pt x="53932" y="105211"/>
                </a:cubicBezTo>
                <a:cubicBezTo>
                  <a:pt x="53932" y="104366"/>
                  <a:pt x="53932" y="103521"/>
                  <a:pt x="53932" y="102676"/>
                </a:cubicBezTo>
                <a:cubicBezTo>
                  <a:pt x="53932" y="102253"/>
                  <a:pt x="53932" y="100985"/>
                  <a:pt x="53932" y="100563"/>
                </a:cubicBezTo>
                <a:cubicBezTo>
                  <a:pt x="53932" y="100140"/>
                  <a:pt x="53932" y="98450"/>
                  <a:pt x="53932" y="98028"/>
                </a:cubicBezTo>
                <a:cubicBezTo>
                  <a:pt x="53932" y="97183"/>
                  <a:pt x="53932" y="95915"/>
                  <a:pt x="53932" y="95492"/>
                </a:cubicBezTo>
                <a:cubicBezTo>
                  <a:pt x="53932" y="94647"/>
                  <a:pt x="55280" y="93380"/>
                  <a:pt x="55280" y="92535"/>
                </a:cubicBezTo>
                <a:cubicBezTo>
                  <a:pt x="55280" y="91690"/>
                  <a:pt x="55280" y="89577"/>
                  <a:pt x="56629" y="88732"/>
                </a:cubicBezTo>
                <a:cubicBezTo>
                  <a:pt x="56629" y="88309"/>
                  <a:pt x="56629" y="85352"/>
                  <a:pt x="56629" y="84507"/>
                </a:cubicBezTo>
                <a:cubicBezTo>
                  <a:pt x="57977" y="83661"/>
                  <a:pt x="57977" y="82816"/>
                  <a:pt x="57977" y="82394"/>
                </a:cubicBezTo>
                <a:cubicBezTo>
                  <a:pt x="57977" y="81971"/>
                  <a:pt x="57977" y="81126"/>
                  <a:pt x="59325" y="80704"/>
                </a:cubicBezTo>
                <a:cubicBezTo>
                  <a:pt x="59325" y="80281"/>
                  <a:pt x="59325" y="79014"/>
                  <a:pt x="59325" y="78591"/>
                </a:cubicBezTo>
                <a:cubicBezTo>
                  <a:pt x="59325" y="78591"/>
                  <a:pt x="59325" y="78169"/>
                  <a:pt x="60674" y="77323"/>
                </a:cubicBezTo>
                <a:cubicBezTo>
                  <a:pt x="60674" y="76901"/>
                  <a:pt x="60674" y="75211"/>
                  <a:pt x="60674" y="74788"/>
                </a:cubicBezTo>
                <a:cubicBezTo>
                  <a:pt x="60674" y="74366"/>
                  <a:pt x="60674" y="73943"/>
                  <a:pt x="60674" y="73521"/>
                </a:cubicBezTo>
                <a:cubicBezTo>
                  <a:pt x="60674" y="73521"/>
                  <a:pt x="60674" y="73521"/>
                  <a:pt x="62022" y="72676"/>
                </a:cubicBezTo>
                <a:cubicBezTo>
                  <a:pt x="62022" y="72253"/>
                  <a:pt x="62022" y="71408"/>
                  <a:pt x="62022" y="71408"/>
                </a:cubicBezTo>
                <a:cubicBezTo>
                  <a:pt x="63370" y="70985"/>
                  <a:pt x="63370" y="70985"/>
                  <a:pt x="63370" y="71408"/>
                </a:cubicBezTo>
                <a:cubicBezTo>
                  <a:pt x="63370" y="71408"/>
                  <a:pt x="63370" y="71408"/>
                  <a:pt x="64719" y="71830"/>
                </a:cubicBezTo>
                <a:cubicBezTo>
                  <a:pt x="64719" y="71830"/>
                  <a:pt x="64719" y="72253"/>
                  <a:pt x="64719" y="72676"/>
                </a:cubicBezTo>
                <a:cubicBezTo>
                  <a:pt x="64719" y="73098"/>
                  <a:pt x="66067" y="73098"/>
                  <a:pt x="66067" y="73943"/>
                </a:cubicBezTo>
                <a:cubicBezTo>
                  <a:pt x="67415" y="74366"/>
                  <a:pt x="67415" y="75211"/>
                  <a:pt x="67415" y="75211"/>
                </a:cubicBezTo>
                <a:cubicBezTo>
                  <a:pt x="67415" y="75633"/>
                  <a:pt x="68764" y="76056"/>
                  <a:pt x="68764" y="76056"/>
                </a:cubicBezTo>
                <a:cubicBezTo>
                  <a:pt x="68764" y="76478"/>
                  <a:pt x="68764" y="77746"/>
                  <a:pt x="70112" y="78169"/>
                </a:cubicBezTo>
                <a:cubicBezTo>
                  <a:pt x="70112" y="78591"/>
                  <a:pt x="70112" y="79859"/>
                  <a:pt x="71460" y="80704"/>
                </a:cubicBezTo>
                <a:cubicBezTo>
                  <a:pt x="71460" y="81126"/>
                  <a:pt x="72808" y="83661"/>
                  <a:pt x="72808" y="84084"/>
                </a:cubicBezTo>
                <a:cubicBezTo>
                  <a:pt x="72808" y="84507"/>
                  <a:pt x="72808" y="85352"/>
                  <a:pt x="72808" y="86197"/>
                </a:cubicBezTo>
                <a:cubicBezTo>
                  <a:pt x="74157" y="86619"/>
                  <a:pt x="74157" y="88309"/>
                  <a:pt x="74157" y="88732"/>
                </a:cubicBezTo>
                <a:cubicBezTo>
                  <a:pt x="74157" y="88732"/>
                  <a:pt x="74157" y="91267"/>
                  <a:pt x="74157" y="92112"/>
                </a:cubicBezTo>
                <a:cubicBezTo>
                  <a:pt x="75505" y="92957"/>
                  <a:pt x="75505" y="93380"/>
                  <a:pt x="75505" y="93802"/>
                </a:cubicBezTo>
                <a:cubicBezTo>
                  <a:pt x="75505" y="94225"/>
                  <a:pt x="75505" y="95070"/>
                  <a:pt x="75505" y="95492"/>
                </a:cubicBezTo>
                <a:cubicBezTo>
                  <a:pt x="75505" y="95915"/>
                  <a:pt x="76853" y="97605"/>
                  <a:pt x="76853" y="97605"/>
                </a:cubicBezTo>
                <a:cubicBezTo>
                  <a:pt x="76853" y="98028"/>
                  <a:pt x="76853" y="100563"/>
                  <a:pt x="78202" y="100985"/>
                </a:cubicBezTo>
                <a:cubicBezTo>
                  <a:pt x="78202" y="101408"/>
                  <a:pt x="78202" y="103943"/>
                  <a:pt x="78202" y="103943"/>
                </a:cubicBezTo>
                <a:cubicBezTo>
                  <a:pt x="79550" y="104366"/>
                  <a:pt x="79550" y="105211"/>
                  <a:pt x="79550" y="105633"/>
                </a:cubicBezTo>
                <a:cubicBezTo>
                  <a:pt x="79550" y="106056"/>
                  <a:pt x="79550" y="106056"/>
                  <a:pt x="79550" y="106478"/>
                </a:cubicBezTo>
                <a:cubicBezTo>
                  <a:pt x="79550" y="107323"/>
                  <a:pt x="79550" y="107746"/>
                  <a:pt x="79550" y="108169"/>
                </a:cubicBezTo>
                <a:cubicBezTo>
                  <a:pt x="79550" y="108591"/>
                  <a:pt x="80898" y="109436"/>
                  <a:pt x="80898" y="109859"/>
                </a:cubicBezTo>
                <a:cubicBezTo>
                  <a:pt x="82247" y="109859"/>
                  <a:pt x="82247" y="110704"/>
                  <a:pt x="83595" y="110704"/>
                </a:cubicBezTo>
                <a:cubicBezTo>
                  <a:pt x="83595" y="111126"/>
                  <a:pt x="83595" y="111549"/>
                  <a:pt x="83595" y="111971"/>
                </a:cubicBezTo>
                <a:cubicBezTo>
                  <a:pt x="84943" y="111971"/>
                  <a:pt x="84943" y="112816"/>
                  <a:pt x="86292" y="112816"/>
                </a:cubicBezTo>
                <a:cubicBezTo>
                  <a:pt x="86292" y="112816"/>
                  <a:pt x="86292" y="113239"/>
                  <a:pt x="86292" y="113239"/>
                </a:cubicBezTo>
                <a:cubicBezTo>
                  <a:pt x="86292" y="113239"/>
                  <a:pt x="86292" y="113239"/>
                  <a:pt x="86292" y="113239"/>
                </a:cubicBezTo>
                <a:cubicBezTo>
                  <a:pt x="86292" y="113661"/>
                  <a:pt x="87640" y="114084"/>
                  <a:pt x="87640" y="114507"/>
                </a:cubicBezTo>
                <a:cubicBezTo>
                  <a:pt x="87640" y="114929"/>
                  <a:pt x="88988" y="114929"/>
                  <a:pt x="88988" y="114929"/>
                </a:cubicBezTo>
                <a:cubicBezTo>
                  <a:pt x="88988" y="114929"/>
                  <a:pt x="88988" y="114929"/>
                  <a:pt x="88988" y="115352"/>
                </a:cubicBezTo>
                <a:cubicBezTo>
                  <a:pt x="88988" y="115352"/>
                  <a:pt x="88988" y="115774"/>
                  <a:pt x="88988" y="116197"/>
                </a:cubicBezTo>
                <a:cubicBezTo>
                  <a:pt x="88988" y="116197"/>
                  <a:pt x="88988" y="117042"/>
                  <a:pt x="88988" y="117042"/>
                </a:cubicBezTo>
                <a:cubicBezTo>
                  <a:pt x="88988" y="117464"/>
                  <a:pt x="88988" y="117464"/>
                  <a:pt x="90337" y="117464"/>
                </a:cubicBezTo>
                <a:cubicBezTo>
                  <a:pt x="90337" y="117887"/>
                  <a:pt x="90337" y="117887"/>
                  <a:pt x="90337" y="117887"/>
                </a:cubicBezTo>
                <a:cubicBezTo>
                  <a:pt x="91685" y="117887"/>
                  <a:pt x="93033" y="118309"/>
                  <a:pt x="93033" y="118309"/>
                </a:cubicBezTo>
                <a:cubicBezTo>
                  <a:pt x="94382" y="118309"/>
                  <a:pt x="94382" y="118309"/>
                  <a:pt x="94382" y="118309"/>
                </a:cubicBezTo>
                <a:cubicBezTo>
                  <a:pt x="95730" y="118309"/>
                  <a:pt x="95730" y="118309"/>
                  <a:pt x="95730" y="118732"/>
                </a:cubicBezTo>
                <a:cubicBezTo>
                  <a:pt x="94382" y="118732"/>
                  <a:pt x="94382" y="118732"/>
                  <a:pt x="94382" y="119154"/>
                </a:cubicBezTo>
                <a:cubicBezTo>
                  <a:pt x="94382" y="119577"/>
                  <a:pt x="95730" y="119577"/>
                  <a:pt x="95730" y="120000"/>
                </a:cubicBezTo>
                <a:cubicBezTo>
                  <a:pt x="97078" y="120000"/>
                  <a:pt x="97078" y="120000"/>
                  <a:pt x="97078" y="120000"/>
                </a:cubicBezTo>
                <a:cubicBezTo>
                  <a:pt x="98426" y="120000"/>
                  <a:pt x="101123" y="120000"/>
                  <a:pt x="102471" y="120000"/>
                </a:cubicBezTo>
                <a:cubicBezTo>
                  <a:pt x="103820" y="120000"/>
                  <a:pt x="110561" y="120000"/>
                  <a:pt x="113258" y="120000"/>
                </a:cubicBezTo>
                <a:cubicBezTo>
                  <a:pt x="117303" y="120000"/>
                  <a:pt x="118651" y="119577"/>
                  <a:pt x="120000" y="119577"/>
                </a:cubicBezTo>
                <a:cubicBezTo>
                  <a:pt x="120000" y="119577"/>
                  <a:pt x="120000" y="119577"/>
                  <a:pt x="120000" y="119577"/>
                </a:cubicBezTo>
                <a:cubicBezTo>
                  <a:pt x="120000" y="119577"/>
                  <a:pt x="120000" y="119154"/>
                  <a:pt x="120000" y="119154"/>
                </a:cubicBezTo>
                <a:close/>
              </a:path>
            </a:pathLst>
          </a:custGeom>
          <a:solidFill>
            <a:srgbClr val="FF66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51" name="Shape 131">
            <a:extLst>
              <a:ext uri="{FF2B5EF4-FFF2-40B4-BE49-F238E27FC236}">
                <a16:creationId xmlns:a16="http://schemas.microsoft.com/office/drawing/2014/main" id="{B5EE6804-2130-BC4C-9E02-A428C32B97B7}"/>
              </a:ext>
            </a:extLst>
          </p:cNvPr>
          <p:cNvSpPr/>
          <p:nvPr/>
        </p:nvSpPr>
        <p:spPr>
          <a:xfrm>
            <a:off x="2264449" y="1870953"/>
            <a:ext cx="246997" cy="688946"/>
          </a:xfrm>
          <a:custGeom>
            <a:avLst/>
            <a:gdLst/>
            <a:ahLst/>
            <a:cxnLst/>
            <a:rect l="0" t="0" r="0" b="0"/>
            <a:pathLst>
              <a:path w="120000" h="120000" extrusionOk="0">
                <a:moveTo>
                  <a:pt x="119439" y="30666"/>
                </a:moveTo>
                <a:cubicBezTo>
                  <a:pt x="119439" y="30666"/>
                  <a:pt x="120000" y="30476"/>
                  <a:pt x="120000" y="30285"/>
                </a:cubicBezTo>
                <a:cubicBezTo>
                  <a:pt x="120000" y="29904"/>
                  <a:pt x="118317" y="29333"/>
                  <a:pt x="118317" y="29333"/>
                </a:cubicBezTo>
                <a:cubicBezTo>
                  <a:pt x="117757" y="29142"/>
                  <a:pt x="117757" y="29142"/>
                  <a:pt x="117757" y="29142"/>
                </a:cubicBezTo>
                <a:cubicBezTo>
                  <a:pt x="118317" y="29142"/>
                  <a:pt x="118878" y="28952"/>
                  <a:pt x="118878" y="28761"/>
                </a:cubicBezTo>
                <a:cubicBezTo>
                  <a:pt x="118878" y="28380"/>
                  <a:pt x="118317" y="28380"/>
                  <a:pt x="118317" y="28380"/>
                </a:cubicBezTo>
                <a:cubicBezTo>
                  <a:pt x="117757" y="28190"/>
                  <a:pt x="118317" y="28000"/>
                  <a:pt x="118317" y="27809"/>
                </a:cubicBezTo>
                <a:cubicBezTo>
                  <a:pt x="118878" y="27619"/>
                  <a:pt x="118317" y="27428"/>
                  <a:pt x="117757" y="27047"/>
                </a:cubicBezTo>
                <a:cubicBezTo>
                  <a:pt x="117757" y="26857"/>
                  <a:pt x="117757" y="26476"/>
                  <a:pt x="117757" y="26285"/>
                </a:cubicBezTo>
                <a:cubicBezTo>
                  <a:pt x="117757" y="26095"/>
                  <a:pt x="117757" y="26095"/>
                  <a:pt x="117757" y="25904"/>
                </a:cubicBezTo>
                <a:cubicBezTo>
                  <a:pt x="117757" y="25714"/>
                  <a:pt x="117196" y="25523"/>
                  <a:pt x="117196" y="25333"/>
                </a:cubicBezTo>
                <a:cubicBezTo>
                  <a:pt x="117196" y="25142"/>
                  <a:pt x="116635" y="24761"/>
                  <a:pt x="116635" y="24571"/>
                </a:cubicBezTo>
                <a:cubicBezTo>
                  <a:pt x="116635" y="24571"/>
                  <a:pt x="116635" y="24571"/>
                  <a:pt x="116635" y="24380"/>
                </a:cubicBezTo>
                <a:cubicBezTo>
                  <a:pt x="116635" y="24380"/>
                  <a:pt x="116635" y="24000"/>
                  <a:pt x="117196" y="23809"/>
                </a:cubicBezTo>
                <a:cubicBezTo>
                  <a:pt x="117196" y="23619"/>
                  <a:pt x="116635" y="23428"/>
                  <a:pt x="116635" y="23428"/>
                </a:cubicBezTo>
                <a:cubicBezTo>
                  <a:pt x="116635" y="23238"/>
                  <a:pt x="116074" y="23238"/>
                  <a:pt x="116074" y="23047"/>
                </a:cubicBezTo>
                <a:cubicBezTo>
                  <a:pt x="116074" y="23047"/>
                  <a:pt x="115514" y="22666"/>
                  <a:pt x="114953" y="22666"/>
                </a:cubicBezTo>
                <a:cubicBezTo>
                  <a:pt x="114392" y="22476"/>
                  <a:pt x="113271" y="22285"/>
                  <a:pt x="113271" y="22285"/>
                </a:cubicBezTo>
                <a:cubicBezTo>
                  <a:pt x="113271" y="22285"/>
                  <a:pt x="112710" y="22285"/>
                  <a:pt x="112149" y="22285"/>
                </a:cubicBezTo>
                <a:cubicBezTo>
                  <a:pt x="111028" y="22095"/>
                  <a:pt x="109345" y="21714"/>
                  <a:pt x="108785" y="21714"/>
                </a:cubicBezTo>
                <a:cubicBezTo>
                  <a:pt x="107663" y="21714"/>
                  <a:pt x="105981" y="21523"/>
                  <a:pt x="105420" y="21523"/>
                </a:cubicBezTo>
                <a:cubicBezTo>
                  <a:pt x="104299" y="21333"/>
                  <a:pt x="104299" y="21333"/>
                  <a:pt x="103738" y="21333"/>
                </a:cubicBezTo>
                <a:cubicBezTo>
                  <a:pt x="103177" y="21142"/>
                  <a:pt x="102616" y="21142"/>
                  <a:pt x="102056" y="20952"/>
                </a:cubicBezTo>
                <a:cubicBezTo>
                  <a:pt x="101495" y="20952"/>
                  <a:pt x="100934" y="20952"/>
                  <a:pt x="100373" y="20952"/>
                </a:cubicBezTo>
                <a:cubicBezTo>
                  <a:pt x="99813" y="20761"/>
                  <a:pt x="99252" y="20761"/>
                  <a:pt x="98130" y="20380"/>
                </a:cubicBezTo>
                <a:cubicBezTo>
                  <a:pt x="97570" y="20000"/>
                  <a:pt x="95887" y="19428"/>
                  <a:pt x="95327" y="19238"/>
                </a:cubicBezTo>
                <a:cubicBezTo>
                  <a:pt x="94205" y="19047"/>
                  <a:pt x="93644" y="18857"/>
                  <a:pt x="93644" y="18666"/>
                </a:cubicBezTo>
                <a:cubicBezTo>
                  <a:pt x="93644" y="18666"/>
                  <a:pt x="92523" y="18285"/>
                  <a:pt x="91962" y="17904"/>
                </a:cubicBezTo>
                <a:cubicBezTo>
                  <a:pt x="91401" y="17523"/>
                  <a:pt x="90841" y="17714"/>
                  <a:pt x="90280" y="17523"/>
                </a:cubicBezTo>
                <a:cubicBezTo>
                  <a:pt x="90280" y="17523"/>
                  <a:pt x="90280" y="17523"/>
                  <a:pt x="90280" y="17333"/>
                </a:cubicBezTo>
                <a:cubicBezTo>
                  <a:pt x="90280" y="17142"/>
                  <a:pt x="90280" y="16571"/>
                  <a:pt x="90280" y="16380"/>
                </a:cubicBezTo>
                <a:cubicBezTo>
                  <a:pt x="90280" y="16190"/>
                  <a:pt x="91401" y="15047"/>
                  <a:pt x="91401" y="14666"/>
                </a:cubicBezTo>
                <a:cubicBezTo>
                  <a:pt x="91401" y="14476"/>
                  <a:pt x="91401" y="14666"/>
                  <a:pt x="91962" y="14476"/>
                </a:cubicBezTo>
                <a:cubicBezTo>
                  <a:pt x="93084" y="14095"/>
                  <a:pt x="93644" y="13714"/>
                  <a:pt x="93644" y="13333"/>
                </a:cubicBezTo>
                <a:cubicBezTo>
                  <a:pt x="94205" y="12952"/>
                  <a:pt x="94205" y="12000"/>
                  <a:pt x="94205" y="11619"/>
                </a:cubicBezTo>
                <a:cubicBezTo>
                  <a:pt x="94766" y="11238"/>
                  <a:pt x="94766" y="11428"/>
                  <a:pt x="95327" y="11428"/>
                </a:cubicBezTo>
                <a:cubicBezTo>
                  <a:pt x="95887" y="11428"/>
                  <a:pt x="96448" y="11238"/>
                  <a:pt x="97009" y="11238"/>
                </a:cubicBezTo>
                <a:cubicBezTo>
                  <a:pt x="97570" y="11047"/>
                  <a:pt x="98130" y="10476"/>
                  <a:pt x="98691" y="9904"/>
                </a:cubicBezTo>
                <a:cubicBezTo>
                  <a:pt x="99252" y="9333"/>
                  <a:pt x="99252" y="8761"/>
                  <a:pt x="99252" y="8571"/>
                </a:cubicBezTo>
                <a:cubicBezTo>
                  <a:pt x="99252" y="8380"/>
                  <a:pt x="99252" y="8000"/>
                  <a:pt x="99813" y="7809"/>
                </a:cubicBezTo>
                <a:cubicBezTo>
                  <a:pt x="99813" y="7428"/>
                  <a:pt x="99813" y="7238"/>
                  <a:pt x="99813" y="7238"/>
                </a:cubicBezTo>
                <a:cubicBezTo>
                  <a:pt x="99252" y="7047"/>
                  <a:pt x="99252" y="7047"/>
                  <a:pt x="98691" y="7047"/>
                </a:cubicBezTo>
                <a:cubicBezTo>
                  <a:pt x="98691" y="7047"/>
                  <a:pt x="98130" y="7238"/>
                  <a:pt x="98130" y="7238"/>
                </a:cubicBezTo>
                <a:cubicBezTo>
                  <a:pt x="97570" y="7428"/>
                  <a:pt x="97570" y="7428"/>
                  <a:pt x="97570" y="7428"/>
                </a:cubicBezTo>
                <a:cubicBezTo>
                  <a:pt x="97570" y="7428"/>
                  <a:pt x="97009" y="7428"/>
                  <a:pt x="97009" y="7047"/>
                </a:cubicBezTo>
                <a:cubicBezTo>
                  <a:pt x="97009" y="5142"/>
                  <a:pt x="95887" y="3809"/>
                  <a:pt x="95327" y="3238"/>
                </a:cubicBezTo>
                <a:cubicBezTo>
                  <a:pt x="94766" y="2476"/>
                  <a:pt x="89158" y="380"/>
                  <a:pt x="84672" y="380"/>
                </a:cubicBezTo>
                <a:cubicBezTo>
                  <a:pt x="79065" y="190"/>
                  <a:pt x="77943" y="0"/>
                  <a:pt x="71214" y="1523"/>
                </a:cubicBezTo>
                <a:cubicBezTo>
                  <a:pt x="64485" y="2857"/>
                  <a:pt x="65607" y="6476"/>
                  <a:pt x="65607" y="6857"/>
                </a:cubicBezTo>
                <a:cubicBezTo>
                  <a:pt x="65607" y="7047"/>
                  <a:pt x="65607" y="7619"/>
                  <a:pt x="65607" y="7809"/>
                </a:cubicBezTo>
                <a:cubicBezTo>
                  <a:pt x="65046" y="7809"/>
                  <a:pt x="65607" y="8000"/>
                  <a:pt x="65046" y="8000"/>
                </a:cubicBezTo>
                <a:cubicBezTo>
                  <a:pt x="65046" y="8000"/>
                  <a:pt x="65046" y="7809"/>
                  <a:pt x="64485" y="7809"/>
                </a:cubicBezTo>
                <a:cubicBezTo>
                  <a:pt x="64485" y="7619"/>
                  <a:pt x="63925" y="7619"/>
                  <a:pt x="63925" y="7619"/>
                </a:cubicBezTo>
                <a:cubicBezTo>
                  <a:pt x="63364" y="7619"/>
                  <a:pt x="63364" y="7809"/>
                  <a:pt x="63364" y="8000"/>
                </a:cubicBezTo>
                <a:cubicBezTo>
                  <a:pt x="63364" y="8190"/>
                  <a:pt x="63364" y="8380"/>
                  <a:pt x="63364" y="8571"/>
                </a:cubicBezTo>
                <a:cubicBezTo>
                  <a:pt x="63925" y="8761"/>
                  <a:pt x="63925" y="8952"/>
                  <a:pt x="63925" y="9142"/>
                </a:cubicBezTo>
                <a:cubicBezTo>
                  <a:pt x="63925" y="9333"/>
                  <a:pt x="63925" y="9904"/>
                  <a:pt x="64485" y="10285"/>
                </a:cubicBezTo>
                <a:cubicBezTo>
                  <a:pt x="64485" y="10476"/>
                  <a:pt x="64485" y="10666"/>
                  <a:pt x="65046" y="11047"/>
                </a:cubicBezTo>
                <a:cubicBezTo>
                  <a:pt x="65607" y="11428"/>
                  <a:pt x="66168" y="11619"/>
                  <a:pt x="66728" y="11619"/>
                </a:cubicBezTo>
                <a:cubicBezTo>
                  <a:pt x="67289" y="11809"/>
                  <a:pt x="67850" y="11809"/>
                  <a:pt x="67850" y="11809"/>
                </a:cubicBezTo>
                <a:cubicBezTo>
                  <a:pt x="68411" y="11809"/>
                  <a:pt x="68411" y="11809"/>
                  <a:pt x="68411" y="11809"/>
                </a:cubicBezTo>
                <a:cubicBezTo>
                  <a:pt x="68411" y="12000"/>
                  <a:pt x="68411" y="12380"/>
                  <a:pt x="68971" y="12952"/>
                </a:cubicBezTo>
                <a:cubicBezTo>
                  <a:pt x="68971" y="13523"/>
                  <a:pt x="69532" y="13714"/>
                  <a:pt x="69532" y="13714"/>
                </a:cubicBezTo>
                <a:cubicBezTo>
                  <a:pt x="69532" y="13904"/>
                  <a:pt x="69532" y="13904"/>
                  <a:pt x="69532" y="14285"/>
                </a:cubicBezTo>
                <a:cubicBezTo>
                  <a:pt x="70093" y="14666"/>
                  <a:pt x="69532" y="15047"/>
                  <a:pt x="69532" y="15238"/>
                </a:cubicBezTo>
                <a:cubicBezTo>
                  <a:pt x="69532" y="15619"/>
                  <a:pt x="68971" y="15809"/>
                  <a:pt x="68971" y="15809"/>
                </a:cubicBezTo>
                <a:cubicBezTo>
                  <a:pt x="68971" y="15809"/>
                  <a:pt x="68971" y="15809"/>
                  <a:pt x="68411" y="15619"/>
                </a:cubicBezTo>
                <a:cubicBezTo>
                  <a:pt x="67850" y="15619"/>
                  <a:pt x="67850" y="15619"/>
                  <a:pt x="66728" y="15809"/>
                </a:cubicBezTo>
                <a:cubicBezTo>
                  <a:pt x="65607" y="15809"/>
                  <a:pt x="63925" y="16190"/>
                  <a:pt x="62803" y="16380"/>
                </a:cubicBezTo>
                <a:cubicBezTo>
                  <a:pt x="61121" y="16571"/>
                  <a:pt x="59439" y="16952"/>
                  <a:pt x="58878" y="17142"/>
                </a:cubicBezTo>
                <a:cubicBezTo>
                  <a:pt x="57757" y="17142"/>
                  <a:pt x="57757" y="17142"/>
                  <a:pt x="57196" y="17333"/>
                </a:cubicBezTo>
                <a:cubicBezTo>
                  <a:pt x="56635" y="17523"/>
                  <a:pt x="56635" y="17333"/>
                  <a:pt x="56635" y="17333"/>
                </a:cubicBezTo>
                <a:cubicBezTo>
                  <a:pt x="56074" y="17333"/>
                  <a:pt x="55514" y="17333"/>
                  <a:pt x="54953" y="17333"/>
                </a:cubicBezTo>
                <a:cubicBezTo>
                  <a:pt x="54392" y="17333"/>
                  <a:pt x="54392" y="17333"/>
                  <a:pt x="53831" y="17333"/>
                </a:cubicBezTo>
                <a:cubicBezTo>
                  <a:pt x="53271" y="17523"/>
                  <a:pt x="53271" y="17523"/>
                  <a:pt x="52710" y="17523"/>
                </a:cubicBezTo>
                <a:cubicBezTo>
                  <a:pt x="52149" y="17523"/>
                  <a:pt x="50467" y="17333"/>
                  <a:pt x="49345" y="17333"/>
                </a:cubicBezTo>
                <a:cubicBezTo>
                  <a:pt x="48224" y="17333"/>
                  <a:pt x="45981" y="17333"/>
                  <a:pt x="45420" y="17333"/>
                </a:cubicBezTo>
                <a:cubicBezTo>
                  <a:pt x="44859" y="17333"/>
                  <a:pt x="44299" y="17333"/>
                  <a:pt x="43738" y="17333"/>
                </a:cubicBezTo>
                <a:cubicBezTo>
                  <a:pt x="43177" y="17333"/>
                  <a:pt x="42056" y="17333"/>
                  <a:pt x="40934" y="17523"/>
                </a:cubicBezTo>
                <a:cubicBezTo>
                  <a:pt x="40373" y="17714"/>
                  <a:pt x="39252" y="18095"/>
                  <a:pt x="38691" y="18095"/>
                </a:cubicBezTo>
                <a:cubicBezTo>
                  <a:pt x="38691" y="18285"/>
                  <a:pt x="38130" y="18666"/>
                  <a:pt x="38130" y="18857"/>
                </a:cubicBezTo>
                <a:cubicBezTo>
                  <a:pt x="37570" y="18857"/>
                  <a:pt x="37570" y="19619"/>
                  <a:pt x="37570" y="19809"/>
                </a:cubicBezTo>
                <a:cubicBezTo>
                  <a:pt x="37570" y="20190"/>
                  <a:pt x="37570" y="20000"/>
                  <a:pt x="37009" y="20571"/>
                </a:cubicBezTo>
                <a:cubicBezTo>
                  <a:pt x="36448" y="21333"/>
                  <a:pt x="35887" y="22476"/>
                  <a:pt x="35327" y="23047"/>
                </a:cubicBezTo>
                <a:cubicBezTo>
                  <a:pt x="35327" y="23428"/>
                  <a:pt x="34205" y="24761"/>
                  <a:pt x="34205" y="25523"/>
                </a:cubicBezTo>
                <a:cubicBezTo>
                  <a:pt x="33644" y="26285"/>
                  <a:pt x="33084" y="27428"/>
                  <a:pt x="32523" y="28000"/>
                </a:cubicBezTo>
                <a:cubicBezTo>
                  <a:pt x="32523" y="28761"/>
                  <a:pt x="31962" y="29904"/>
                  <a:pt x="31962" y="30476"/>
                </a:cubicBezTo>
                <a:cubicBezTo>
                  <a:pt x="31962" y="31238"/>
                  <a:pt x="32523" y="32571"/>
                  <a:pt x="32523" y="33333"/>
                </a:cubicBezTo>
                <a:cubicBezTo>
                  <a:pt x="32523" y="33904"/>
                  <a:pt x="33084" y="35047"/>
                  <a:pt x="33644" y="35428"/>
                </a:cubicBezTo>
                <a:cubicBezTo>
                  <a:pt x="34205" y="36000"/>
                  <a:pt x="34205" y="36380"/>
                  <a:pt x="34205" y="36571"/>
                </a:cubicBezTo>
                <a:cubicBezTo>
                  <a:pt x="34766" y="36571"/>
                  <a:pt x="34766" y="36952"/>
                  <a:pt x="34766" y="36952"/>
                </a:cubicBezTo>
                <a:cubicBezTo>
                  <a:pt x="35327" y="37142"/>
                  <a:pt x="35327" y="37142"/>
                  <a:pt x="35887" y="37333"/>
                </a:cubicBezTo>
                <a:cubicBezTo>
                  <a:pt x="36448" y="37523"/>
                  <a:pt x="35887" y="37523"/>
                  <a:pt x="36448" y="37523"/>
                </a:cubicBezTo>
                <a:cubicBezTo>
                  <a:pt x="36448" y="37714"/>
                  <a:pt x="36448" y="37904"/>
                  <a:pt x="37009" y="37904"/>
                </a:cubicBezTo>
                <a:cubicBezTo>
                  <a:pt x="37009" y="37904"/>
                  <a:pt x="37009" y="37904"/>
                  <a:pt x="37570" y="37904"/>
                </a:cubicBezTo>
                <a:cubicBezTo>
                  <a:pt x="37570" y="37904"/>
                  <a:pt x="38130" y="38095"/>
                  <a:pt x="38691" y="38285"/>
                </a:cubicBezTo>
                <a:cubicBezTo>
                  <a:pt x="38691" y="38285"/>
                  <a:pt x="38691" y="38285"/>
                  <a:pt x="38691" y="38285"/>
                </a:cubicBezTo>
                <a:cubicBezTo>
                  <a:pt x="38691" y="38476"/>
                  <a:pt x="39252" y="38857"/>
                  <a:pt x="39252" y="38857"/>
                </a:cubicBezTo>
                <a:cubicBezTo>
                  <a:pt x="39252" y="39047"/>
                  <a:pt x="39252" y="39047"/>
                  <a:pt x="39252" y="39428"/>
                </a:cubicBezTo>
                <a:cubicBezTo>
                  <a:pt x="39252" y="39619"/>
                  <a:pt x="39252" y="39619"/>
                  <a:pt x="39813" y="39619"/>
                </a:cubicBezTo>
                <a:cubicBezTo>
                  <a:pt x="40373" y="39619"/>
                  <a:pt x="40373" y="39619"/>
                  <a:pt x="40373" y="39619"/>
                </a:cubicBezTo>
                <a:cubicBezTo>
                  <a:pt x="40934" y="39619"/>
                  <a:pt x="40934" y="39619"/>
                  <a:pt x="40934" y="39619"/>
                </a:cubicBezTo>
                <a:cubicBezTo>
                  <a:pt x="40934" y="39809"/>
                  <a:pt x="40934" y="40000"/>
                  <a:pt x="41495" y="40000"/>
                </a:cubicBezTo>
                <a:cubicBezTo>
                  <a:pt x="41495" y="40000"/>
                  <a:pt x="42056" y="40000"/>
                  <a:pt x="42056" y="39809"/>
                </a:cubicBezTo>
                <a:cubicBezTo>
                  <a:pt x="42616" y="39809"/>
                  <a:pt x="42616" y="39809"/>
                  <a:pt x="42616" y="40000"/>
                </a:cubicBezTo>
                <a:cubicBezTo>
                  <a:pt x="42616" y="40190"/>
                  <a:pt x="43177" y="40571"/>
                  <a:pt x="43177" y="40952"/>
                </a:cubicBezTo>
                <a:cubicBezTo>
                  <a:pt x="43177" y="41523"/>
                  <a:pt x="43177" y="41523"/>
                  <a:pt x="43177" y="41714"/>
                </a:cubicBezTo>
                <a:cubicBezTo>
                  <a:pt x="43177" y="41904"/>
                  <a:pt x="43177" y="42476"/>
                  <a:pt x="43177" y="42666"/>
                </a:cubicBezTo>
                <a:cubicBezTo>
                  <a:pt x="43177" y="42857"/>
                  <a:pt x="43177" y="42857"/>
                  <a:pt x="42616" y="42857"/>
                </a:cubicBezTo>
                <a:cubicBezTo>
                  <a:pt x="42616" y="43047"/>
                  <a:pt x="42056" y="43047"/>
                  <a:pt x="41495" y="43047"/>
                </a:cubicBezTo>
                <a:cubicBezTo>
                  <a:pt x="41495" y="43238"/>
                  <a:pt x="40934" y="43238"/>
                  <a:pt x="40934" y="43428"/>
                </a:cubicBezTo>
                <a:cubicBezTo>
                  <a:pt x="40934" y="43619"/>
                  <a:pt x="40934" y="44000"/>
                  <a:pt x="40934" y="44380"/>
                </a:cubicBezTo>
                <a:cubicBezTo>
                  <a:pt x="40934" y="44761"/>
                  <a:pt x="40934" y="45333"/>
                  <a:pt x="40934" y="45523"/>
                </a:cubicBezTo>
                <a:cubicBezTo>
                  <a:pt x="40934" y="45523"/>
                  <a:pt x="40934" y="45523"/>
                  <a:pt x="40373" y="45904"/>
                </a:cubicBezTo>
                <a:cubicBezTo>
                  <a:pt x="40373" y="46285"/>
                  <a:pt x="40373" y="47619"/>
                  <a:pt x="40373" y="48000"/>
                </a:cubicBezTo>
                <a:cubicBezTo>
                  <a:pt x="40373" y="48190"/>
                  <a:pt x="39813" y="49333"/>
                  <a:pt x="39252" y="49904"/>
                </a:cubicBezTo>
                <a:cubicBezTo>
                  <a:pt x="39252" y="50285"/>
                  <a:pt x="38691" y="51238"/>
                  <a:pt x="38691" y="51619"/>
                </a:cubicBezTo>
                <a:cubicBezTo>
                  <a:pt x="38691" y="52000"/>
                  <a:pt x="38691" y="53714"/>
                  <a:pt x="38691" y="54095"/>
                </a:cubicBezTo>
                <a:cubicBezTo>
                  <a:pt x="38691" y="54476"/>
                  <a:pt x="38130" y="56190"/>
                  <a:pt x="38130" y="56571"/>
                </a:cubicBezTo>
                <a:cubicBezTo>
                  <a:pt x="37570" y="56761"/>
                  <a:pt x="37570" y="57333"/>
                  <a:pt x="37570" y="57714"/>
                </a:cubicBezTo>
                <a:cubicBezTo>
                  <a:pt x="37570" y="57904"/>
                  <a:pt x="37570" y="57904"/>
                  <a:pt x="38130" y="57904"/>
                </a:cubicBezTo>
                <a:cubicBezTo>
                  <a:pt x="38691" y="57904"/>
                  <a:pt x="38691" y="57904"/>
                  <a:pt x="39252" y="57904"/>
                </a:cubicBezTo>
                <a:cubicBezTo>
                  <a:pt x="39813" y="57904"/>
                  <a:pt x="39252" y="57904"/>
                  <a:pt x="39252" y="58095"/>
                </a:cubicBezTo>
                <a:cubicBezTo>
                  <a:pt x="39252" y="58095"/>
                  <a:pt x="39252" y="58285"/>
                  <a:pt x="38691" y="58666"/>
                </a:cubicBezTo>
                <a:cubicBezTo>
                  <a:pt x="38691" y="58857"/>
                  <a:pt x="38130" y="59047"/>
                  <a:pt x="38130" y="59238"/>
                </a:cubicBezTo>
                <a:cubicBezTo>
                  <a:pt x="38130" y="59428"/>
                  <a:pt x="37570" y="59619"/>
                  <a:pt x="37570" y="59809"/>
                </a:cubicBezTo>
                <a:cubicBezTo>
                  <a:pt x="37570" y="59809"/>
                  <a:pt x="37570" y="60000"/>
                  <a:pt x="37570" y="60190"/>
                </a:cubicBezTo>
                <a:cubicBezTo>
                  <a:pt x="37570" y="60190"/>
                  <a:pt x="37009" y="60380"/>
                  <a:pt x="37570" y="60571"/>
                </a:cubicBezTo>
                <a:cubicBezTo>
                  <a:pt x="37570" y="60571"/>
                  <a:pt x="37570" y="60952"/>
                  <a:pt x="37570" y="61333"/>
                </a:cubicBezTo>
                <a:cubicBezTo>
                  <a:pt x="37009" y="61714"/>
                  <a:pt x="37009" y="61714"/>
                  <a:pt x="36448" y="61904"/>
                </a:cubicBezTo>
                <a:cubicBezTo>
                  <a:pt x="36448" y="62095"/>
                  <a:pt x="36448" y="62285"/>
                  <a:pt x="36448" y="62476"/>
                </a:cubicBezTo>
                <a:cubicBezTo>
                  <a:pt x="36448" y="62476"/>
                  <a:pt x="37009" y="62666"/>
                  <a:pt x="37009" y="62857"/>
                </a:cubicBezTo>
                <a:cubicBezTo>
                  <a:pt x="37009" y="62857"/>
                  <a:pt x="36448" y="63047"/>
                  <a:pt x="36448" y="63047"/>
                </a:cubicBezTo>
                <a:cubicBezTo>
                  <a:pt x="36448" y="63238"/>
                  <a:pt x="36448" y="63809"/>
                  <a:pt x="36448" y="64000"/>
                </a:cubicBezTo>
                <a:cubicBezTo>
                  <a:pt x="36448" y="64000"/>
                  <a:pt x="35887" y="64190"/>
                  <a:pt x="35887" y="64571"/>
                </a:cubicBezTo>
                <a:cubicBezTo>
                  <a:pt x="35327" y="64761"/>
                  <a:pt x="35327" y="64952"/>
                  <a:pt x="35327" y="65142"/>
                </a:cubicBezTo>
                <a:cubicBezTo>
                  <a:pt x="35887" y="65333"/>
                  <a:pt x="35327" y="65523"/>
                  <a:pt x="35327" y="65904"/>
                </a:cubicBezTo>
                <a:cubicBezTo>
                  <a:pt x="35327" y="66095"/>
                  <a:pt x="34766" y="66476"/>
                  <a:pt x="34766" y="66476"/>
                </a:cubicBezTo>
                <a:cubicBezTo>
                  <a:pt x="34766" y="66666"/>
                  <a:pt x="34766" y="67238"/>
                  <a:pt x="34205" y="67619"/>
                </a:cubicBezTo>
                <a:cubicBezTo>
                  <a:pt x="34205" y="68190"/>
                  <a:pt x="33084" y="69714"/>
                  <a:pt x="33084" y="70476"/>
                </a:cubicBezTo>
                <a:cubicBezTo>
                  <a:pt x="33084" y="71047"/>
                  <a:pt x="32523" y="71809"/>
                  <a:pt x="32523" y="72761"/>
                </a:cubicBezTo>
                <a:cubicBezTo>
                  <a:pt x="31962" y="73714"/>
                  <a:pt x="31962" y="74476"/>
                  <a:pt x="31962" y="75047"/>
                </a:cubicBezTo>
                <a:cubicBezTo>
                  <a:pt x="31401" y="75428"/>
                  <a:pt x="31401" y="77523"/>
                  <a:pt x="31401" y="78476"/>
                </a:cubicBezTo>
                <a:cubicBezTo>
                  <a:pt x="31401" y="79238"/>
                  <a:pt x="31401" y="80380"/>
                  <a:pt x="31401" y="80571"/>
                </a:cubicBezTo>
                <a:cubicBezTo>
                  <a:pt x="31401" y="80761"/>
                  <a:pt x="31401" y="80952"/>
                  <a:pt x="30841" y="80952"/>
                </a:cubicBezTo>
                <a:cubicBezTo>
                  <a:pt x="30841" y="81142"/>
                  <a:pt x="30841" y="81523"/>
                  <a:pt x="30841" y="82095"/>
                </a:cubicBezTo>
                <a:cubicBezTo>
                  <a:pt x="30280" y="82476"/>
                  <a:pt x="29719" y="83809"/>
                  <a:pt x="29719" y="84000"/>
                </a:cubicBezTo>
                <a:cubicBezTo>
                  <a:pt x="29719" y="84190"/>
                  <a:pt x="29719" y="84571"/>
                  <a:pt x="29158" y="84952"/>
                </a:cubicBezTo>
                <a:cubicBezTo>
                  <a:pt x="28598" y="85333"/>
                  <a:pt x="28037" y="86095"/>
                  <a:pt x="27476" y="86285"/>
                </a:cubicBezTo>
                <a:cubicBezTo>
                  <a:pt x="27476" y="86476"/>
                  <a:pt x="26915" y="87428"/>
                  <a:pt x="26355" y="88000"/>
                </a:cubicBezTo>
                <a:cubicBezTo>
                  <a:pt x="26355" y="88571"/>
                  <a:pt x="25794" y="89333"/>
                  <a:pt x="25794" y="89523"/>
                </a:cubicBezTo>
                <a:cubicBezTo>
                  <a:pt x="25794" y="89904"/>
                  <a:pt x="25233" y="89904"/>
                  <a:pt x="25233" y="90095"/>
                </a:cubicBezTo>
                <a:cubicBezTo>
                  <a:pt x="24672" y="90476"/>
                  <a:pt x="24672" y="90666"/>
                  <a:pt x="24672" y="90857"/>
                </a:cubicBezTo>
                <a:cubicBezTo>
                  <a:pt x="24672" y="91047"/>
                  <a:pt x="24672" y="91238"/>
                  <a:pt x="24672" y="91619"/>
                </a:cubicBezTo>
                <a:cubicBezTo>
                  <a:pt x="24112" y="91809"/>
                  <a:pt x="24112" y="92380"/>
                  <a:pt x="23551" y="92761"/>
                </a:cubicBezTo>
                <a:cubicBezTo>
                  <a:pt x="23551" y="93142"/>
                  <a:pt x="22990" y="93904"/>
                  <a:pt x="22429" y="94285"/>
                </a:cubicBezTo>
                <a:cubicBezTo>
                  <a:pt x="22429" y="94666"/>
                  <a:pt x="21869" y="95238"/>
                  <a:pt x="21869" y="95619"/>
                </a:cubicBezTo>
                <a:cubicBezTo>
                  <a:pt x="21308" y="96000"/>
                  <a:pt x="21308" y="96761"/>
                  <a:pt x="21308" y="97142"/>
                </a:cubicBezTo>
                <a:cubicBezTo>
                  <a:pt x="21308" y="97333"/>
                  <a:pt x="20186" y="98285"/>
                  <a:pt x="20186" y="98857"/>
                </a:cubicBezTo>
                <a:cubicBezTo>
                  <a:pt x="19626" y="99619"/>
                  <a:pt x="18504" y="100952"/>
                  <a:pt x="18504" y="101523"/>
                </a:cubicBezTo>
                <a:cubicBezTo>
                  <a:pt x="17943" y="101904"/>
                  <a:pt x="17383" y="102666"/>
                  <a:pt x="17383" y="103047"/>
                </a:cubicBezTo>
                <a:cubicBezTo>
                  <a:pt x="16822" y="103238"/>
                  <a:pt x="16261" y="104000"/>
                  <a:pt x="16261" y="104190"/>
                </a:cubicBezTo>
                <a:cubicBezTo>
                  <a:pt x="16261" y="104380"/>
                  <a:pt x="16261" y="104571"/>
                  <a:pt x="15700" y="104761"/>
                </a:cubicBezTo>
                <a:cubicBezTo>
                  <a:pt x="15700" y="104952"/>
                  <a:pt x="15140" y="105523"/>
                  <a:pt x="14579" y="105714"/>
                </a:cubicBezTo>
                <a:cubicBezTo>
                  <a:pt x="14579" y="106095"/>
                  <a:pt x="13457" y="107428"/>
                  <a:pt x="12897" y="108000"/>
                </a:cubicBezTo>
                <a:cubicBezTo>
                  <a:pt x="12336" y="108571"/>
                  <a:pt x="11775" y="108952"/>
                  <a:pt x="11214" y="109523"/>
                </a:cubicBezTo>
                <a:cubicBezTo>
                  <a:pt x="10654" y="109904"/>
                  <a:pt x="10093" y="110476"/>
                  <a:pt x="10093" y="110666"/>
                </a:cubicBezTo>
                <a:cubicBezTo>
                  <a:pt x="10093" y="111047"/>
                  <a:pt x="10093" y="111809"/>
                  <a:pt x="10093" y="112000"/>
                </a:cubicBezTo>
                <a:cubicBezTo>
                  <a:pt x="10093" y="112190"/>
                  <a:pt x="10093" y="112952"/>
                  <a:pt x="10093" y="113142"/>
                </a:cubicBezTo>
                <a:cubicBezTo>
                  <a:pt x="9532" y="113333"/>
                  <a:pt x="9532" y="113904"/>
                  <a:pt x="9532" y="114095"/>
                </a:cubicBezTo>
                <a:cubicBezTo>
                  <a:pt x="9532" y="114285"/>
                  <a:pt x="9532" y="114476"/>
                  <a:pt x="9532" y="114666"/>
                </a:cubicBezTo>
                <a:cubicBezTo>
                  <a:pt x="9532" y="114666"/>
                  <a:pt x="8971" y="114857"/>
                  <a:pt x="9532" y="114857"/>
                </a:cubicBezTo>
                <a:cubicBezTo>
                  <a:pt x="9532" y="115047"/>
                  <a:pt x="9532" y="115047"/>
                  <a:pt x="8971" y="115047"/>
                </a:cubicBezTo>
                <a:cubicBezTo>
                  <a:pt x="8411" y="115238"/>
                  <a:pt x="8411" y="115619"/>
                  <a:pt x="8411" y="115619"/>
                </a:cubicBezTo>
                <a:cubicBezTo>
                  <a:pt x="8411" y="115809"/>
                  <a:pt x="8411" y="115809"/>
                  <a:pt x="8411" y="115809"/>
                </a:cubicBezTo>
                <a:cubicBezTo>
                  <a:pt x="7850" y="116000"/>
                  <a:pt x="7850" y="116000"/>
                  <a:pt x="7289" y="116000"/>
                </a:cubicBezTo>
                <a:cubicBezTo>
                  <a:pt x="7289" y="116000"/>
                  <a:pt x="6728" y="116190"/>
                  <a:pt x="6168" y="116380"/>
                </a:cubicBezTo>
                <a:cubicBezTo>
                  <a:pt x="6168" y="116380"/>
                  <a:pt x="6168" y="116571"/>
                  <a:pt x="6168" y="116571"/>
                </a:cubicBezTo>
                <a:cubicBezTo>
                  <a:pt x="5607" y="116761"/>
                  <a:pt x="5607" y="116761"/>
                  <a:pt x="5607" y="116761"/>
                </a:cubicBezTo>
                <a:cubicBezTo>
                  <a:pt x="5046" y="116761"/>
                  <a:pt x="4485" y="116952"/>
                  <a:pt x="4485" y="116952"/>
                </a:cubicBezTo>
                <a:cubicBezTo>
                  <a:pt x="4485" y="117142"/>
                  <a:pt x="3925" y="117142"/>
                  <a:pt x="3925" y="117142"/>
                </a:cubicBezTo>
                <a:cubicBezTo>
                  <a:pt x="3925" y="117333"/>
                  <a:pt x="3364" y="117333"/>
                  <a:pt x="2803" y="117523"/>
                </a:cubicBezTo>
                <a:cubicBezTo>
                  <a:pt x="2803" y="117714"/>
                  <a:pt x="2803" y="117714"/>
                  <a:pt x="2242" y="117714"/>
                </a:cubicBezTo>
                <a:cubicBezTo>
                  <a:pt x="2242" y="117714"/>
                  <a:pt x="1682" y="117904"/>
                  <a:pt x="1682" y="118095"/>
                </a:cubicBezTo>
                <a:cubicBezTo>
                  <a:pt x="1121" y="118285"/>
                  <a:pt x="560" y="118476"/>
                  <a:pt x="560" y="118666"/>
                </a:cubicBezTo>
                <a:cubicBezTo>
                  <a:pt x="0" y="118666"/>
                  <a:pt x="560" y="118666"/>
                  <a:pt x="560" y="118666"/>
                </a:cubicBezTo>
                <a:cubicBezTo>
                  <a:pt x="560" y="118857"/>
                  <a:pt x="560" y="118857"/>
                  <a:pt x="560" y="119047"/>
                </a:cubicBezTo>
                <a:cubicBezTo>
                  <a:pt x="1121" y="119047"/>
                  <a:pt x="1121" y="119047"/>
                  <a:pt x="1121" y="119047"/>
                </a:cubicBezTo>
                <a:cubicBezTo>
                  <a:pt x="1121" y="119238"/>
                  <a:pt x="1121" y="119428"/>
                  <a:pt x="1121" y="119428"/>
                </a:cubicBezTo>
                <a:cubicBezTo>
                  <a:pt x="1682" y="119428"/>
                  <a:pt x="1682" y="119619"/>
                  <a:pt x="1682" y="119619"/>
                </a:cubicBezTo>
                <a:cubicBezTo>
                  <a:pt x="1682" y="119809"/>
                  <a:pt x="2803" y="119809"/>
                  <a:pt x="3364" y="119809"/>
                </a:cubicBezTo>
                <a:cubicBezTo>
                  <a:pt x="4485" y="120000"/>
                  <a:pt x="5607" y="120000"/>
                  <a:pt x="6728" y="120000"/>
                </a:cubicBezTo>
                <a:cubicBezTo>
                  <a:pt x="7850" y="120000"/>
                  <a:pt x="9532" y="120000"/>
                  <a:pt x="10654" y="119809"/>
                </a:cubicBezTo>
                <a:cubicBezTo>
                  <a:pt x="11775" y="119809"/>
                  <a:pt x="14018" y="119619"/>
                  <a:pt x="15140" y="119428"/>
                </a:cubicBezTo>
                <a:cubicBezTo>
                  <a:pt x="16261" y="119238"/>
                  <a:pt x="17383" y="119238"/>
                  <a:pt x="18504" y="119047"/>
                </a:cubicBezTo>
                <a:cubicBezTo>
                  <a:pt x="19626" y="119047"/>
                  <a:pt x="20747" y="118857"/>
                  <a:pt x="21308" y="118666"/>
                </a:cubicBezTo>
                <a:cubicBezTo>
                  <a:pt x="21869" y="118476"/>
                  <a:pt x="21308" y="117904"/>
                  <a:pt x="21308" y="117714"/>
                </a:cubicBezTo>
                <a:cubicBezTo>
                  <a:pt x="21308" y="117333"/>
                  <a:pt x="21869" y="117142"/>
                  <a:pt x="21869" y="116952"/>
                </a:cubicBezTo>
                <a:cubicBezTo>
                  <a:pt x="21869" y="116952"/>
                  <a:pt x="21869" y="116761"/>
                  <a:pt x="21869" y="116761"/>
                </a:cubicBezTo>
                <a:cubicBezTo>
                  <a:pt x="21869" y="116571"/>
                  <a:pt x="22429" y="116190"/>
                  <a:pt x="22990" y="116000"/>
                </a:cubicBezTo>
                <a:cubicBezTo>
                  <a:pt x="22990" y="116000"/>
                  <a:pt x="22990" y="116000"/>
                  <a:pt x="23551" y="116000"/>
                </a:cubicBezTo>
                <a:cubicBezTo>
                  <a:pt x="23551" y="116000"/>
                  <a:pt x="26355" y="116190"/>
                  <a:pt x="26355" y="116190"/>
                </a:cubicBezTo>
                <a:cubicBezTo>
                  <a:pt x="26915" y="116190"/>
                  <a:pt x="26355" y="116190"/>
                  <a:pt x="26355" y="116380"/>
                </a:cubicBezTo>
                <a:cubicBezTo>
                  <a:pt x="26355" y="116571"/>
                  <a:pt x="26355" y="116761"/>
                  <a:pt x="26355" y="116761"/>
                </a:cubicBezTo>
                <a:cubicBezTo>
                  <a:pt x="26355" y="116761"/>
                  <a:pt x="26355" y="116952"/>
                  <a:pt x="26355" y="117142"/>
                </a:cubicBezTo>
                <a:cubicBezTo>
                  <a:pt x="26355" y="117142"/>
                  <a:pt x="26355" y="117142"/>
                  <a:pt x="27476" y="117333"/>
                </a:cubicBezTo>
                <a:cubicBezTo>
                  <a:pt x="28037" y="117333"/>
                  <a:pt x="30280" y="117523"/>
                  <a:pt x="30841" y="117523"/>
                </a:cubicBezTo>
                <a:cubicBezTo>
                  <a:pt x="31401" y="117523"/>
                  <a:pt x="32523" y="117333"/>
                  <a:pt x="32523" y="117333"/>
                </a:cubicBezTo>
                <a:cubicBezTo>
                  <a:pt x="33084" y="117333"/>
                  <a:pt x="32523" y="117142"/>
                  <a:pt x="32523" y="117142"/>
                </a:cubicBezTo>
                <a:cubicBezTo>
                  <a:pt x="32523" y="116952"/>
                  <a:pt x="32523" y="116761"/>
                  <a:pt x="32523" y="116761"/>
                </a:cubicBezTo>
                <a:cubicBezTo>
                  <a:pt x="32523" y="116571"/>
                  <a:pt x="32523" y="116571"/>
                  <a:pt x="32523" y="116761"/>
                </a:cubicBezTo>
                <a:cubicBezTo>
                  <a:pt x="33084" y="116761"/>
                  <a:pt x="34205" y="116761"/>
                  <a:pt x="35327" y="116761"/>
                </a:cubicBezTo>
                <a:cubicBezTo>
                  <a:pt x="35887" y="116952"/>
                  <a:pt x="39252" y="117142"/>
                  <a:pt x="40373" y="117142"/>
                </a:cubicBezTo>
                <a:cubicBezTo>
                  <a:pt x="41495" y="117142"/>
                  <a:pt x="42616" y="117142"/>
                  <a:pt x="43177" y="117333"/>
                </a:cubicBezTo>
                <a:cubicBezTo>
                  <a:pt x="43738" y="117333"/>
                  <a:pt x="43738" y="117333"/>
                  <a:pt x="43738" y="117333"/>
                </a:cubicBezTo>
                <a:cubicBezTo>
                  <a:pt x="43738" y="117333"/>
                  <a:pt x="44859" y="117333"/>
                  <a:pt x="45420" y="117333"/>
                </a:cubicBezTo>
                <a:cubicBezTo>
                  <a:pt x="45981" y="117333"/>
                  <a:pt x="45981" y="117523"/>
                  <a:pt x="45981" y="117523"/>
                </a:cubicBezTo>
                <a:cubicBezTo>
                  <a:pt x="46542" y="117523"/>
                  <a:pt x="46542" y="117523"/>
                  <a:pt x="47102" y="117523"/>
                </a:cubicBezTo>
                <a:cubicBezTo>
                  <a:pt x="47102" y="117523"/>
                  <a:pt x="47663" y="117333"/>
                  <a:pt x="47663" y="117142"/>
                </a:cubicBezTo>
                <a:cubicBezTo>
                  <a:pt x="48224" y="116952"/>
                  <a:pt x="48224" y="116952"/>
                  <a:pt x="48224" y="116761"/>
                </a:cubicBezTo>
                <a:cubicBezTo>
                  <a:pt x="48224" y="116380"/>
                  <a:pt x="48224" y="116000"/>
                  <a:pt x="48224" y="116000"/>
                </a:cubicBezTo>
                <a:cubicBezTo>
                  <a:pt x="48224" y="115809"/>
                  <a:pt x="48224" y="115619"/>
                  <a:pt x="48224" y="115428"/>
                </a:cubicBezTo>
                <a:cubicBezTo>
                  <a:pt x="48224" y="115238"/>
                  <a:pt x="48224" y="115047"/>
                  <a:pt x="48224" y="114857"/>
                </a:cubicBezTo>
                <a:cubicBezTo>
                  <a:pt x="48224" y="114666"/>
                  <a:pt x="49345" y="112190"/>
                  <a:pt x="49345" y="111619"/>
                </a:cubicBezTo>
                <a:cubicBezTo>
                  <a:pt x="49906" y="110476"/>
                  <a:pt x="50467" y="108952"/>
                  <a:pt x="51028" y="108571"/>
                </a:cubicBezTo>
                <a:cubicBezTo>
                  <a:pt x="51028" y="108190"/>
                  <a:pt x="52149" y="105714"/>
                  <a:pt x="52149" y="105142"/>
                </a:cubicBezTo>
                <a:cubicBezTo>
                  <a:pt x="52149" y="104761"/>
                  <a:pt x="53271" y="102095"/>
                  <a:pt x="53271" y="101523"/>
                </a:cubicBezTo>
                <a:cubicBezTo>
                  <a:pt x="53831" y="101142"/>
                  <a:pt x="53831" y="99619"/>
                  <a:pt x="53831" y="99238"/>
                </a:cubicBezTo>
                <a:cubicBezTo>
                  <a:pt x="54392" y="98857"/>
                  <a:pt x="54392" y="96761"/>
                  <a:pt x="54953" y="96380"/>
                </a:cubicBezTo>
                <a:cubicBezTo>
                  <a:pt x="54953" y="96000"/>
                  <a:pt x="54953" y="94285"/>
                  <a:pt x="54953" y="94095"/>
                </a:cubicBezTo>
                <a:cubicBezTo>
                  <a:pt x="54953" y="93714"/>
                  <a:pt x="55514" y="92000"/>
                  <a:pt x="55514" y="91809"/>
                </a:cubicBezTo>
                <a:cubicBezTo>
                  <a:pt x="55514" y="91428"/>
                  <a:pt x="55514" y="90285"/>
                  <a:pt x="55514" y="90095"/>
                </a:cubicBezTo>
                <a:cubicBezTo>
                  <a:pt x="55514" y="89904"/>
                  <a:pt x="56074" y="88952"/>
                  <a:pt x="56074" y="88380"/>
                </a:cubicBezTo>
                <a:cubicBezTo>
                  <a:pt x="56074" y="88000"/>
                  <a:pt x="56074" y="87809"/>
                  <a:pt x="56074" y="87619"/>
                </a:cubicBezTo>
                <a:cubicBezTo>
                  <a:pt x="56074" y="87428"/>
                  <a:pt x="56635" y="86666"/>
                  <a:pt x="56635" y="86476"/>
                </a:cubicBezTo>
                <a:cubicBezTo>
                  <a:pt x="56635" y="86476"/>
                  <a:pt x="56635" y="86285"/>
                  <a:pt x="56635" y="86095"/>
                </a:cubicBezTo>
                <a:cubicBezTo>
                  <a:pt x="56635" y="86095"/>
                  <a:pt x="56635" y="85714"/>
                  <a:pt x="57196" y="85523"/>
                </a:cubicBezTo>
                <a:cubicBezTo>
                  <a:pt x="57196" y="85142"/>
                  <a:pt x="57196" y="84571"/>
                  <a:pt x="57196" y="84190"/>
                </a:cubicBezTo>
                <a:cubicBezTo>
                  <a:pt x="57196" y="84000"/>
                  <a:pt x="57757" y="82857"/>
                  <a:pt x="57757" y="82666"/>
                </a:cubicBezTo>
                <a:cubicBezTo>
                  <a:pt x="58317" y="82285"/>
                  <a:pt x="58317" y="82095"/>
                  <a:pt x="58317" y="81904"/>
                </a:cubicBezTo>
                <a:cubicBezTo>
                  <a:pt x="58317" y="81714"/>
                  <a:pt x="58317" y="81714"/>
                  <a:pt x="58317" y="81333"/>
                </a:cubicBezTo>
                <a:cubicBezTo>
                  <a:pt x="58317" y="81142"/>
                  <a:pt x="58317" y="81142"/>
                  <a:pt x="58317" y="80952"/>
                </a:cubicBezTo>
                <a:cubicBezTo>
                  <a:pt x="58878" y="80761"/>
                  <a:pt x="59439" y="80190"/>
                  <a:pt x="59439" y="79809"/>
                </a:cubicBezTo>
                <a:cubicBezTo>
                  <a:pt x="60000" y="79428"/>
                  <a:pt x="60560" y="78666"/>
                  <a:pt x="60560" y="78476"/>
                </a:cubicBezTo>
                <a:cubicBezTo>
                  <a:pt x="60560" y="78095"/>
                  <a:pt x="61121" y="77333"/>
                  <a:pt x="61121" y="77142"/>
                </a:cubicBezTo>
                <a:cubicBezTo>
                  <a:pt x="61121" y="77142"/>
                  <a:pt x="61121" y="77142"/>
                  <a:pt x="61682" y="76952"/>
                </a:cubicBezTo>
                <a:cubicBezTo>
                  <a:pt x="61682" y="76761"/>
                  <a:pt x="62242" y="76190"/>
                  <a:pt x="62803" y="76000"/>
                </a:cubicBezTo>
                <a:cubicBezTo>
                  <a:pt x="62803" y="75619"/>
                  <a:pt x="63364" y="75238"/>
                  <a:pt x="63364" y="75047"/>
                </a:cubicBezTo>
                <a:cubicBezTo>
                  <a:pt x="63364" y="74857"/>
                  <a:pt x="63925" y="74476"/>
                  <a:pt x="63925" y="73904"/>
                </a:cubicBezTo>
                <a:cubicBezTo>
                  <a:pt x="64485" y="73523"/>
                  <a:pt x="66728" y="72000"/>
                  <a:pt x="67289" y="71619"/>
                </a:cubicBezTo>
                <a:cubicBezTo>
                  <a:pt x="67289" y="71428"/>
                  <a:pt x="69532" y="70095"/>
                  <a:pt x="71214" y="68190"/>
                </a:cubicBezTo>
                <a:cubicBezTo>
                  <a:pt x="71775" y="67428"/>
                  <a:pt x="73457" y="65904"/>
                  <a:pt x="74018" y="65142"/>
                </a:cubicBezTo>
                <a:cubicBezTo>
                  <a:pt x="74579" y="64571"/>
                  <a:pt x="75140" y="64000"/>
                  <a:pt x="75700" y="63809"/>
                </a:cubicBezTo>
                <a:cubicBezTo>
                  <a:pt x="75700" y="63619"/>
                  <a:pt x="76822" y="63238"/>
                  <a:pt x="76822" y="63047"/>
                </a:cubicBezTo>
                <a:cubicBezTo>
                  <a:pt x="77383" y="62857"/>
                  <a:pt x="77383" y="62857"/>
                  <a:pt x="77383" y="62857"/>
                </a:cubicBezTo>
                <a:cubicBezTo>
                  <a:pt x="77383" y="62857"/>
                  <a:pt x="78504" y="62857"/>
                  <a:pt x="78504" y="62857"/>
                </a:cubicBezTo>
                <a:cubicBezTo>
                  <a:pt x="79065" y="62857"/>
                  <a:pt x="79065" y="62857"/>
                  <a:pt x="79065" y="63047"/>
                </a:cubicBezTo>
                <a:cubicBezTo>
                  <a:pt x="79626" y="63047"/>
                  <a:pt x="79626" y="63238"/>
                  <a:pt x="79626" y="63619"/>
                </a:cubicBezTo>
                <a:cubicBezTo>
                  <a:pt x="79626" y="63809"/>
                  <a:pt x="79626" y="64000"/>
                  <a:pt x="79626" y="64761"/>
                </a:cubicBezTo>
                <a:cubicBezTo>
                  <a:pt x="79626" y="65333"/>
                  <a:pt x="80186" y="65714"/>
                  <a:pt x="80186" y="66285"/>
                </a:cubicBezTo>
                <a:cubicBezTo>
                  <a:pt x="80747" y="66857"/>
                  <a:pt x="81308" y="67619"/>
                  <a:pt x="81308" y="67809"/>
                </a:cubicBezTo>
                <a:cubicBezTo>
                  <a:pt x="81869" y="68380"/>
                  <a:pt x="82429" y="69523"/>
                  <a:pt x="82990" y="70285"/>
                </a:cubicBezTo>
                <a:cubicBezTo>
                  <a:pt x="82990" y="71047"/>
                  <a:pt x="82990" y="72571"/>
                  <a:pt x="83551" y="73142"/>
                </a:cubicBezTo>
                <a:cubicBezTo>
                  <a:pt x="83551" y="73714"/>
                  <a:pt x="83551" y="75428"/>
                  <a:pt x="83551" y="75809"/>
                </a:cubicBezTo>
                <a:cubicBezTo>
                  <a:pt x="83551" y="76190"/>
                  <a:pt x="84112" y="76571"/>
                  <a:pt x="84112" y="76952"/>
                </a:cubicBezTo>
                <a:cubicBezTo>
                  <a:pt x="84112" y="77333"/>
                  <a:pt x="84112" y="77904"/>
                  <a:pt x="84112" y="78095"/>
                </a:cubicBezTo>
                <a:cubicBezTo>
                  <a:pt x="84112" y="78476"/>
                  <a:pt x="84112" y="79809"/>
                  <a:pt x="84112" y="80000"/>
                </a:cubicBezTo>
                <a:cubicBezTo>
                  <a:pt x="84112" y="80190"/>
                  <a:pt x="84112" y="80952"/>
                  <a:pt x="84112" y="81142"/>
                </a:cubicBezTo>
                <a:cubicBezTo>
                  <a:pt x="84672" y="81523"/>
                  <a:pt x="84672" y="81523"/>
                  <a:pt x="84672" y="82095"/>
                </a:cubicBezTo>
                <a:cubicBezTo>
                  <a:pt x="84672" y="82476"/>
                  <a:pt x="84672" y="82666"/>
                  <a:pt x="84672" y="83047"/>
                </a:cubicBezTo>
                <a:cubicBezTo>
                  <a:pt x="84672" y="83428"/>
                  <a:pt x="84672" y="83619"/>
                  <a:pt x="84672" y="83809"/>
                </a:cubicBezTo>
                <a:cubicBezTo>
                  <a:pt x="84672" y="84000"/>
                  <a:pt x="84672" y="84380"/>
                  <a:pt x="84672" y="84761"/>
                </a:cubicBezTo>
                <a:cubicBezTo>
                  <a:pt x="84672" y="85142"/>
                  <a:pt x="84672" y="85714"/>
                  <a:pt x="84672" y="86476"/>
                </a:cubicBezTo>
                <a:cubicBezTo>
                  <a:pt x="84672" y="87238"/>
                  <a:pt x="84672" y="88000"/>
                  <a:pt x="84672" y="88571"/>
                </a:cubicBezTo>
                <a:cubicBezTo>
                  <a:pt x="84672" y="88952"/>
                  <a:pt x="85233" y="91047"/>
                  <a:pt x="85233" y="92190"/>
                </a:cubicBezTo>
                <a:cubicBezTo>
                  <a:pt x="85233" y="93333"/>
                  <a:pt x="85233" y="94666"/>
                  <a:pt x="85233" y="95428"/>
                </a:cubicBezTo>
                <a:cubicBezTo>
                  <a:pt x="85233" y="96000"/>
                  <a:pt x="85233" y="97904"/>
                  <a:pt x="85233" y="98476"/>
                </a:cubicBezTo>
                <a:cubicBezTo>
                  <a:pt x="85233" y="98857"/>
                  <a:pt x="85233" y="100380"/>
                  <a:pt x="85233" y="100761"/>
                </a:cubicBezTo>
                <a:cubicBezTo>
                  <a:pt x="85233" y="101333"/>
                  <a:pt x="85233" y="101523"/>
                  <a:pt x="84672" y="102095"/>
                </a:cubicBezTo>
                <a:cubicBezTo>
                  <a:pt x="84672" y="102857"/>
                  <a:pt x="84672" y="104000"/>
                  <a:pt x="84112" y="104761"/>
                </a:cubicBezTo>
                <a:cubicBezTo>
                  <a:pt x="84112" y="105523"/>
                  <a:pt x="83551" y="107619"/>
                  <a:pt x="83551" y="108190"/>
                </a:cubicBezTo>
                <a:cubicBezTo>
                  <a:pt x="83551" y="108571"/>
                  <a:pt x="83551" y="109714"/>
                  <a:pt x="82990" y="110095"/>
                </a:cubicBezTo>
                <a:cubicBezTo>
                  <a:pt x="82990" y="110476"/>
                  <a:pt x="82990" y="110666"/>
                  <a:pt x="83551" y="111047"/>
                </a:cubicBezTo>
                <a:cubicBezTo>
                  <a:pt x="83551" y="111619"/>
                  <a:pt x="85233" y="113142"/>
                  <a:pt x="85233" y="113142"/>
                </a:cubicBezTo>
                <a:cubicBezTo>
                  <a:pt x="85794" y="113333"/>
                  <a:pt x="85794" y="113523"/>
                  <a:pt x="85794" y="113904"/>
                </a:cubicBezTo>
                <a:cubicBezTo>
                  <a:pt x="85794" y="114285"/>
                  <a:pt x="85794" y="114666"/>
                  <a:pt x="85794" y="115047"/>
                </a:cubicBezTo>
                <a:cubicBezTo>
                  <a:pt x="85794" y="115238"/>
                  <a:pt x="86355" y="116000"/>
                  <a:pt x="86355" y="116000"/>
                </a:cubicBezTo>
                <a:cubicBezTo>
                  <a:pt x="86355" y="116000"/>
                  <a:pt x="86355" y="116000"/>
                  <a:pt x="86915" y="116190"/>
                </a:cubicBezTo>
                <a:cubicBezTo>
                  <a:pt x="88037" y="116380"/>
                  <a:pt x="88037" y="116380"/>
                  <a:pt x="88598" y="116571"/>
                </a:cubicBezTo>
                <a:cubicBezTo>
                  <a:pt x="89158" y="116571"/>
                  <a:pt x="89158" y="116571"/>
                  <a:pt x="89719" y="116571"/>
                </a:cubicBezTo>
                <a:cubicBezTo>
                  <a:pt x="90841" y="116571"/>
                  <a:pt x="90841" y="116571"/>
                  <a:pt x="91401" y="116571"/>
                </a:cubicBezTo>
                <a:cubicBezTo>
                  <a:pt x="91401" y="116380"/>
                  <a:pt x="91401" y="116571"/>
                  <a:pt x="91401" y="116952"/>
                </a:cubicBezTo>
                <a:cubicBezTo>
                  <a:pt x="91401" y="117333"/>
                  <a:pt x="91962" y="117523"/>
                  <a:pt x="91962" y="117714"/>
                </a:cubicBezTo>
                <a:cubicBezTo>
                  <a:pt x="91962" y="117714"/>
                  <a:pt x="92523" y="117904"/>
                  <a:pt x="91962" y="118095"/>
                </a:cubicBezTo>
                <a:cubicBezTo>
                  <a:pt x="91962" y="118095"/>
                  <a:pt x="91962" y="118285"/>
                  <a:pt x="92523" y="118476"/>
                </a:cubicBezTo>
                <a:cubicBezTo>
                  <a:pt x="93084" y="118476"/>
                  <a:pt x="93644" y="118666"/>
                  <a:pt x="93644" y="118857"/>
                </a:cubicBezTo>
                <a:cubicBezTo>
                  <a:pt x="94205" y="118857"/>
                  <a:pt x="95327" y="119047"/>
                  <a:pt x="96448" y="119238"/>
                </a:cubicBezTo>
                <a:cubicBezTo>
                  <a:pt x="98130" y="119238"/>
                  <a:pt x="99813" y="119238"/>
                  <a:pt x="101495" y="119238"/>
                </a:cubicBezTo>
                <a:cubicBezTo>
                  <a:pt x="102616" y="119238"/>
                  <a:pt x="104859" y="119238"/>
                  <a:pt x="105981" y="119238"/>
                </a:cubicBezTo>
                <a:cubicBezTo>
                  <a:pt x="106542" y="119238"/>
                  <a:pt x="108785" y="119047"/>
                  <a:pt x="109345" y="118857"/>
                </a:cubicBezTo>
                <a:cubicBezTo>
                  <a:pt x="109906" y="118666"/>
                  <a:pt x="110467" y="118095"/>
                  <a:pt x="111028" y="117904"/>
                </a:cubicBezTo>
                <a:cubicBezTo>
                  <a:pt x="111028" y="117714"/>
                  <a:pt x="111028" y="117523"/>
                  <a:pt x="111028" y="117333"/>
                </a:cubicBezTo>
                <a:cubicBezTo>
                  <a:pt x="111028" y="117142"/>
                  <a:pt x="110467" y="116761"/>
                  <a:pt x="110467" y="116761"/>
                </a:cubicBezTo>
                <a:cubicBezTo>
                  <a:pt x="109906" y="116571"/>
                  <a:pt x="109906" y="116571"/>
                  <a:pt x="109906" y="116380"/>
                </a:cubicBezTo>
                <a:cubicBezTo>
                  <a:pt x="109906" y="116190"/>
                  <a:pt x="109906" y="116190"/>
                  <a:pt x="110467" y="116190"/>
                </a:cubicBezTo>
                <a:cubicBezTo>
                  <a:pt x="111028" y="116190"/>
                  <a:pt x="113271" y="116190"/>
                  <a:pt x="113831" y="116380"/>
                </a:cubicBezTo>
                <a:cubicBezTo>
                  <a:pt x="114953" y="116380"/>
                  <a:pt x="114953" y="116380"/>
                  <a:pt x="115514" y="116190"/>
                </a:cubicBezTo>
                <a:cubicBezTo>
                  <a:pt x="116074" y="116190"/>
                  <a:pt x="116635" y="116190"/>
                  <a:pt x="117196" y="116190"/>
                </a:cubicBezTo>
                <a:cubicBezTo>
                  <a:pt x="117196" y="116190"/>
                  <a:pt x="117757" y="116190"/>
                  <a:pt x="117757" y="116190"/>
                </a:cubicBezTo>
                <a:cubicBezTo>
                  <a:pt x="118317" y="116190"/>
                  <a:pt x="118317" y="116000"/>
                  <a:pt x="118317" y="115809"/>
                </a:cubicBezTo>
                <a:cubicBezTo>
                  <a:pt x="118878" y="115809"/>
                  <a:pt x="118878" y="115428"/>
                  <a:pt x="118878" y="115238"/>
                </a:cubicBezTo>
                <a:cubicBezTo>
                  <a:pt x="118878" y="115047"/>
                  <a:pt x="118878" y="114666"/>
                  <a:pt x="118878" y="114666"/>
                </a:cubicBezTo>
                <a:cubicBezTo>
                  <a:pt x="118878" y="114476"/>
                  <a:pt x="118878" y="114285"/>
                  <a:pt x="118878" y="113904"/>
                </a:cubicBezTo>
                <a:cubicBezTo>
                  <a:pt x="118878" y="113523"/>
                  <a:pt x="118878" y="113142"/>
                  <a:pt x="118878" y="112952"/>
                </a:cubicBezTo>
                <a:cubicBezTo>
                  <a:pt x="118878" y="112761"/>
                  <a:pt x="118878" y="112571"/>
                  <a:pt x="118878" y="112190"/>
                </a:cubicBezTo>
                <a:cubicBezTo>
                  <a:pt x="118878" y="112000"/>
                  <a:pt x="118878" y="111428"/>
                  <a:pt x="118878" y="111047"/>
                </a:cubicBezTo>
                <a:cubicBezTo>
                  <a:pt x="118878" y="110476"/>
                  <a:pt x="118878" y="109523"/>
                  <a:pt x="119439" y="108952"/>
                </a:cubicBezTo>
                <a:cubicBezTo>
                  <a:pt x="119439" y="108571"/>
                  <a:pt x="119439" y="108380"/>
                  <a:pt x="119439" y="108000"/>
                </a:cubicBezTo>
                <a:cubicBezTo>
                  <a:pt x="118878" y="107809"/>
                  <a:pt x="118878" y="105523"/>
                  <a:pt x="118317" y="105333"/>
                </a:cubicBezTo>
                <a:cubicBezTo>
                  <a:pt x="118317" y="104952"/>
                  <a:pt x="117757" y="103238"/>
                  <a:pt x="117757" y="102857"/>
                </a:cubicBezTo>
                <a:cubicBezTo>
                  <a:pt x="117757" y="102666"/>
                  <a:pt x="117757" y="100952"/>
                  <a:pt x="117196" y="100571"/>
                </a:cubicBezTo>
                <a:cubicBezTo>
                  <a:pt x="117196" y="100190"/>
                  <a:pt x="117196" y="99238"/>
                  <a:pt x="117196" y="98857"/>
                </a:cubicBezTo>
                <a:cubicBezTo>
                  <a:pt x="117196" y="98666"/>
                  <a:pt x="117196" y="98666"/>
                  <a:pt x="117196" y="98476"/>
                </a:cubicBezTo>
                <a:cubicBezTo>
                  <a:pt x="117196" y="98095"/>
                  <a:pt x="116635" y="97904"/>
                  <a:pt x="116635" y="97333"/>
                </a:cubicBezTo>
                <a:cubicBezTo>
                  <a:pt x="116635" y="96952"/>
                  <a:pt x="116074" y="95809"/>
                  <a:pt x="116074" y="95238"/>
                </a:cubicBezTo>
                <a:cubicBezTo>
                  <a:pt x="115514" y="94666"/>
                  <a:pt x="114953" y="92380"/>
                  <a:pt x="114953" y="92000"/>
                </a:cubicBezTo>
                <a:cubicBezTo>
                  <a:pt x="114953" y="91428"/>
                  <a:pt x="114392" y="90285"/>
                  <a:pt x="114392" y="89904"/>
                </a:cubicBezTo>
                <a:cubicBezTo>
                  <a:pt x="114392" y="89714"/>
                  <a:pt x="114392" y="89142"/>
                  <a:pt x="114392" y="88761"/>
                </a:cubicBezTo>
                <a:cubicBezTo>
                  <a:pt x="114392" y="88571"/>
                  <a:pt x="113831" y="88190"/>
                  <a:pt x="113831" y="88000"/>
                </a:cubicBezTo>
                <a:cubicBezTo>
                  <a:pt x="113831" y="87619"/>
                  <a:pt x="113831" y="87047"/>
                  <a:pt x="113831" y="86857"/>
                </a:cubicBezTo>
                <a:cubicBezTo>
                  <a:pt x="113831" y="86476"/>
                  <a:pt x="113271" y="86095"/>
                  <a:pt x="113271" y="85904"/>
                </a:cubicBezTo>
                <a:cubicBezTo>
                  <a:pt x="113271" y="85904"/>
                  <a:pt x="113271" y="85523"/>
                  <a:pt x="113271" y="85142"/>
                </a:cubicBezTo>
                <a:cubicBezTo>
                  <a:pt x="113271" y="84952"/>
                  <a:pt x="113271" y="84761"/>
                  <a:pt x="113271" y="84380"/>
                </a:cubicBezTo>
                <a:cubicBezTo>
                  <a:pt x="113271" y="84000"/>
                  <a:pt x="112710" y="83047"/>
                  <a:pt x="112710" y="82857"/>
                </a:cubicBezTo>
                <a:cubicBezTo>
                  <a:pt x="112710" y="82666"/>
                  <a:pt x="112710" y="82095"/>
                  <a:pt x="112710" y="81714"/>
                </a:cubicBezTo>
                <a:cubicBezTo>
                  <a:pt x="112710" y="81523"/>
                  <a:pt x="112710" y="79809"/>
                  <a:pt x="112710" y="79238"/>
                </a:cubicBezTo>
                <a:cubicBezTo>
                  <a:pt x="112710" y="78857"/>
                  <a:pt x="112710" y="77714"/>
                  <a:pt x="112710" y="77333"/>
                </a:cubicBezTo>
                <a:cubicBezTo>
                  <a:pt x="112710" y="77142"/>
                  <a:pt x="112710" y="76380"/>
                  <a:pt x="112710" y="76000"/>
                </a:cubicBezTo>
                <a:cubicBezTo>
                  <a:pt x="113271" y="75619"/>
                  <a:pt x="113271" y="74857"/>
                  <a:pt x="113271" y="74095"/>
                </a:cubicBezTo>
                <a:cubicBezTo>
                  <a:pt x="113271" y="73523"/>
                  <a:pt x="113271" y="71619"/>
                  <a:pt x="113271" y="70666"/>
                </a:cubicBezTo>
                <a:cubicBezTo>
                  <a:pt x="113271" y="69714"/>
                  <a:pt x="113831" y="68952"/>
                  <a:pt x="113831" y="67809"/>
                </a:cubicBezTo>
                <a:cubicBezTo>
                  <a:pt x="114392" y="66666"/>
                  <a:pt x="114953" y="66285"/>
                  <a:pt x="114953" y="65714"/>
                </a:cubicBezTo>
                <a:cubicBezTo>
                  <a:pt x="115514" y="65142"/>
                  <a:pt x="116074" y="63809"/>
                  <a:pt x="116635" y="62857"/>
                </a:cubicBezTo>
                <a:cubicBezTo>
                  <a:pt x="117196" y="61904"/>
                  <a:pt x="117757" y="60571"/>
                  <a:pt x="117757" y="60380"/>
                </a:cubicBezTo>
                <a:cubicBezTo>
                  <a:pt x="117757" y="60000"/>
                  <a:pt x="117757" y="59619"/>
                  <a:pt x="117757" y="59428"/>
                </a:cubicBezTo>
                <a:cubicBezTo>
                  <a:pt x="118317" y="59238"/>
                  <a:pt x="118317" y="59047"/>
                  <a:pt x="117757" y="58857"/>
                </a:cubicBezTo>
                <a:cubicBezTo>
                  <a:pt x="117757" y="58476"/>
                  <a:pt x="117757" y="58285"/>
                  <a:pt x="117757" y="58095"/>
                </a:cubicBezTo>
                <a:cubicBezTo>
                  <a:pt x="117757" y="57904"/>
                  <a:pt x="117757" y="57904"/>
                  <a:pt x="117757" y="57904"/>
                </a:cubicBezTo>
                <a:cubicBezTo>
                  <a:pt x="118317" y="57904"/>
                  <a:pt x="118317" y="57714"/>
                  <a:pt x="118317" y="57333"/>
                </a:cubicBezTo>
                <a:cubicBezTo>
                  <a:pt x="118317" y="57142"/>
                  <a:pt x="118317" y="56761"/>
                  <a:pt x="117757" y="56571"/>
                </a:cubicBezTo>
                <a:cubicBezTo>
                  <a:pt x="117757" y="56380"/>
                  <a:pt x="117196" y="55809"/>
                  <a:pt x="117196" y="55619"/>
                </a:cubicBezTo>
                <a:cubicBezTo>
                  <a:pt x="117196" y="55619"/>
                  <a:pt x="116635" y="55238"/>
                  <a:pt x="116635" y="54857"/>
                </a:cubicBezTo>
                <a:cubicBezTo>
                  <a:pt x="116635" y="54476"/>
                  <a:pt x="116635" y="53714"/>
                  <a:pt x="116074" y="53142"/>
                </a:cubicBezTo>
                <a:cubicBezTo>
                  <a:pt x="116074" y="52571"/>
                  <a:pt x="115514" y="52380"/>
                  <a:pt x="115514" y="52190"/>
                </a:cubicBezTo>
                <a:cubicBezTo>
                  <a:pt x="115514" y="52000"/>
                  <a:pt x="114953" y="51428"/>
                  <a:pt x="114953" y="51238"/>
                </a:cubicBezTo>
                <a:cubicBezTo>
                  <a:pt x="114953" y="51047"/>
                  <a:pt x="114392" y="50476"/>
                  <a:pt x="113831" y="50095"/>
                </a:cubicBezTo>
                <a:cubicBezTo>
                  <a:pt x="113271" y="49714"/>
                  <a:pt x="112710" y="49333"/>
                  <a:pt x="112710" y="49142"/>
                </a:cubicBezTo>
                <a:cubicBezTo>
                  <a:pt x="112710" y="48952"/>
                  <a:pt x="112710" y="48380"/>
                  <a:pt x="112149" y="48190"/>
                </a:cubicBezTo>
                <a:cubicBezTo>
                  <a:pt x="112149" y="47809"/>
                  <a:pt x="112149" y="47619"/>
                  <a:pt x="112149" y="47428"/>
                </a:cubicBezTo>
                <a:cubicBezTo>
                  <a:pt x="112149" y="47047"/>
                  <a:pt x="112149" y="46857"/>
                  <a:pt x="111588" y="46666"/>
                </a:cubicBezTo>
                <a:cubicBezTo>
                  <a:pt x="111588" y="46476"/>
                  <a:pt x="110467" y="46095"/>
                  <a:pt x="109906" y="45904"/>
                </a:cubicBezTo>
                <a:cubicBezTo>
                  <a:pt x="109906" y="45714"/>
                  <a:pt x="108785" y="45333"/>
                  <a:pt x="108224" y="45333"/>
                </a:cubicBezTo>
                <a:cubicBezTo>
                  <a:pt x="108224" y="45142"/>
                  <a:pt x="106542" y="44000"/>
                  <a:pt x="106542" y="44000"/>
                </a:cubicBezTo>
                <a:cubicBezTo>
                  <a:pt x="106542" y="43809"/>
                  <a:pt x="105981" y="43809"/>
                  <a:pt x="105981" y="43619"/>
                </a:cubicBezTo>
                <a:cubicBezTo>
                  <a:pt x="105420" y="43428"/>
                  <a:pt x="104299" y="43047"/>
                  <a:pt x="103738" y="42857"/>
                </a:cubicBezTo>
                <a:cubicBezTo>
                  <a:pt x="103738" y="42666"/>
                  <a:pt x="103177" y="42476"/>
                  <a:pt x="103177" y="42476"/>
                </a:cubicBezTo>
                <a:cubicBezTo>
                  <a:pt x="103177" y="42285"/>
                  <a:pt x="102616" y="41714"/>
                  <a:pt x="102056" y="41714"/>
                </a:cubicBezTo>
                <a:cubicBezTo>
                  <a:pt x="102056" y="41523"/>
                  <a:pt x="102056" y="41333"/>
                  <a:pt x="102616" y="41142"/>
                </a:cubicBezTo>
                <a:cubicBezTo>
                  <a:pt x="103177" y="40761"/>
                  <a:pt x="103738" y="40380"/>
                  <a:pt x="104299" y="40190"/>
                </a:cubicBezTo>
                <a:cubicBezTo>
                  <a:pt x="104299" y="40000"/>
                  <a:pt x="104299" y="40000"/>
                  <a:pt x="104859" y="40190"/>
                </a:cubicBezTo>
                <a:cubicBezTo>
                  <a:pt x="105420" y="40380"/>
                  <a:pt x="107102" y="40380"/>
                  <a:pt x="107663" y="40380"/>
                </a:cubicBezTo>
                <a:cubicBezTo>
                  <a:pt x="108224" y="40190"/>
                  <a:pt x="111028" y="39809"/>
                  <a:pt x="112149" y="39619"/>
                </a:cubicBezTo>
                <a:cubicBezTo>
                  <a:pt x="114392" y="39047"/>
                  <a:pt x="115514" y="38476"/>
                  <a:pt x="116074" y="38095"/>
                </a:cubicBezTo>
                <a:cubicBezTo>
                  <a:pt x="118317" y="36761"/>
                  <a:pt x="118878" y="35428"/>
                  <a:pt x="119439" y="34666"/>
                </a:cubicBezTo>
                <a:cubicBezTo>
                  <a:pt x="120000" y="33904"/>
                  <a:pt x="120000" y="33142"/>
                  <a:pt x="120000" y="32761"/>
                </a:cubicBezTo>
                <a:cubicBezTo>
                  <a:pt x="120000" y="32380"/>
                  <a:pt x="119439" y="31238"/>
                  <a:pt x="119439" y="31047"/>
                </a:cubicBezTo>
                <a:cubicBezTo>
                  <a:pt x="119439" y="30857"/>
                  <a:pt x="119439" y="30666"/>
                  <a:pt x="119439" y="30666"/>
                </a:cubicBezTo>
                <a:close/>
              </a:path>
            </a:pathLst>
          </a:custGeom>
          <a:solidFill>
            <a:srgbClr val="FFFF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52" name="Shape 132">
            <a:extLst>
              <a:ext uri="{FF2B5EF4-FFF2-40B4-BE49-F238E27FC236}">
                <a16:creationId xmlns:a16="http://schemas.microsoft.com/office/drawing/2014/main" id="{6915BCCF-7996-194A-BEA1-5B07D21227C4}"/>
              </a:ext>
            </a:extLst>
          </p:cNvPr>
          <p:cNvSpPr/>
          <p:nvPr/>
        </p:nvSpPr>
        <p:spPr>
          <a:xfrm>
            <a:off x="2086274" y="2179729"/>
            <a:ext cx="210482" cy="635660"/>
          </a:xfrm>
          <a:custGeom>
            <a:avLst/>
            <a:gdLst/>
            <a:ahLst/>
            <a:cxnLst/>
            <a:rect l="0" t="0" r="0" b="0"/>
            <a:pathLst>
              <a:path w="120000" h="120000" extrusionOk="0">
                <a:moveTo>
                  <a:pt x="120000" y="119154"/>
                </a:moveTo>
                <a:cubicBezTo>
                  <a:pt x="120000" y="118732"/>
                  <a:pt x="120000" y="118732"/>
                  <a:pt x="120000" y="118732"/>
                </a:cubicBezTo>
                <a:cubicBezTo>
                  <a:pt x="118651" y="118309"/>
                  <a:pt x="118651" y="118309"/>
                  <a:pt x="118651" y="118309"/>
                </a:cubicBezTo>
                <a:cubicBezTo>
                  <a:pt x="118651" y="118309"/>
                  <a:pt x="118651" y="117887"/>
                  <a:pt x="117303" y="117887"/>
                </a:cubicBezTo>
                <a:cubicBezTo>
                  <a:pt x="117303" y="117464"/>
                  <a:pt x="117303" y="117464"/>
                  <a:pt x="117303" y="117042"/>
                </a:cubicBezTo>
                <a:cubicBezTo>
                  <a:pt x="117303" y="117042"/>
                  <a:pt x="115955" y="116619"/>
                  <a:pt x="114606" y="116197"/>
                </a:cubicBezTo>
                <a:cubicBezTo>
                  <a:pt x="114606" y="116197"/>
                  <a:pt x="113258" y="116197"/>
                  <a:pt x="113258" y="115774"/>
                </a:cubicBezTo>
                <a:cubicBezTo>
                  <a:pt x="113258" y="115774"/>
                  <a:pt x="113258" y="115774"/>
                  <a:pt x="113258" y="115774"/>
                </a:cubicBezTo>
                <a:cubicBezTo>
                  <a:pt x="113258" y="115352"/>
                  <a:pt x="111910" y="115352"/>
                  <a:pt x="111910" y="115352"/>
                </a:cubicBezTo>
                <a:cubicBezTo>
                  <a:pt x="111910" y="114929"/>
                  <a:pt x="111910" y="114929"/>
                  <a:pt x="110561" y="114507"/>
                </a:cubicBezTo>
                <a:cubicBezTo>
                  <a:pt x="110561" y="114507"/>
                  <a:pt x="111910" y="114507"/>
                  <a:pt x="111910" y="114084"/>
                </a:cubicBezTo>
                <a:cubicBezTo>
                  <a:pt x="111910" y="113661"/>
                  <a:pt x="113258" y="113239"/>
                  <a:pt x="113258" y="112816"/>
                </a:cubicBezTo>
                <a:cubicBezTo>
                  <a:pt x="113258" y="112816"/>
                  <a:pt x="113258" y="112816"/>
                  <a:pt x="113258" y="112394"/>
                </a:cubicBezTo>
                <a:cubicBezTo>
                  <a:pt x="111910" y="112394"/>
                  <a:pt x="111910" y="112394"/>
                  <a:pt x="113258" y="112394"/>
                </a:cubicBezTo>
                <a:cubicBezTo>
                  <a:pt x="113258" y="112394"/>
                  <a:pt x="113258" y="111971"/>
                  <a:pt x="113258" y="111971"/>
                </a:cubicBezTo>
                <a:cubicBezTo>
                  <a:pt x="113258" y="111549"/>
                  <a:pt x="113258" y="111549"/>
                  <a:pt x="113258" y="111126"/>
                </a:cubicBezTo>
                <a:cubicBezTo>
                  <a:pt x="113258" y="111126"/>
                  <a:pt x="113258" y="109859"/>
                  <a:pt x="113258" y="109436"/>
                </a:cubicBezTo>
                <a:cubicBezTo>
                  <a:pt x="113258" y="109014"/>
                  <a:pt x="113258" y="107323"/>
                  <a:pt x="113258" y="106901"/>
                </a:cubicBezTo>
                <a:cubicBezTo>
                  <a:pt x="113258" y="106478"/>
                  <a:pt x="111910" y="105633"/>
                  <a:pt x="111910" y="105211"/>
                </a:cubicBezTo>
                <a:cubicBezTo>
                  <a:pt x="111910" y="105211"/>
                  <a:pt x="110561" y="103098"/>
                  <a:pt x="110561" y="102253"/>
                </a:cubicBezTo>
                <a:cubicBezTo>
                  <a:pt x="109213" y="101408"/>
                  <a:pt x="109213" y="100140"/>
                  <a:pt x="109213" y="99718"/>
                </a:cubicBezTo>
                <a:cubicBezTo>
                  <a:pt x="109213" y="99718"/>
                  <a:pt x="109213" y="98873"/>
                  <a:pt x="107865" y="98450"/>
                </a:cubicBezTo>
                <a:cubicBezTo>
                  <a:pt x="107865" y="98028"/>
                  <a:pt x="107865" y="96338"/>
                  <a:pt x="107865" y="95915"/>
                </a:cubicBezTo>
                <a:cubicBezTo>
                  <a:pt x="107865" y="95492"/>
                  <a:pt x="106516" y="94647"/>
                  <a:pt x="106516" y="94225"/>
                </a:cubicBezTo>
                <a:cubicBezTo>
                  <a:pt x="106516" y="93802"/>
                  <a:pt x="106516" y="92535"/>
                  <a:pt x="106516" y="92112"/>
                </a:cubicBezTo>
                <a:cubicBezTo>
                  <a:pt x="106516" y="92112"/>
                  <a:pt x="105168" y="91267"/>
                  <a:pt x="106516" y="90845"/>
                </a:cubicBezTo>
                <a:cubicBezTo>
                  <a:pt x="106516" y="90000"/>
                  <a:pt x="106516" y="89154"/>
                  <a:pt x="106516" y="88732"/>
                </a:cubicBezTo>
                <a:cubicBezTo>
                  <a:pt x="105168" y="87887"/>
                  <a:pt x="105168" y="86619"/>
                  <a:pt x="105168" y="86619"/>
                </a:cubicBezTo>
                <a:cubicBezTo>
                  <a:pt x="105168" y="86197"/>
                  <a:pt x="105168" y="84929"/>
                  <a:pt x="105168" y="84507"/>
                </a:cubicBezTo>
                <a:cubicBezTo>
                  <a:pt x="105168" y="84084"/>
                  <a:pt x="105168" y="83239"/>
                  <a:pt x="105168" y="83239"/>
                </a:cubicBezTo>
                <a:cubicBezTo>
                  <a:pt x="105168" y="82816"/>
                  <a:pt x="105168" y="81971"/>
                  <a:pt x="105168" y="81549"/>
                </a:cubicBezTo>
                <a:cubicBezTo>
                  <a:pt x="105168" y="81549"/>
                  <a:pt x="105168" y="80704"/>
                  <a:pt x="105168" y="80281"/>
                </a:cubicBezTo>
                <a:cubicBezTo>
                  <a:pt x="105168" y="79859"/>
                  <a:pt x="105168" y="78169"/>
                  <a:pt x="106516" y="77746"/>
                </a:cubicBezTo>
                <a:cubicBezTo>
                  <a:pt x="106516" y="76901"/>
                  <a:pt x="106516" y="76056"/>
                  <a:pt x="106516" y="75211"/>
                </a:cubicBezTo>
                <a:cubicBezTo>
                  <a:pt x="106516" y="74366"/>
                  <a:pt x="106516" y="73098"/>
                  <a:pt x="106516" y="72676"/>
                </a:cubicBezTo>
                <a:cubicBezTo>
                  <a:pt x="106516" y="72253"/>
                  <a:pt x="106516" y="70563"/>
                  <a:pt x="105168" y="69718"/>
                </a:cubicBezTo>
                <a:cubicBezTo>
                  <a:pt x="105168" y="69295"/>
                  <a:pt x="105168" y="68028"/>
                  <a:pt x="105168" y="67605"/>
                </a:cubicBezTo>
                <a:cubicBezTo>
                  <a:pt x="105168" y="67183"/>
                  <a:pt x="105168" y="66338"/>
                  <a:pt x="105168" y="65915"/>
                </a:cubicBezTo>
                <a:cubicBezTo>
                  <a:pt x="105168" y="65492"/>
                  <a:pt x="105168" y="65070"/>
                  <a:pt x="106516" y="64647"/>
                </a:cubicBezTo>
                <a:cubicBezTo>
                  <a:pt x="106516" y="64225"/>
                  <a:pt x="106516" y="62957"/>
                  <a:pt x="106516" y="62535"/>
                </a:cubicBezTo>
                <a:cubicBezTo>
                  <a:pt x="106516" y="62112"/>
                  <a:pt x="105168" y="61267"/>
                  <a:pt x="105168" y="60845"/>
                </a:cubicBezTo>
                <a:cubicBezTo>
                  <a:pt x="105168" y="60000"/>
                  <a:pt x="103820" y="59577"/>
                  <a:pt x="103820" y="59154"/>
                </a:cubicBezTo>
                <a:cubicBezTo>
                  <a:pt x="103820" y="58732"/>
                  <a:pt x="103820" y="57887"/>
                  <a:pt x="103820" y="57887"/>
                </a:cubicBezTo>
                <a:cubicBezTo>
                  <a:pt x="103820" y="57464"/>
                  <a:pt x="102471" y="56197"/>
                  <a:pt x="102471" y="55774"/>
                </a:cubicBezTo>
                <a:cubicBezTo>
                  <a:pt x="102471" y="55774"/>
                  <a:pt x="102471" y="55352"/>
                  <a:pt x="102471" y="55352"/>
                </a:cubicBezTo>
                <a:cubicBezTo>
                  <a:pt x="101123" y="54929"/>
                  <a:pt x="101123" y="54507"/>
                  <a:pt x="101123" y="54507"/>
                </a:cubicBezTo>
                <a:cubicBezTo>
                  <a:pt x="101123" y="54507"/>
                  <a:pt x="101123" y="54084"/>
                  <a:pt x="101123" y="54084"/>
                </a:cubicBezTo>
                <a:cubicBezTo>
                  <a:pt x="101123" y="54084"/>
                  <a:pt x="99775" y="53661"/>
                  <a:pt x="99775" y="53239"/>
                </a:cubicBezTo>
                <a:cubicBezTo>
                  <a:pt x="99775" y="52816"/>
                  <a:pt x="99775" y="52816"/>
                  <a:pt x="99775" y="52394"/>
                </a:cubicBezTo>
                <a:cubicBezTo>
                  <a:pt x="98426" y="52394"/>
                  <a:pt x="98426" y="51971"/>
                  <a:pt x="98426" y="51971"/>
                </a:cubicBezTo>
                <a:cubicBezTo>
                  <a:pt x="99775" y="51549"/>
                  <a:pt x="98426" y="51549"/>
                  <a:pt x="98426" y="51126"/>
                </a:cubicBezTo>
                <a:cubicBezTo>
                  <a:pt x="98426" y="51126"/>
                  <a:pt x="98426" y="51126"/>
                  <a:pt x="98426" y="51126"/>
                </a:cubicBezTo>
                <a:cubicBezTo>
                  <a:pt x="98426" y="50704"/>
                  <a:pt x="98426" y="50704"/>
                  <a:pt x="98426" y="50704"/>
                </a:cubicBezTo>
                <a:cubicBezTo>
                  <a:pt x="97078" y="50281"/>
                  <a:pt x="97078" y="50281"/>
                  <a:pt x="97078" y="49859"/>
                </a:cubicBezTo>
                <a:cubicBezTo>
                  <a:pt x="97078" y="49859"/>
                  <a:pt x="97078" y="49859"/>
                  <a:pt x="97078" y="49859"/>
                </a:cubicBezTo>
                <a:cubicBezTo>
                  <a:pt x="97078" y="49859"/>
                  <a:pt x="97078" y="49436"/>
                  <a:pt x="97078" y="49436"/>
                </a:cubicBezTo>
                <a:cubicBezTo>
                  <a:pt x="97078" y="49014"/>
                  <a:pt x="97078" y="49014"/>
                  <a:pt x="97078" y="48591"/>
                </a:cubicBezTo>
                <a:cubicBezTo>
                  <a:pt x="97078" y="48169"/>
                  <a:pt x="97078" y="48169"/>
                  <a:pt x="97078" y="47746"/>
                </a:cubicBezTo>
                <a:cubicBezTo>
                  <a:pt x="97078" y="47746"/>
                  <a:pt x="97078" y="47746"/>
                  <a:pt x="97078" y="47746"/>
                </a:cubicBezTo>
                <a:cubicBezTo>
                  <a:pt x="97078" y="47746"/>
                  <a:pt x="98426" y="47746"/>
                  <a:pt x="98426" y="47323"/>
                </a:cubicBezTo>
                <a:cubicBezTo>
                  <a:pt x="99775" y="47323"/>
                  <a:pt x="101123" y="46901"/>
                  <a:pt x="101123" y="46478"/>
                </a:cubicBezTo>
                <a:cubicBezTo>
                  <a:pt x="102471" y="46478"/>
                  <a:pt x="102471" y="46056"/>
                  <a:pt x="102471" y="46056"/>
                </a:cubicBezTo>
                <a:cubicBezTo>
                  <a:pt x="103820" y="46056"/>
                  <a:pt x="103820" y="45633"/>
                  <a:pt x="103820" y="45211"/>
                </a:cubicBezTo>
                <a:cubicBezTo>
                  <a:pt x="103820" y="45211"/>
                  <a:pt x="103820" y="44788"/>
                  <a:pt x="103820" y="44366"/>
                </a:cubicBezTo>
                <a:cubicBezTo>
                  <a:pt x="103820" y="44366"/>
                  <a:pt x="103820" y="44366"/>
                  <a:pt x="103820" y="44366"/>
                </a:cubicBezTo>
                <a:cubicBezTo>
                  <a:pt x="103820" y="43943"/>
                  <a:pt x="103820" y="43943"/>
                  <a:pt x="103820" y="43943"/>
                </a:cubicBezTo>
                <a:cubicBezTo>
                  <a:pt x="105168" y="43521"/>
                  <a:pt x="105168" y="43098"/>
                  <a:pt x="105168" y="43098"/>
                </a:cubicBezTo>
                <a:cubicBezTo>
                  <a:pt x="105168" y="42676"/>
                  <a:pt x="105168" y="42253"/>
                  <a:pt x="105168" y="42253"/>
                </a:cubicBezTo>
                <a:cubicBezTo>
                  <a:pt x="105168" y="42253"/>
                  <a:pt x="105168" y="41830"/>
                  <a:pt x="103820" y="41830"/>
                </a:cubicBezTo>
                <a:cubicBezTo>
                  <a:pt x="103820" y="41408"/>
                  <a:pt x="103820" y="41408"/>
                  <a:pt x="103820" y="41408"/>
                </a:cubicBezTo>
                <a:cubicBezTo>
                  <a:pt x="105168" y="41408"/>
                  <a:pt x="105168" y="41408"/>
                  <a:pt x="105168" y="40985"/>
                </a:cubicBezTo>
                <a:cubicBezTo>
                  <a:pt x="106516" y="40985"/>
                  <a:pt x="106516" y="40563"/>
                  <a:pt x="107865" y="40140"/>
                </a:cubicBezTo>
                <a:cubicBezTo>
                  <a:pt x="107865" y="40140"/>
                  <a:pt x="107865" y="40140"/>
                  <a:pt x="107865" y="40140"/>
                </a:cubicBezTo>
                <a:cubicBezTo>
                  <a:pt x="107865" y="40140"/>
                  <a:pt x="109213" y="39295"/>
                  <a:pt x="109213" y="39295"/>
                </a:cubicBezTo>
                <a:cubicBezTo>
                  <a:pt x="109213" y="39295"/>
                  <a:pt x="110561" y="38873"/>
                  <a:pt x="110561" y="38873"/>
                </a:cubicBezTo>
                <a:cubicBezTo>
                  <a:pt x="110561" y="38873"/>
                  <a:pt x="110561" y="38450"/>
                  <a:pt x="110561" y="38450"/>
                </a:cubicBezTo>
                <a:cubicBezTo>
                  <a:pt x="110561" y="38028"/>
                  <a:pt x="111910" y="37605"/>
                  <a:pt x="111910" y="37183"/>
                </a:cubicBezTo>
                <a:cubicBezTo>
                  <a:pt x="111910" y="37183"/>
                  <a:pt x="111910" y="36338"/>
                  <a:pt x="111910" y="35915"/>
                </a:cubicBezTo>
                <a:cubicBezTo>
                  <a:pt x="113258" y="35492"/>
                  <a:pt x="113258" y="34225"/>
                  <a:pt x="114606" y="33802"/>
                </a:cubicBezTo>
                <a:cubicBezTo>
                  <a:pt x="114606" y="32957"/>
                  <a:pt x="114606" y="32535"/>
                  <a:pt x="114606" y="32112"/>
                </a:cubicBezTo>
                <a:cubicBezTo>
                  <a:pt x="114606" y="31267"/>
                  <a:pt x="114606" y="30000"/>
                  <a:pt x="114606" y="29577"/>
                </a:cubicBezTo>
                <a:cubicBezTo>
                  <a:pt x="114606" y="29154"/>
                  <a:pt x="114606" y="28732"/>
                  <a:pt x="115955" y="28732"/>
                </a:cubicBezTo>
                <a:cubicBezTo>
                  <a:pt x="115955" y="28732"/>
                  <a:pt x="115955" y="28309"/>
                  <a:pt x="114606" y="28309"/>
                </a:cubicBezTo>
                <a:cubicBezTo>
                  <a:pt x="114606" y="27887"/>
                  <a:pt x="114606" y="27464"/>
                  <a:pt x="114606" y="27464"/>
                </a:cubicBezTo>
                <a:cubicBezTo>
                  <a:pt x="114606" y="27042"/>
                  <a:pt x="111910" y="25774"/>
                  <a:pt x="111910" y="25352"/>
                </a:cubicBezTo>
                <a:cubicBezTo>
                  <a:pt x="111910" y="25352"/>
                  <a:pt x="110561" y="24507"/>
                  <a:pt x="110561" y="24084"/>
                </a:cubicBezTo>
                <a:cubicBezTo>
                  <a:pt x="110561" y="24084"/>
                  <a:pt x="110561" y="24084"/>
                  <a:pt x="110561" y="24084"/>
                </a:cubicBezTo>
                <a:cubicBezTo>
                  <a:pt x="110561" y="23661"/>
                  <a:pt x="110561" y="23661"/>
                  <a:pt x="110561" y="23239"/>
                </a:cubicBezTo>
                <a:cubicBezTo>
                  <a:pt x="110561" y="23239"/>
                  <a:pt x="109213" y="22816"/>
                  <a:pt x="109213" y="22816"/>
                </a:cubicBezTo>
                <a:cubicBezTo>
                  <a:pt x="109213" y="22394"/>
                  <a:pt x="107865" y="22394"/>
                  <a:pt x="107865" y="21971"/>
                </a:cubicBezTo>
                <a:cubicBezTo>
                  <a:pt x="107865" y="21971"/>
                  <a:pt x="107865" y="21971"/>
                  <a:pt x="106516" y="21549"/>
                </a:cubicBezTo>
                <a:cubicBezTo>
                  <a:pt x="106516" y="21549"/>
                  <a:pt x="106516" y="21549"/>
                  <a:pt x="106516" y="21126"/>
                </a:cubicBezTo>
                <a:cubicBezTo>
                  <a:pt x="106516" y="21126"/>
                  <a:pt x="105168" y="20704"/>
                  <a:pt x="105168" y="20704"/>
                </a:cubicBezTo>
                <a:cubicBezTo>
                  <a:pt x="103820" y="20281"/>
                  <a:pt x="103820" y="20281"/>
                  <a:pt x="103820" y="20281"/>
                </a:cubicBezTo>
                <a:cubicBezTo>
                  <a:pt x="103820" y="20281"/>
                  <a:pt x="102471" y="20281"/>
                  <a:pt x="102471" y="19859"/>
                </a:cubicBezTo>
                <a:cubicBezTo>
                  <a:pt x="101123" y="19859"/>
                  <a:pt x="101123" y="19859"/>
                  <a:pt x="101123" y="19859"/>
                </a:cubicBezTo>
                <a:cubicBezTo>
                  <a:pt x="101123" y="19436"/>
                  <a:pt x="99775" y="19436"/>
                  <a:pt x="99775" y="19436"/>
                </a:cubicBezTo>
                <a:cubicBezTo>
                  <a:pt x="98426" y="19436"/>
                  <a:pt x="97078" y="19014"/>
                  <a:pt x="94382" y="18591"/>
                </a:cubicBezTo>
                <a:cubicBezTo>
                  <a:pt x="93033" y="18169"/>
                  <a:pt x="90337" y="17746"/>
                  <a:pt x="88988" y="17746"/>
                </a:cubicBezTo>
                <a:cubicBezTo>
                  <a:pt x="87640" y="17323"/>
                  <a:pt x="84943" y="17323"/>
                  <a:pt x="84943" y="16901"/>
                </a:cubicBezTo>
                <a:cubicBezTo>
                  <a:pt x="83595" y="16901"/>
                  <a:pt x="82247" y="16478"/>
                  <a:pt x="80898" y="16478"/>
                </a:cubicBezTo>
                <a:cubicBezTo>
                  <a:pt x="80898" y="16478"/>
                  <a:pt x="79550" y="16478"/>
                  <a:pt x="79550" y="16478"/>
                </a:cubicBezTo>
                <a:cubicBezTo>
                  <a:pt x="78202" y="16478"/>
                  <a:pt x="78202" y="16056"/>
                  <a:pt x="76853" y="16056"/>
                </a:cubicBezTo>
                <a:cubicBezTo>
                  <a:pt x="76853" y="16056"/>
                  <a:pt x="76853" y="16056"/>
                  <a:pt x="76853" y="16056"/>
                </a:cubicBezTo>
                <a:cubicBezTo>
                  <a:pt x="76853" y="16056"/>
                  <a:pt x="75505" y="15633"/>
                  <a:pt x="75505" y="15633"/>
                </a:cubicBezTo>
                <a:cubicBezTo>
                  <a:pt x="75505" y="15633"/>
                  <a:pt x="74157" y="14788"/>
                  <a:pt x="74157" y="14366"/>
                </a:cubicBezTo>
                <a:cubicBezTo>
                  <a:pt x="74157" y="14366"/>
                  <a:pt x="72808" y="13521"/>
                  <a:pt x="72808" y="13521"/>
                </a:cubicBezTo>
                <a:cubicBezTo>
                  <a:pt x="72808" y="13521"/>
                  <a:pt x="72808" y="13521"/>
                  <a:pt x="72808" y="13098"/>
                </a:cubicBezTo>
                <a:cubicBezTo>
                  <a:pt x="72808" y="13098"/>
                  <a:pt x="72808" y="12253"/>
                  <a:pt x="72808" y="12253"/>
                </a:cubicBezTo>
                <a:cubicBezTo>
                  <a:pt x="72808" y="11830"/>
                  <a:pt x="72808" y="11830"/>
                  <a:pt x="72808" y="11408"/>
                </a:cubicBezTo>
                <a:cubicBezTo>
                  <a:pt x="72808" y="11408"/>
                  <a:pt x="72808" y="10563"/>
                  <a:pt x="72808" y="10563"/>
                </a:cubicBezTo>
                <a:cubicBezTo>
                  <a:pt x="72808" y="10140"/>
                  <a:pt x="72808" y="10140"/>
                  <a:pt x="74157" y="10140"/>
                </a:cubicBezTo>
                <a:cubicBezTo>
                  <a:pt x="74157" y="10140"/>
                  <a:pt x="74157" y="10140"/>
                  <a:pt x="75505" y="10140"/>
                </a:cubicBezTo>
                <a:cubicBezTo>
                  <a:pt x="75505" y="9718"/>
                  <a:pt x="75505" y="9718"/>
                  <a:pt x="76853" y="9295"/>
                </a:cubicBezTo>
                <a:cubicBezTo>
                  <a:pt x="76853" y="9295"/>
                  <a:pt x="76853" y="8873"/>
                  <a:pt x="76853" y="8450"/>
                </a:cubicBezTo>
                <a:cubicBezTo>
                  <a:pt x="76853" y="8450"/>
                  <a:pt x="76853" y="7605"/>
                  <a:pt x="76853" y="7605"/>
                </a:cubicBezTo>
                <a:cubicBezTo>
                  <a:pt x="76853" y="7183"/>
                  <a:pt x="76853" y="6760"/>
                  <a:pt x="76853" y="6760"/>
                </a:cubicBezTo>
                <a:cubicBezTo>
                  <a:pt x="76853" y="6338"/>
                  <a:pt x="75505" y="6338"/>
                  <a:pt x="75505" y="6338"/>
                </a:cubicBezTo>
                <a:cubicBezTo>
                  <a:pt x="75505" y="6338"/>
                  <a:pt x="75505" y="6338"/>
                  <a:pt x="74157" y="6338"/>
                </a:cubicBezTo>
                <a:cubicBezTo>
                  <a:pt x="74157" y="6338"/>
                  <a:pt x="74157" y="5915"/>
                  <a:pt x="74157" y="5915"/>
                </a:cubicBezTo>
                <a:cubicBezTo>
                  <a:pt x="74157" y="5492"/>
                  <a:pt x="74157" y="5492"/>
                  <a:pt x="74157" y="4225"/>
                </a:cubicBezTo>
                <a:cubicBezTo>
                  <a:pt x="72808" y="2957"/>
                  <a:pt x="70112" y="2112"/>
                  <a:pt x="68764" y="1267"/>
                </a:cubicBezTo>
                <a:cubicBezTo>
                  <a:pt x="66067" y="845"/>
                  <a:pt x="62022" y="422"/>
                  <a:pt x="60674" y="0"/>
                </a:cubicBezTo>
                <a:cubicBezTo>
                  <a:pt x="57977" y="0"/>
                  <a:pt x="52584" y="422"/>
                  <a:pt x="51235" y="845"/>
                </a:cubicBezTo>
                <a:cubicBezTo>
                  <a:pt x="48539" y="1267"/>
                  <a:pt x="44494" y="1690"/>
                  <a:pt x="43146" y="2112"/>
                </a:cubicBezTo>
                <a:cubicBezTo>
                  <a:pt x="40449" y="2535"/>
                  <a:pt x="40449" y="3380"/>
                  <a:pt x="39101" y="4225"/>
                </a:cubicBezTo>
                <a:cubicBezTo>
                  <a:pt x="39101" y="5492"/>
                  <a:pt x="40449" y="6760"/>
                  <a:pt x="40449" y="7183"/>
                </a:cubicBezTo>
                <a:cubicBezTo>
                  <a:pt x="40449" y="7183"/>
                  <a:pt x="40449" y="7183"/>
                  <a:pt x="40449" y="7183"/>
                </a:cubicBezTo>
                <a:cubicBezTo>
                  <a:pt x="40449" y="7183"/>
                  <a:pt x="40449" y="7183"/>
                  <a:pt x="40449" y="7605"/>
                </a:cubicBezTo>
                <a:cubicBezTo>
                  <a:pt x="39101" y="7605"/>
                  <a:pt x="39101" y="8028"/>
                  <a:pt x="39101" y="8028"/>
                </a:cubicBezTo>
                <a:cubicBezTo>
                  <a:pt x="39101" y="8450"/>
                  <a:pt x="40449" y="8873"/>
                  <a:pt x="40449" y="8873"/>
                </a:cubicBezTo>
                <a:cubicBezTo>
                  <a:pt x="40449" y="9295"/>
                  <a:pt x="40449" y="9295"/>
                  <a:pt x="40449" y="9718"/>
                </a:cubicBezTo>
                <a:cubicBezTo>
                  <a:pt x="40449" y="10140"/>
                  <a:pt x="41797" y="10563"/>
                  <a:pt x="41797" y="10985"/>
                </a:cubicBezTo>
                <a:cubicBezTo>
                  <a:pt x="43146" y="10985"/>
                  <a:pt x="43146" y="10985"/>
                  <a:pt x="43146" y="10985"/>
                </a:cubicBezTo>
                <a:cubicBezTo>
                  <a:pt x="44494" y="11408"/>
                  <a:pt x="44494" y="11408"/>
                  <a:pt x="44494" y="11408"/>
                </a:cubicBezTo>
                <a:cubicBezTo>
                  <a:pt x="44494" y="11408"/>
                  <a:pt x="44494" y="11408"/>
                  <a:pt x="44494" y="11830"/>
                </a:cubicBezTo>
                <a:cubicBezTo>
                  <a:pt x="44494" y="12253"/>
                  <a:pt x="45842" y="13098"/>
                  <a:pt x="45842" y="13098"/>
                </a:cubicBezTo>
                <a:cubicBezTo>
                  <a:pt x="45842" y="13098"/>
                  <a:pt x="45842" y="13521"/>
                  <a:pt x="45842" y="13521"/>
                </a:cubicBezTo>
                <a:cubicBezTo>
                  <a:pt x="45842" y="13521"/>
                  <a:pt x="45842" y="13521"/>
                  <a:pt x="45842" y="13943"/>
                </a:cubicBezTo>
                <a:cubicBezTo>
                  <a:pt x="45842" y="13943"/>
                  <a:pt x="45842" y="13943"/>
                  <a:pt x="45842" y="14366"/>
                </a:cubicBezTo>
                <a:cubicBezTo>
                  <a:pt x="45842" y="14366"/>
                  <a:pt x="45842" y="14366"/>
                  <a:pt x="45842" y="14366"/>
                </a:cubicBezTo>
                <a:cubicBezTo>
                  <a:pt x="45842" y="14366"/>
                  <a:pt x="45842" y="14788"/>
                  <a:pt x="45842" y="14788"/>
                </a:cubicBezTo>
                <a:cubicBezTo>
                  <a:pt x="44494" y="15211"/>
                  <a:pt x="44494" y="15211"/>
                  <a:pt x="44494" y="15211"/>
                </a:cubicBezTo>
                <a:cubicBezTo>
                  <a:pt x="44494" y="15633"/>
                  <a:pt x="43146" y="16056"/>
                  <a:pt x="43146" y="16056"/>
                </a:cubicBezTo>
                <a:cubicBezTo>
                  <a:pt x="43146" y="16478"/>
                  <a:pt x="43146" y="16478"/>
                  <a:pt x="43146" y="16478"/>
                </a:cubicBezTo>
                <a:cubicBezTo>
                  <a:pt x="41797" y="16478"/>
                  <a:pt x="41797" y="16478"/>
                  <a:pt x="40449" y="16478"/>
                </a:cubicBezTo>
                <a:cubicBezTo>
                  <a:pt x="40449" y="16478"/>
                  <a:pt x="39101" y="16901"/>
                  <a:pt x="39101" y="16901"/>
                </a:cubicBezTo>
                <a:cubicBezTo>
                  <a:pt x="37752" y="16901"/>
                  <a:pt x="37752" y="16901"/>
                  <a:pt x="37752" y="17323"/>
                </a:cubicBezTo>
                <a:cubicBezTo>
                  <a:pt x="36404" y="17323"/>
                  <a:pt x="35056" y="17746"/>
                  <a:pt x="35056" y="17746"/>
                </a:cubicBezTo>
                <a:cubicBezTo>
                  <a:pt x="35056" y="17746"/>
                  <a:pt x="33707" y="17746"/>
                  <a:pt x="33707" y="18169"/>
                </a:cubicBezTo>
                <a:cubicBezTo>
                  <a:pt x="33707" y="18169"/>
                  <a:pt x="32359" y="18169"/>
                  <a:pt x="32359" y="18169"/>
                </a:cubicBezTo>
                <a:cubicBezTo>
                  <a:pt x="31011" y="18169"/>
                  <a:pt x="31011" y="18591"/>
                  <a:pt x="29662" y="18591"/>
                </a:cubicBezTo>
                <a:cubicBezTo>
                  <a:pt x="29662" y="18591"/>
                  <a:pt x="28314" y="19014"/>
                  <a:pt x="28314" y="19014"/>
                </a:cubicBezTo>
                <a:cubicBezTo>
                  <a:pt x="28314" y="19014"/>
                  <a:pt x="26966" y="19014"/>
                  <a:pt x="25617" y="19436"/>
                </a:cubicBezTo>
                <a:cubicBezTo>
                  <a:pt x="25617" y="19436"/>
                  <a:pt x="24269" y="19859"/>
                  <a:pt x="24269" y="19859"/>
                </a:cubicBezTo>
                <a:cubicBezTo>
                  <a:pt x="24269" y="19859"/>
                  <a:pt x="22921" y="20281"/>
                  <a:pt x="22921" y="20281"/>
                </a:cubicBezTo>
                <a:cubicBezTo>
                  <a:pt x="22921" y="20281"/>
                  <a:pt x="22921" y="20281"/>
                  <a:pt x="22921" y="20281"/>
                </a:cubicBezTo>
                <a:cubicBezTo>
                  <a:pt x="22921" y="20281"/>
                  <a:pt x="21573" y="20704"/>
                  <a:pt x="21573" y="20704"/>
                </a:cubicBezTo>
                <a:cubicBezTo>
                  <a:pt x="21573" y="20704"/>
                  <a:pt x="20224" y="21126"/>
                  <a:pt x="20224" y="21126"/>
                </a:cubicBezTo>
                <a:cubicBezTo>
                  <a:pt x="20224" y="21126"/>
                  <a:pt x="20224" y="21126"/>
                  <a:pt x="20224" y="21126"/>
                </a:cubicBezTo>
                <a:cubicBezTo>
                  <a:pt x="20224" y="21126"/>
                  <a:pt x="18876" y="21549"/>
                  <a:pt x="18876" y="21549"/>
                </a:cubicBezTo>
                <a:cubicBezTo>
                  <a:pt x="18876" y="21549"/>
                  <a:pt x="18876" y="21549"/>
                  <a:pt x="17528" y="21549"/>
                </a:cubicBezTo>
                <a:cubicBezTo>
                  <a:pt x="17528" y="21971"/>
                  <a:pt x="17528" y="21971"/>
                  <a:pt x="16179" y="21971"/>
                </a:cubicBezTo>
                <a:cubicBezTo>
                  <a:pt x="16179" y="22394"/>
                  <a:pt x="16179" y="22394"/>
                  <a:pt x="16179" y="22394"/>
                </a:cubicBezTo>
                <a:cubicBezTo>
                  <a:pt x="16179" y="22394"/>
                  <a:pt x="16179" y="22394"/>
                  <a:pt x="14831" y="22816"/>
                </a:cubicBezTo>
                <a:cubicBezTo>
                  <a:pt x="14831" y="22816"/>
                  <a:pt x="14831" y="23239"/>
                  <a:pt x="14831" y="23239"/>
                </a:cubicBezTo>
                <a:cubicBezTo>
                  <a:pt x="14831" y="23239"/>
                  <a:pt x="14831" y="23239"/>
                  <a:pt x="13483" y="23661"/>
                </a:cubicBezTo>
                <a:cubicBezTo>
                  <a:pt x="13483" y="23661"/>
                  <a:pt x="12134" y="24507"/>
                  <a:pt x="12134" y="24507"/>
                </a:cubicBezTo>
                <a:cubicBezTo>
                  <a:pt x="12134" y="24929"/>
                  <a:pt x="12134" y="24929"/>
                  <a:pt x="12134" y="24929"/>
                </a:cubicBezTo>
                <a:cubicBezTo>
                  <a:pt x="12134" y="24929"/>
                  <a:pt x="10786" y="25352"/>
                  <a:pt x="10786" y="25774"/>
                </a:cubicBezTo>
                <a:cubicBezTo>
                  <a:pt x="10786" y="25774"/>
                  <a:pt x="9438" y="26619"/>
                  <a:pt x="9438" y="26619"/>
                </a:cubicBezTo>
                <a:cubicBezTo>
                  <a:pt x="9438" y="27042"/>
                  <a:pt x="9438" y="27042"/>
                  <a:pt x="9438" y="27464"/>
                </a:cubicBezTo>
                <a:cubicBezTo>
                  <a:pt x="9438" y="27464"/>
                  <a:pt x="9438" y="27887"/>
                  <a:pt x="9438" y="27887"/>
                </a:cubicBezTo>
                <a:cubicBezTo>
                  <a:pt x="9438" y="28309"/>
                  <a:pt x="9438" y="29577"/>
                  <a:pt x="8089" y="29577"/>
                </a:cubicBezTo>
                <a:cubicBezTo>
                  <a:pt x="8089" y="30000"/>
                  <a:pt x="8089" y="31267"/>
                  <a:pt x="8089" y="31690"/>
                </a:cubicBezTo>
                <a:cubicBezTo>
                  <a:pt x="8089" y="31690"/>
                  <a:pt x="8089" y="32957"/>
                  <a:pt x="8089" y="32957"/>
                </a:cubicBezTo>
                <a:cubicBezTo>
                  <a:pt x="8089" y="33380"/>
                  <a:pt x="8089" y="33802"/>
                  <a:pt x="8089" y="34225"/>
                </a:cubicBezTo>
                <a:cubicBezTo>
                  <a:pt x="8089" y="34647"/>
                  <a:pt x="8089" y="35492"/>
                  <a:pt x="8089" y="35915"/>
                </a:cubicBezTo>
                <a:cubicBezTo>
                  <a:pt x="8089" y="36338"/>
                  <a:pt x="9438" y="38028"/>
                  <a:pt x="9438" y="38028"/>
                </a:cubicBezTo>
                <a:cubicBezTo>
                  <a:pt x="9438" y="38450"/>
                  <a:pt x="9438" y="39295"/>
                  <a:pt x="9438" y="39718"/>
                </a:cubicBezTo>
                <a:cubicBezTo>
                  <a:pt x="9438" y="40140"/>
                  <a:pt x="9438" y="40140"/>
                  <a:pt x="9438" y="40563"/>
                </a:cubicBezTo>
                <a:cubicBezTo>
                  <a:pt x="9438" y="40563"/>
                  <a:pt x="9438" y="40563"/>
                  <a:pt x="10786" y="40563"/>
                </a:cubicBezTo>
                <a:cubicBezTo>
                  <a:pt x="10786" y="40985"/>
                  <a:pt x="10786" y="40985"/>
                  <a:pt x="12134" y="41408"/>
                </a:cubicBezTo>
                <a:cubicBezTo>
                  <a:pt x="12134" y="41408"/>
                  <a:pt x="12134" y="41408"/>
                  <a:pt x="12134" y="41408"/>
                </a:cubicBezTo>
                <a:cubicBezTo>
                  <a:pt x="12134" y="41830"/>
                  <a:pt x="12134" y="41830"/>
                  <a:pt x="13483" y="41830"/>
                </a:cubicBezTo>
                <a:cubicBezTo>
                  <a:pt x="13483" y="41830"/>
                  <a:pt x="13483" y="41830"/>
                  <a:pt x="13483" y="41830"/>
                </a:cubicBezTo>
                <a:cubicBezTo>
                  <a:pt x="13483" y="42253"/>
                  <a:pt x="13483" y="42253"/>
                  <a:pt x="14831" y="42253"/>
                </a:cubicBezTo>
                <a:cubicBezTo>
                  <a:pt x="14831" y="42253"/>
                  <a:pt x="14831" y="42676"/>
                  <a:pt x="14831" y="42676"/>
                </a:cubicBezTo>
                <a:cubicBezTo>
                  <a:pt x="16179" y="42676"/>
                  <a:pt x="16179" y="42676"/>
                  <a:pt x="16179" y="42676"/>
                </a:cubicBezTo>
                <a:cubicBezTo>
                  <a:pt x="16179" y="42676"/>
                  <a:pt x="17528" y="42676"/>
                  <a:pt x="18876" y="42676"/>
                </a:cubicBezTo>
                <a:cubicBezTo>
                  <a:pt x="18876" y="42676"/>
                  <a:pt x="21573" y="42676"/>
                  <a:pt x="21573" y="42676"/>
                </a:cubicBezTo>
                <a:cubicBezTo>
                  <a:pt x="22921" y="42676"/>
                  <a:pt x="24269" y="42676"/>
                  <a:pt x="25617" y="42676"/>
                </a:cubicBezTo>
                <a:cubicBezTo>
                  <a:pt x="25617" y="42676"/>
                  <a:pt x="25617" y="42676"/>
                  <a:pt x="25617" y="43098"/>
                </a:cubicBezTo>
                <a:cubicBezTo>
                  <a:pt x="25617" y="43098"/>
                  <a:pt x="25617" y="43943"/>
                  <a:pt x="25617" y="44366"/>
                </a:cubicBezTo>
                <a:cubicBezTo>
                  <a:pt x="25617" y="44366"/>
                  <a:pt x="25617" y="45211"/>
                  <a:pt x="25617" y="45633"/>
                </a:cubicBezTo>
                <a:cubicBezTo>
                  <a:pt x="25617" y="46056"/>
                  <a:pt x="25617" y="46901"/>
                  <a:pt x="25617" y="46901"/>
                </a:cubicBezTo>
                <a:cubicBezTo>
                  <a:pt x="25617" y="46901"/>
                  <a:pt x="25617" y="47323"/>
                  <a:pt x="25617" y="47323"/>
                </a:cubicBezTo>
                <a:cubicBezTo>
                  <a:pt x="25617" y="47323"/>
                  <a:pt x="26966" y="47323"/>
                  <a:pt x="26966" y="47323"/>
                </a:cubicBezTo>
                <a:cubicBezTo>
                  <a:pt x="26966" y="47746"/>
                  <a:pt x="26966" y="47746"/>
                  <a:pt x="26966" y="47746"/>
                </a:cubicBezTo>
                <a:cubicBezTo>
                  <a:pt x="26966" y="47746"/>
                  <a:pt x="26966" y="47746"/>
                  <a:pt x="26966" y="47746"/>
                </a:cubicBezTo>
                <a:cubicBezTo>
                  <a:pt x="26966" y="47746"/>
                  <a:pt x="26966" y="47746"/>
                  <a:pt x="26966" y="48169"/>
                </a:cubicBezTo>
                <a:cubicBezTo>
                  <a:pt x="26966" y="48169"/>
                  <a:pt x="25617" y="48591"/>
                  <a:pt x="25617" y="48591"/>
                </a:cubicBezTo>
                <a:cubicBezTo>
                  <a:pt x="25617" y="49014"/>
                  <a:pt x="25617" y="49014"/>
                  <a:pt x="25617" y="49436"/>
                </a:cubicBezTo>
                <a:cubicBezTo>
                  <a:pt x="25617" y="49436"/>
                  <a:pt x="25617" y="49859"/>
                  <a:pt x="25617" y="50281"/>
                </a:cubicBezTo>
                <a:cubicBezTo>
                  <a:pt x="25617" y="50281"/>
                  <a:pt x="25617" y="50281"/>
                  <a:pt x="25617" y="50704"/>
                </a:cubicBezTo>
                <a:cubicBezTo>
                  <a:pt x="26966" y="50704"/>
                  <a:pt x="26966" y="50704"/>
                  <a:pt x="26966" y="50704"/>
                </a:cubicBezTo>
                <a:cubicBezTo>
                  <a:pt x="26966" y="50704"/>
                  <a:pt x="25617" y="50704"/>
                  <a:pt x="25617" y="51126"/>
                </a:cubicBezTo>
                <a:cubicBezTo>
                  <a:pt x="25617" y="51549"/>
                  <a:pt x="25617" y="51971"/>
                  <a:pt x="25617" y="51971"/>
                </a:cubicBezTo>
                <a:cubicBezTo>
                  <a:pt x="25617" y="51971"/>
                  <a:pt x="25617" y="52394"/>
                  <a:pt x="25617" y="52394"/>
                </a:cubicBezTo>
                <a:cubicBezTo>
                  <a:pt x="24269" y="52816"/>
                  <a:pt x="24269" y="52816"/>
                  <a:pt x="24269" y="52816"/>
                </a:cubicBezTo>
                <a:cubicBezTo>
                  <a:pt x="24269" y="52816"/>
                  <a:pt x="24269" y="53661"/>
                  <a:pt x="24269" y="53661"/>
                </a:cubicBezTo>
                <a:cubicBezTo>
                  <a:pt x="24269" y="54084"/>
                  <a:pt x="24269" y="54084"/>
                  <a:pt x="24269" y="54084"/>
                </a:cubicBezTo>
                <a:cubicBezTo>
                  <a:pt x="24269" y="54507"/>
                  <a:pt x="24269" y="54507"/>
                  <a:pt x="24269" y="54929"/>
                </a:cubicBezTo>
                <a:cubicBezTo>
                  <a:pt x="22921" y="54929"/>
                  <a:pt x="22921" y="55774"/>
                  <a:pt x="22921" y="55774"/>
                </a:cubicBezTo>
                <a:cubicBezTo>
                  <a:pt x="22921" y="55774"/>
                  <a:pt x="21573" y="56619"/>
                  <a:pt x="21573" y="56619"/>
                </a:cubicBezTo>
                <a:cubicBezTo>
                  <a:pt x="21573" y="57042"/>
                  <a:pt x="21573" y="57042"/>
                  <a:pt x="21573" y="57464"/>
                </a:cubicBezTo>
                <a:cubicBezTo>
                  <a:pt x="21573" y="57887"/>
                  <a:pt x="21573" y="59154"/>
                  <a:pt x="21573" y="59154"/>
                </a:cubicBezTo>
                <a:cubicBezTo>
                  <a:pt x="21573" y="59577"/>
                  <a:pt x="21573" y="60000"/>
                  <a:pt x="21573" y="60422"/>
                </a:cubicBezTo>
                <a:cubicBezTo>
                  <a:pt x="20224" y="60845"/>
                  <a:pt x="20224" y="61690"/>
                  <a:pt x="20224" y="62112"/>
                </a:cubicBezTo>
                <a:cubicBezTo>
                  <a:pt x="20224" y="62535"/>
                  <a:pt x="20224" y="62957"/>
                  <a:pt x="20224" y="63380"/>
                </a:cubicBezTo>
                <a:cubicBezTo>
                  <a:pt x="20224" y="63802"/>
                  <a:pt x="20224" y="64647"/>
                  <a:pt x="20224" y="65070"/>
                </a:cubicBezTo>
                <a:cubicBezTo>
                  <a:pt x="20224" y="65492"/>
                  <a:pt x="21573" y="65915"/>
                  <a:pt x="21573" y="66338"/>
                </a:cubicBezTo>
                <a:cubicBezTo>
                  <a:pt x="21573" y="66760"/>
                  <a:pt x="21573" y="68450"/>
                  <a:pt x="21573" y="68873"/>
                </a:cubicBezTo>
                <a:cubicBezTo>
                  <a:pt x="21573" y="69295"/>
                  <a:pt x="21573" y="70985"/>
                  <a:pt x="21573" y="71408"/>
                </a:cubicBezTo>
                <a:cubicBezTo>
                  <a:pt x="21573" y="71830"/>
                  <a:pt x="21573" y="72676"/>
                  <a:pt x="21573" y="73521"/>
                </a:cubicBezTo>
                <a:cubicBezTo>
                  <a:pt x="22921" y="73943"/>
                  <a:pt x="22921" y="75633"/>
                  <a:pt x="22921" y="76056"/>
                </a:cubicBezTo>
                <a:cubicBezTo>
                  <a:pt x="22921" y="76478"/>
                  <a:pt x="22921" y="78169"/>
                  <a:pt x="24269" y="79014"/>
                </a:cubicBezTo>
                <a:cubicBezTo>
                  <a:pt x="24269" y="79436"/>
                  <a:pt x="24269" y="80281"/>
                  <a:pt x="24269" y="80704"/>
                </a:cubicBezTo>
                <a:cubicBezTo>
                  <a:pt x="24269" y="81126"/>
                  <a:pt x="24269" y="82394"/>
                  <a:pt x="25617" y="82816"/>
                </a:cubicBezTo>
                <a:cubicBezTo>
                  <a:pt x="25617" y="82816"/>
                  <a:pt x="25617" y="84084"/>
                  <a:pt x="25617" y="84929"/>
                </a:cubicBezTo>
                <a:cubicBezTo>
                  <a:pt x="25617" y="85774"/>
                  <a:pt x="25617" y="87042"/>
                  <a:pt x="25617" y="87464"/>
                </a:cubicBezTo>
                <a:cubicBezTo>
                  <a:pt x="25617" y="87887"/>
                  <a:pt x="25617" y="87887"/>
                  <a:pt x="25617" y="88732"/>
                </a:cubicBezTo>
                <a:cubicBezTo>
                  <a:pt x="25617" y="89154"/>
                  <a:pt x="25617" y="90845"/>
                  <a:pt x="25617" y="91267"/>
                </a:cubicBezTo>
                <a:cubicBezTo>
                  <a:pt x="25617" y="91690"/>
                  <a:pt x="25617" y="94225"/>
                  <a:pt x="25617" y="94647"/>
                </a:cubicBezTo>
                <a:cubicBezTo>
                  <a:pt x="25617" y="95070"/>
                  <a:pt x="25617" y="96760"/>
                  <a:pt x="25617" y="97183"/>
                </a:cubicBezTo>
                <a:cubicBezTo>
                  <a:pt x="25617" y="97605"/>
                  <a:pt x="24269" y="99295"/>
                  <a:pt x="24269" y="99718"/>
                </a:cubicBezTo>
                <a:cubicBezTo>
                  <a:pt x="24269" y="99718"/>
                  <a:pt x="24269" y="100140"/>
                  <a:pt x="24269" y="100563"/>
                </a:cubicBezTo>
                <a:cubicBezTo>
                  <a:pt x="24269" y="100985"/>
                  <a:pt x="24269" y="103098"/>
                  <a:pt x="24269" y="103521"/>
                </a:cubicBezTo>
                <a:cubicBezTo>
                  <a:pt x="24269" y="104366"/>
                  <a:pt x="24269" y="105633"/>
                  <a:pt x="24269" y="106478"/>
                </a:cubicBezTo>
                <a:cubicBezTo>
                  <a:pt x="24269" y="106901"/>
                  <a:pt x="24269" y="108591"/>
                  <a:pt x="24269" y="109014"/>
                </a:cubicBezTo>
                <a:cubicBezTo>
                  <a:pt x="24269" y="109436"/>
                  <a:pt x="24269" y="109014"/>
                  <a:pt x="24269" y="109436"/>
                </a:cubicBezTo>
                <a:cubicBezTo>
                  <a:pt x="22921" y="109436"/>
                  <a:pt x="21573" y="109859"/>
                  <a:pt x="20224" y="110281"/>
                </a:cubicBezTo>
                <a:cubicBezTo>
                  <a:pt x="20224" y="110704"/>
                  <a:pt x="20224" y="111126"/>
                  <a:pt x="20224" y="111549"/>
                </a:cubicBezTo>
                <a:cubicBezTo>
                  <a:pt x="20224" y="111549"/>
                  <a:pt x="20224" y="111971"/>
                  <a:pt x="20224" y="111971"/>
                </a:cubicBezTo>
                <a:cubicBezTo>
                  <a:pt x="18876" y="111971"/>
                  <a:pt x="18876" y="111971"/>
                  <a:pt x="20224" y="112394"/>
                </a:cubicBezTo>
                <a:cubicBezTo>
                  <a:pt x="20224" y="112816"/>
                  <a:pt x="20224" y="113239"/>
                  <a:pt x="20224" y="113239"/>
                </a:cubicBezTo>
                <a:cubicBezTo>
                  <a:pt x="20224" y="113661"/>
                  <a:pt x="20224" y="113661"/>
                  <a:pt x="20224" y="114084"/>
                </a:cubicBezTo>
                <a:cubicBezTo>
                  <a:pt x="20224" y="114084"/>
                  <a:pt x="20224" y="114084"/>
                  <a:pt x="20224" y="114084"/>
                </a:cubicBezTo>
                <a:cubicBezTo>
                  <a:pt x="20224" y="114084"/>
                  <a:pt x="20224" y="114084"/>
                  <a:pt x="20224" y="114507"/>
                </a:cubicBezTo>
                <a:cubicBezTo>
                  <a:pt x="18876" y="114507"/>
                  <a:pt x="18876" y="114507"/>
                  <a:pt x="18876" y="114507"/>
                </a:cubicBezTo>
                <a:cubicBezTo>
                  <a:pt x="18876" y="114929"/>
                  <a:pt x="18876" y="114929"/>
                  <a:pt x="18876" y="114929"/>
                </a:cubicBezTo>
                <a:cubicBezTo>
                  <a:pt x="18876" y="114929"/>
                  <a:pt x="17528" y="115352"/>
                  <a:pt x="17528" y="115352"/>
                </a:cubicBezTo>
                <a:cubicBezTo>
                  <a:pt x="17528" y="115352"/>
                  <a:pt x="16179" y="115774"/>
                  <a:pt x="16179" y="115774"/>
                </a:cubicBezTo>
                <a:cubicBezTo>
                  <a:pt x="16179" y="115774"/>
                  <a:pt x="14831" y="116197"/>
                  <a:pt x="14831" y="116197"/>
                </a:cubicBezTo>
                <a:cubicBezTo>
                  <a:pt x="13483" y="116197"/>
                  <a:pt x="13483" y="116197"/>
                  <a:pt x="12134" y="116197"/>
                </a:cubicBezTo>
                <a:cubicBezTo>
                  <a:pt x="12134" y="116197"/>
                  <a:pt x="10786" y="116197"/>
                  <a:pt x="10786" y="116619"/>
                </a:cubicBezTo>
                <a:cubicBezTo>
                  <a:pt x="9438" y="116619"/>
                  <a:pt x="9438" y="116619"/>
                  <a:pt x="8089" y="116619"/>
                </a:cubicBezTo>
                <a:cubicBezTo>
                  <a:pt x="6741" y="116619"/>
                  <a:pt x="6741" y="117042"/>
                  <a:pt x="5393" y="117042"/>
                </a:cubicBezTo>
                <a:cubicBezTo>
                  <a:pt x="4044" y="117464"/>
                  <a:pt x="2696" y="117887"/>
                  <a:pt x="2696" y="117887"/>
                </a:cubicBezTo>
                <a:cubicBezTo>
                  <a:pt x="1348" y="118309"/>
                  <a:pt x="1348" y="118732"/>
                  <a:pt x="1348" y="118732"/>
                </a:cubicBezTo>
                <a:cubicBezTo>
                  <a:pt x="2696" y="118732"/>
                  <a:pt x="1348" y="118732"/>
                  <a:pt x="1348" y="118732"/>
                </a:cubicBezTo>
                <a:cubicBezTo>
                  <a:pt x="1348" y="118732"/>
                  <a:pt x="1348" y="118732"/>
                  <a:pt x="1348" y="118732"/>
                </a:cubicBezTo>
                <a:cubicBezTo>
                  <a:pt x="1348" y="118732"/>
                  <a:pt x="1348" y="118732"/>
                  <a:pt x="1348" y="118732"/>
                </a:cubicBezTo>
                <a:cubicBezTo>
                  <a:pt x="1348" y="118732"/>
                  <a:pt x="0" y="118732"/>
                  <a:pt x="0" y="119154"/>
                </a:cubicBezTo>
                <a:cubicBezTo>
                  <a:pt x="0" y="119154"/>
                  <a:pt x="0" y="119154"/>
                  <a:pt x="0" y="119577"/>
                </a:cubicBezTo>
                <a:cubicBezTo>
                  <a:pt x="1348" y="119577"/>
                  <a:pt x="1348" y="119577"/>
                  <a:pt x="2696" y="119577"/>
                </a:cubicBezTo>
                <a:cubicBezTo>
                  <a:pt x="4044" y="119577"/>
                  <a:pt x="6741" y="119577"/>
                  <a:pt x="9438" y="120000"/>
                </a:cubicBezTo>
                <a:cubicBezTo>
                  <a:pt x="13483" y="120000"/>
                  <a:pt x="17528" y="120000"/>
                  <a:pt x="20224" y="120000"/>
                </a:cubicBezTo>
                <a:cubicBezTo>
                  <a:pt x="21573" y="120000"/>
                  <a:pt x="26966" y="120000"/>
                  <a:pt x="28314" y="119577"/>
                </a:cubicBezTo>
                <a:cubicBezTo>
                  <a:pt x="29662" y="119577"/>
                  <a:pt x="31011" y="119154"/>
                  <a:pt x="31011" y="119154"/>
                </a:cubicBezTo>
                <a:cubicBezTo>
                  <a:pt x="32359" y="118732"/>
                  <a:pt x="33707" y="118309"/>
                  <a:pt x="33707" y="118309"/>
                </a:cubicBezTo>
                <a:cubicBezTo>
                  <a:pt x="33707" y="117887"/>
                  <a:pt x="33707" y="117887"/>
                  <a:pt x="33707" y="117887"/>
                </a:cubicBezTo>
                <a:cubicBezTo>
                  <a:pt x="35056" y="117887"/>
                  <a:pt x="37752" y="118309"/>
                  <a:pt x="37752" y="118309"/>
                </a:cubicBezTo>
                <a:cubicBezTo>
                  <a:pt x="37752" y="118309"/>
                  <a:pt x="39101" y="118732"/>
                  <a:pt x="40449" y="118309"/>
                </a:cubicBezTo>
                <a:cubicBezTo>
                  <a:pt x="41797" y="118309"/>
                  <a:pt x="43146" y="118309"/>
                  <a:pt x="44494" y="118309"/>
                </a:cubicBezTo>
                <a:cubicBezTo>
                  <a:pt x="45842" y="117887"/>
                  <a:pt x="47191" y="117887"/>
                  <a:pt x="48539" y="117887"/>
                </a:cubicBezTo>
                <a:cubicBezTo>
                  <a:pt x="48539" y="117464"/>
                  <a:pt x="49887" y="117464"/>
                  <a:pt x="51235" y="117042"/>
                </a:cubicBezTo>
                <a:cubicBezTo>
                  <a:pt x="51235" y="117042"/>
                  <a:pt x="51235" y="117042"/>
                  <a:pt x="51235" y="116619"/>
                </a:cubicBezTo>
                <a:cubicBezTo>
                  <a:pt x="51235" y="116619"/>
                  <a:pt x="49887" y="115352"/>
                  <a:pt x="49887" y="115352"/>
                </a:cubicBezTo>
                <a:cubicBezTo>
                  <a:pt x="49887" y="114929"/>
                  <a:pt x="49887" y="114929"/>
                  <a:pt x="49887" y="114929"/>
                </a:cubicBezTo>
                <a:cubicBezTo>
                  <a:pt x="48539" y="114929"/>
                  <a:pt x="49887" y="114929"/>
                  <a:pt x="49887" y="114507"/>
                </a:cubicBezTo>
                <a:cubicBezTo>
                  <a:pt x="49887" y="114507"/>
                  <a:pt x="49887" y="114507"/>
                  <a:pt x="49887" y="114084"/>
                </a:cubicBezTo>
                <a:cubicBezTo>
                  <a:pt x="49887" y="114084"/>
                  <a:pt x="49887" y="113661"/>
                  <a:pt x="49887" y="113239"/>
                </a:cubicBezTo>
                <a:cubicBezTo>
                  <a:pt x="49887" y="113239"/>
                  <a:pt x="49887" y="113239"/>
                  <a:pt x="48539" y="113239"/>
                </a:cubicBezTo>
                <a:cubicBezTo>
                  <a:pt x="48539" y="113239"/>
                  <a:pt x="48539" y="112816"/>
                  <a:pt x="48539" y="112394"/>
                </a:cubicBezTo>
                <a:cubicBezTo>
                  <a:pt x="48539" y="112394"/>
                  <a:pt x="48539" y="111971"/>
                  <a:pt x="48539" y="111971"/>
                </a:cubicBezTo>
                <a:cubicBezTo>
                  <a:pt x="48539" y="111549"/>
                  <a:pt x="48539" y="111549"/>
                  <a:pt x="49887" y="111126"/>
                </a:cubicBezTo>
                <a:cubicBezTo>
                  <a:pt x="49887" y="110704"/>
                  <a:pt x="51235" y="109859"/>
                  <a:pt x="51235" y="109436"/>
                </a:cubicBezTo>
                <a:cubicBezTo>
                  <a:pt x="51235" y="109014"/>
                  <a:pt x="51235" y="109014"/>
                  <a:pt x="51235" y="108591"/>
                </a:cubicBezTo>
                <a:cubicBezTo>
                  <a:pt x="52584" y="108591"/>
                  <a:pt x="52584" y="108169"/>
                  <a:pt x="52584" y="107323"/>
                </a:cubicBezTo>
                <a:cubicBezTo>
                  <a:pt x="53932" y="106901"/>
                  <a:pt x="53932" y="105633"/>
                  <a:pt x="53932" y="105211"/>
                </a:cubicBezTo>
                <a:cubicBezTo>
                  <a:pt x="53932" y="104366"/>
                  <a:pt x="53932" y="103521"/>
                  <a:pt x="53932" y="102676"/>
                </a:cubicBezTo>
                <a:cubicBezTo>
                  <a:pt x="53932" y="102253"/>
                  <a:pt x="53932" y="100985"/>
                  <a:pt x="53932" y="100563"/>
                </a:cubicBezTo>
                <a:cubicBezTo>
                  <a:pt x="53932" y="100140"/>
                  <a:pt x="53932" y="98450"/>
                  <a:pt x="53932" y="98028"/>
                </a:cubicBezTo>
                <a:cubicBezTo>
                  <a:pt x="53932" y="97183"/>
                  <a:pt x="53932" y="95915"/>
                  <a:pt x="53932" y="95492"/>
                </a:cubicBezTo>
                <a:cubicBezTo>
                  <a:pt x="53932" y="94647"/>
                  <a:pt x="55280" y="93380"/>
                  <a:pt x="55280" y="92535"/>
                </a:cubicBezTo>
                <a:cubicBezTo>
                  <a:pt x="55280" y="91690"/>
                  <a:pt x="55280" y="89577"/>
                  <a:pt x="56629" y="88732"/>
                </a:cubicBezTo>
                <a:cubicBezTo>
                  <a:pt x="56629" y="88309"/>
                  <a:pt x="56629" y="85352"/>
                  <a:pt x="56629" y="84507"/>
                </a:cubicBezTo>
                <a:cubicBezTo>
                  <a:pt x="57977" y="83661"/>
                  <a:pt x="57977" y="82816"/>
                  <a:pt x="57977" y="82394"/>
                </a:cubicBezTo>
                <a:cubicBezTo>
                  <a:pt x="57977" y="81971"/>
                  <a:pt x="57977" y="81126"/>
                  <a:pt x="59325" y="80704"/>
                </a:cubicBezTo>
                <a:cubicBezTo>
                  <a:pt x="59325" y="80281"/>
                  <a:pt x="59325" y="79014"/>
                  <a:pt x="59325" y="78591"/>
                </a:cubicBezTo>
                <a:cubicBezTo>
                  <a:pt x="59325" y="78591"/>
                  <a:pt x="59325" y="78169"/>
                  <a:pt x="60674" y="77323"/>
                </a:cubicBezTo>
                <a:cubicBezTo>
                  <a:pt x="60674" y="76901"/>
                  <a:pt x="60674" y="75211"/>
                  <a:pt x="60674" y="74788"/>
                </a:cubicBezTo>
                <a:cubicBezTo>
                  <a:pt x="60674" y="74366"/>
                  <a:pt x="60674" y="73943"/>
                  <a:pt x="60674" y="73521"/>
                </a:cubicBezTo>
                <a:cubicBezTo>
                  <a:pt x="60674" y="73521"/>
                  <a:pt x="60674" y="73521"/>
                  <a:pt x="62022" y="72676"/>
                </a:cubicBezTo>
                <a:cubicBezTo>
                  <a:pt x="62022" y="72253"/>
                  <a:pt x="62022" y="71408"/>
                  <a:pt x="62022" y="71408"/>
                </a:cubicBezTo>
                <a:cubicBezTo>
                  <a:pt x="63370" y="70985"/>
                  <a:pt x="63370" y="70985"/>
                  <a:pt x="63370" y="71408"/>
                </a:cubicBezTo>
                <a:cubicBezTo>
                  <a:pt x="63370" y="71408"/>
                  <a:pt x="63370" y="71408"/>
                  <a:pt x="64719" y="71830"/>
                </a:cubicBezTo>
                <a:cubicBezTo>
                  <a:pt x="64719" y="71830"/>
                  <a:pt x="64719" y="72253"/>
                  <a:pt x="64719" y="72676"/>
                </a:cubicBezTo>
                <a:cubicBezTo>
                  <a:pt x="64719" y="73098"/>
                  <a:pt x="66067" y="73098"/>
                  <a:pt x="66067" y="73943"/>
                </a:cubicBezTo>
                <a:cubicBezTo>
                  <a:pt x="67415" y="74366"/>
                  <a:pt x="67415" y="75211"/>
                  <a:pt x="67415" y="75211"/>
                </a:cubicBezTo>
                <a:cubicBezTo>
                  <a:pt x="67415" y="75633"/>
                  <a:pt x="68764" y="76056"/>
                  <a:pt x="68764" y="76056"/>
                </a:cubicBezTo>
                <a:cubicBezTo>
                  <a:pt x="68764" y="76478"/>
                  <a:pt x="68764" y="77746"/>
                  <a:pt x="70112" y="78169"/>
                </a:cubicBezTo>
                <a:cubicBezTo>
                  <a:pt x="70112" y="78591"/>
                  <a:pt x="70112" y="79859"/>
                  <a:pt x="71460" y="80704"/>
                </a:cubicBezTo>
                <a:cubicBezTo>
                  <a:pt x="71460" y="81126"/>
                  <a:pt x="72808" y="83661"/>
                  <a:pt x="72808" y="84084"/>
                </a:cubicBezTo>
                <a:cubicBezTo>
                  <a:pt x="72808" y="84507"/>
                  <a:pt x="72808" y="85352"/>
                  <a:pt x="72808" y="86197"/>
                </a:cubicBezTo>
                <a:cubicBezTo>
                  <a:pt x="74157" y="86619"/>
                  <a:pt x="74157" y="88309"/>
                  <a:pt x="74157" y="88732"/>
                </a:cubicBezTo>
                <a:cubicBezTo>
                  <a:pt x="74157" y="88732"/>
                  <a:pt x="74157" y="91267"/>
                  <a:pt x="74157" y="92112"/>
                </a:cubicBezTo>
                <a:cubicBezTo>
                  <a:pt x="75505" y="92957"/>
                  <a:pt x="75505" y="93380"/>
                  <a:pt x="75505" y="93802"/>
                </a:cubicBezTo>
                <a:cubicBezTo>
                  <a:pt x="75505" y="94225"/>
                  <a:pt x="75505" y="95070"/>
                  <a:pt x="75505" y="95492"/>
                </a:cubicBezTo>
                <a:cubicBezTo>
                  <a:pt x="75505" y="95915"/>
                  <a:pt x="76853" y="97605"/>
                  <a:pt x="76853" y="97605"/>
                </a:cubicBezTo>
                <a:cubicBezTo>
                  <a:pt x="76853" y="98028"/>
                  <a:pt x="76853" y="100563"/>
                  <a:pt x="78202" y="100985"/>
                </a:cubicBezTo>
                <a:cubicBezTo>
                  <a:pt x="78202" y="101408"/>
                  <a:pt x="78202" y="103943"/>
                  <a:pt x="78202" y="103943"/>
                </a:cubicBezTo>
                <a:cubicBezTo>
                  <a:pt x="79550" y="104366"/>
                  <a:pt x="79550" y="105211"/>
                  <a:pt x="79550" y="105633"/>
                </a:cubicBezTo>
                <a:cubicBezTo>
                  <a:pt x="79550" y="106056"/>
                  <a:pt x="79550" y="106056"/>
                  <a:pt x="79550" y="106478"/>
                </a:cubicBezTo>
                <a:cubicBezTo>
                  <a:pt x="79550" y="107323"/>
                  <a:pt x="79550" y="107746"/>
                  <a:pt x="79550" y="108169"/>
                </a:cubicBezTo>
                <a:cubicBezTo>
                  <a:pt x="79550" y="108591"/>
                  <a:pt x="80898" y="109436"/>
                  <a:pt x="80898" y="109859"/>
                </a:cubicBezTo>
                <a:cubicBezTo>
                  <a:pt x="82247" y="109859"/>
                  <a:pt x="82247" y="110704"/>
                  <a:pt x="83595" y="110704"/>
                </a:cubicBezTo>
                <a:cubicBezTo>
                  <a:pt x="83595" y="111126"/>
                  <a:pt x="83595" y="111549"/>
                  <a:pt x="83595" y="111971"/>
                </a:cubicBezTo>
                <a:cubicBezTo>
                  <a:pt x="84943" y="111971"/>
                  <a:pt x="84943" y="112816"/>
                  <a:pt x="86292" y="112816"/>
                </a:cubicBezTo>
                <a:cubicBezTo>
                  <a:pt x="86292" y="112816"/>
                  <a:pt x="86292" y="113239"/>
                  <a:pt x="86292" y="113239"/>
                </a:cubicBezTo>
                <a:cubicBezTo>
                  <a:pt x="86292" y="113239"/>
                  <a:pt x="86292" y="113239"/>
                  <a:pt x="86292" y="113239"/>
                </a:cubicBezTo>
                <a:cubicBezTo>
                  <a:pt x="86292" y="113661"/>
                  <a:pt x="87640" y="114084"/>
                  <a:pt x="87640" y="114507"/>
                </a:cubicBezTo>
                <a:cubicBezTo>
                  <a:pt x="87640" y="114929"/>
                  <a:pt x="88988" y="114929"/>
                  <a:pt x="88988" y="114929"/>
                </a:cubicBezTo>
                <a:cubicBezTo>
                  <a:pt x="88988" y="114929"/>
                  <a:pt x="88988" y="114929"/>
                  <a:pt x="88988" y="115352"/>
                </a:cubicBezTo>
                <a:cubicBezTo>
                  <a:pt x="88988" y="115352"/>
                  <a:pt x="88988" y="115774"/>
                  <a:pt x="88988" y="116197"/>
                </a:cubicBezTo>
                <a:cubicBezTo>
                  <a:pt x="88988" y="116197"/>
                  <a:pt x="88988" y="117042"/>
                  <a:pt x="88988" y="117042"/>
                </a:cubicBezTo>
                <a:cubicBezTo>
                  <a:pt x="88988" y="117464"/>
                  <a:pt x="88988" y="117464"/>
                  <a:pt x="90337" y="117464"/>
                </a:cubicBezTo>
                <a:cubicBezTo>
                  <a:pt x="90337" y="117887"/>
                  <a:pt x="90337" y="117887"/>
                  <a:pt x="90337" y="117887"/>
                </a:cubicBezTo>
                <a:cubicBezTo>
                  <a:pt x="91685" y="117887"/>
                  <a:pt x="93033" y="118309"/>
                  <a:pt x="93033" y="118309"/>
                </a:cubicBezTo>
                <a:cubicBezTo>
                  <a:pt x="94382" y="118309"/>
                  <a:pt x="94382" y="118309"/>
                  <a:pt x="94382" y="118309"/>
                </a:cubicBezTo>
                <a:cubicBezTo>
                  <a:pt x="95730" y="118309"/>
                  <a:pt x="95730" y="118309"/>
                  <a:pt x="95730" y="118732"/>
                </a:cubicBezTo>
                <a:cubicBezTo>
                  <a:pt x="94382" y="118732"/>
                  <a:pt x="94382" y="118732"/>
                  <a:pt x="94382" y="119154"/>
                </a:cubicBezTo>
                <a:cubicBezTo>
                  <a:pt x="94382" y="119577"/>
                  <a:pt x="95730" y="119577"/>
                  <a:pt x="95730" y="120000"/>
                </a:cubicBezTo>
                <a:cubicBezTo>
                  <a:pt x="97078" y="120000"/>
                  <a:pt x="97078" y="120000"/>
                  <a:pt x="97078" y="120000"/>
                </a:cubicBezTo>
                <a:cubicBezTo>
                  <a:pt x="98426" y="120000"/>
                  <a:pt x="101123" y="120000"/>
                  <a:pt x="102471" y="120000"/>
                </a:cubicBezTo>
                <a:cubicBezTo>
                  <a:pt x="103820" y="120000"/>
                  <a:pt x="110561" y="120000"/>
                  <a:pt x="113258" y="120000"/>
                </a:cubicBezTo>
                <a:cubicBezTo>
                  <a:pt x="117303" y="120000"/>
                  <a:pt x="118651" y="119577"/>
                  <a:pt x="120000" y="119577"/>
                </a:cubicBezTo>
                <a:cubicBezTo>
                  <a:pt x="120000" y="119577"/>
                  <a:pt x="120000" y="119577"/>
                  <a:pt x="120000" y="119577"/>
                </a:cubicBezTo>
                <a:cubicBezTo>
                  <a:pt x="120000" y="119577"/>
                  <a:pt x="120000" y="119154"/>
                  <a:pt x="120000" y="119154"/>
                </a:cubicBezTo>
                <a:close/>
              </a:path>
            </a:pathLst>
          </a:custGeom>
          <a:solidFill>
            <a:srgbClr val="FFFF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53" name="Shape 133">
            <a:extLst>
              <a:ext uri="{FF2B5EF4-FFF2-40B4-BE49-F238E27FC236}">
                <a16:creationId xmlns:a16="http://schemas.microsoft.com/office/drawing/2014/main" id="{28ED2E01-060B-C040-8F0B-96F234670744}"/>
              </a:ext>
            </a:extLst>
          </p:cNvPr>
          <p:cNvSpPr/>
          <p:nvPr/>
        </p:nvSpPr>
        <p:spPr>
          <a:xfrm>
            <a:off x="2570340" y="1947626"/>
            <a:ext cx="219462" cy="671327"/>
          </a:xfrm>
          <a:custGeom>
            <a:avLst/>
            <a:gdLst/>
            <a:ahLst/>
            <a:cxnLst/>
            <a:rect l="0" t="0" r="0" b="0"/>
            <a:pathLst>
              <a:path w="120000" h="120000" extrusionOk="0">
                <a:moveTo>
                  <a:pt x="120000" y="110400"/>
                </a:moveTo>
                <a:cubicBezTo>
                  <a:pt x="118709" y="110400"/>
                  <a:pt x="118709" y="110000"/>
                  <a:pt x="118709" y="110000"/>
                </a:cubicBezTo>
                <a:cubicBezTo>
                  <a:pt x="118709" y="110000"/>
                  <a:pt x="118709" y="109200"/>
                  <a:pt x="118709" y="108800"/>
                </a:cubicBezTo>
                <a:cubicBezTo>
                  <a:pt x="118709" y="108800"/>
                  <a:pt x="118709" y="106800"/>
                  <a:pt x="118709" y="106400"/>
                </a:cubicBezTo>
                <a:cubicBezTo>
                  <a:pt x="117419" y="106000"/>
                  <a:pt x="117419" y="105600"/>
                  <a:pt x="117419" y="104800"/>
                </a:cubicBezTo>
                <a:cubicBezTo>
                  <a:pt x="117419" y="104000"/>
                  <a:pt x="117419" y="102800"/>
                  <a:pt x="117419" y="102000"/>
                </a:cubicBezTo>
                <a:cubicBezTo>
                  <a:pt x="117419" y="101600"/>
                  <a:pt x="116129" y="99600"/>
                  <a:pt x="116129" y="99600"/>
                </a:cubicBezTo>
                <a:cubicBezTo>
                  <a:pt x="116129" y="99200"/>
                  <a:pt x="116129" y="98800"/>
                  <a:pt x="116129" y="98400"/>
                </a:cubicBezTo>
                <a:cubicBezTo>
                  <a:pt x="116129" y="98000"/>
                  <a:pt x="114838" y="97200"/>
                  <a:pt x="114838" y="97200"/>
                </a:cubicBezTo>
                <a:cubicBezTo>
                  <a:pt x="114838" y="96800"/>
                  <a:pt x="114838" y="96400"/>
                  <a:pt x="114838" y="96400"/>
                </a:cubicBezTo>
                <a:cubicBezTo>
                  <a:pt x="114838" y="96400"/>
                  <a:pt x="114838" y="95600"/>
                  <a:pt x="114838" y="95600"/>
                </a:cubicBezTo>
                <a:cubicBezTo>
                  <a:pt x="114838" y="95600"/>
                  <a:pt x="114838" y="95200"/>
                  <a:pt x="113548" y="94800"/>
                </a:cubicBezTo>
                <a:cubicBezTo>
                  <a:pt x="113548" y="94800"/>
                  <a:pt x="113548" y="93200"/>
                  <a:pt x="113548" y="92800"/>
                </a:cubicBezTo>
                <a:cubicBezTo>
                  <a:pt x="113548" y="92400"/>
                  <a:pt x="113548" y="92000"/>
                  <a:pt x="113548" y="91200"/>
                </a:cubicBezTo>
                <a:cubicBezTo>
                  <a:pt x="112258" y="90800"/>
                  <a:pt x="112258" y="90000"/>
                  <a:pt x="112258" y="89600"/>
                </a:cubicBezTo>
                <a:cubicBezTo>
                  <a:pt x="112258" y="89200"/>
                  <a:pt x="112258" y="88800"/>
                  <a:pt x="112258" y="88400"/>
                </a:cubicBezTo>
                <a:cubicBezTo>
                  <a:pt x="112258" y="88000"/>
                  <a:pt x="112258" y="87200"/>
                  <a:pt x="112258" y="86400"/>
                </a:cubicBezTo>
                <a:cubicBezTo>
                  <a:pt x="112258" y="86000"/>
                  <a:pt x="110967" y="85600"/>
                  <a:pt x="110967" y="85200"/>
                </a:cubicBezTo>
                <a:cubicBezTo>
                  <a:pt x="110967" y="84800"/>
                  <a:pt x="109677" y="84000"/>
                  <a:pt x="109677" y="84000"/>
                </a:cubicBezTo>
                <a:cubicBezTo>
                  <a:pt x="108387" y="83600"/>
                  <a:pt x="108387" y="83600"/>
                  <a:pt x="108387" y="83600"/>
                </a:cubicBezTo>
                <a:cubicBezTo>
                  <a:pt x="108387" y="83600"/>
                  <a:pt x="108387" y="82800"/>
                  <a:pt x="108387" y="82400"/>
                </a:cubicBezTo>
                <a:cubicBezTo>
                  <a:pt x="108387" y="81600"/>
                  <a:pt x="108387" y="80400"/>
                  <a:pt x="108387" y="80000"/>
                </a:cubicBezTo>
                <a:cubicBezTo>
                  <a:pt x="108387" y="79200"/>
                  <a:pt x="109677" y="78000"/>
                  <a:pt x="109677" y="77600"/>
                </a:cubicBezTo>
                <a:cubicBezTo>
                  <a:pt x="109677" y="77200"/>
                  <a:pt x="109677" y="76800"/>
                  <a:pt x="108387" y="76400"/>
                </a:cubicBezTo>
                <a:cubicBezTo>
                  <a:pt x="108387" y="76000"/>
                  <a:pt x="108387" y="74800"/>
                  <a:pt x="107096" y="74000"/>
                </a:cubicBezTo>
                <a:cubicBezTo>
                  <a:pt x="107096" y="73200"/>
                  <a:pt x="105806" y="71600"/>
                  <a:pt x="105806" y="71200"/>
                </a:cubicBezTo>
                <a:cubicBezTo>
                  <a:pt x="105806" y="70800"/>
                  <a:pt x="105806" y="69600"/>
                  <a:pt x="105806" y="69200"/>
                </a:cubicBezTo>
                <a:cubicBezTo>
                  <a:pt x="105806" y="69200"/>
                  <a:pt x="104516" y="68400"/>
                  <a:pt x="104516" y="68400"/>
                </a:cubicBezTo>
                <a:cubicBezTo>
                  <a:pt x="104516" y="68400"/>
                  <a:pt x="104516" y="68000"/>
                  <a:pt x="104516" y="68000"/>
                </a:cubicBezTo>
                <a:cubicBezTo>
                  <a:pt x="104516" y="67600"/>
                  <a:pt x="104516" y="66800"/>
                  <a:pt x="104516" y="66800"/>
                </a:cubicBezTo>
                <a:cubicBezTo>
                  <a:pt x="104516" y="66800"/>
                  <a:pt x="104516" y="65600"/>
                  <a:pt x="104516" y="64800"/>
                </a:cubicBezTo>
                <a:cubicBezTo>
                  <a:pt x="104516" y="64400"/>
                  <a:pt x="104516" y="64400"/>
                  <a:pt x="104516" y="64000"/>
                </a:cubicBezTo>
                <a:cubicBezTo>
                  <a:pt x="104516" y="64000"/>
                  <a:pt x="103225" y="63200"/>
                  <a:pt x="103225" y="62800"/>
                </a:cubicBezTo>
                <a:cubicBezTo>
                  <a:pt x="103225" y="62400"/>
                  <a:pt x="103225" y="61600"/>
                  <a:pt x="103225" y="61600"/>
                </a:cubicBezTo>
                <a:cubicBezTo>
                  <a:pt x="103225" y="61200"/>
                  <a:pt x="103225" y="60800"/>
                  <a:pt x="103225" y="60800"/>
                </a:cubicBezTo>
                <a:cubicBezTo>
                  <a:pt x="103225" y="60800"/>
                  <a:pt x="103225" y="60400"/>
                  <a:pt x="103225" y="60000"/>
                </a:cubicBezTo>
                <a:cubicBezTo>
                  <a:pt x="104516" y="59600"/>
                  <a:pt x="104516" y="58800"/>
                  <a:pt x="104516" y="58400"/>
                </a:cubicBezTo>
                <a:cubicBezTo>
                  <a:pt x="103225" y="58000"/>
                  <a:pt x="103225" y="57600"/>
                  <a:pt x="103225" y="57200"/>
                </a:cubicBezTo>
                <a:cubicBezTo>
                  <a:pt x="103225" y="56800"/>
                  <a:pt x="101935" y="55600"/>
                  <a:pt x="101935" y="55600"/>
                </a:cubicBezTo>
                <a:cubicBezTo>
                  <a:pt x="101935" y="55200"/>
                  <a:pt x="100645" y="54800"/>
                  <a:pt x="100645" y="54800"/>
                </a:cubicBezTo>
                <a:cubicBezTo>
                  <a:pt x="100645" y="54800"/>
                  <a:pt x="100645" y="54800"/>
                  <a:pt x="100645" y="54800"/>
                </a:cubicBezTo>
                <a:cubicBezTo>
                  <a:pt x="100645" y="54800"/>
                  <a:pt x="100645" y="54400"/>
                  <a:pt x="100645" y="54400"/>
                </a:cubicBezTo>
                <a:cubicBezTo>
                  <a:pt x="100645" y="54400"/>
                  <a:pt x="100645" y="54000"/>
                  <a:pt x="100645" y="54000"/>
                </a:cubicBezTo>
                <a:cubicBezTo>
                  <a:pt x="100645" y="54000"/>
                  <a:pt x="100645" y="53600"/>
                  <a:pt x="99354" y="53600"/>
                </a:cubicBezTo>
                <a:cubicBezTo>
                  <a:pt x="99354" y="53600"/>
                  <a:pt x="99354" y="53600"/>
                  <a:pt x="99354" y="53200"/>
                </a:cubicBezTo>
                <a:cubicBezTo>
                  <a:pt x="99354" y="53200"/>
                  <a:pt x="98064" y="52400"/>
                  <a:pt x="98064" y="52000"/>
                </a:cubicBezTo>
                <a:cubicBezTo>
                  <a:pt x="98064" y="52000"/>
                  <a:pt x="98064" y="51600"/>
                  <a:pt x="98064" y="51600"/>
                </a:cubicBezTo>
                <a:cubicBezTo>
                  <a:pt x="96774" y="51600"/>
                  <a:pt x="96774" y="51200"/>
                  <a:pt x="96774" y="51200"/>
                </a:cubicBezTo>
                <a:cubicBezTo>
                  <a:pt x="96774" y="50800"/>
                  <a:pt x="96774" y="50800"/>
                  <a:pt x="96774" y="50800"/>
                </a:cubicBezTo>
                <a:cubicBezTo>
                  <a:pt x="96774" y="50400"/>
                  <a:pt x="96774" y="50400"/>
                  <a:pt x="96774" y="50400"/>
                </a:cubicBezTo>
                <a:cubicBezTo>
                  <a:pt x="96774" y="50000"/>
                  <a:pt x="95483" y="49600"/>
                  <a:pt x="95483" y="49600"/>
                </a:cubicBezTo>
                <a:cubicBezTo>
                  <a:pt x="95483" y="49600"/>
                  <a:pt x="95483" y="49600"/>
                  <a:pt x="95483" y="49600"/>
                </a:cubicBezTo>
                <a:cubicBezTo>
                  <a:pt x="95483" y="49200"/>
                  <a:pt x="95483" y="49200"/>
                  <a:pt x="95483" y="49200"/>
                </a:cubicBezTo>
                <a:cubicBezTo>
                  <a:pt x="95483" y="49200"/>
                  <a:pt x="95483" y="47600"/>
                  <a:pt x="94193" y="47600"/>
                </a:cubicBezTo>
                <a:cubicBezTo>
                  <a:pt x="94193" y="47600"/>
                  <a:pt x="94193" y="47600"/>
                  <a:pt x="94193" y="47600"/>
                </a:cubicBezTo>
                <a:cubicBezTo>
                  <a:pt x="94193" y="47600"/>
                  <a:pt x="94193" y="47600"/>
                  <a:pt x="95483" y="47600"/>
                </a:cubicBezTo>
                <a:cubicBezTo>
                  <a:pt x="95483" y="47600"/>
                  <a:pt x="95483" y="47600"/>
                  <a:pt x="95483" y="47600"/>
                </a:cubicBezTo>
                <a:cubicBezTo>
                  <a:pt x="95483" y="47600"/>
                  <a:pt x="95483" y="48800"/>
                  <a:pt x="95483" y="48800"/>
                </a:cubicBezTo>
                <a:cubicBezTo>
                  <a:pt x="95483" y="48800"/>
                  <a:pt x="95483" y="48800"/>
                  <a:pt x="95483" y="48800"/>
                </a:cubicBezTo>
                <a:cubicBezTo>
                  <a:pt x="95483" y="48800"/>
                  <a:pt x="95483" y="48800"/>
                  <a:pt x="96774" y="48400"/>
                </a:cubicBezTo>
                <a:cubicBezTo>
                  <a:pt x="96774" y="48400"/>
                  <a:pt x="98064" y="48400"/>
                  <a:pt x="98064" y="48400"/>
                </a:cubicBezTo>
                <a:cubicBezTo>
                  <a:pt x="98064" y="48400"/>
                  <a:pt x="98064" y="48000"/>
                  <a:pt x="98064" y="48000"/>
                </a:cubicBezTo>
                <a:cubicBezTo>
                  <a:pt x="99354" y="48000"/>
                  <a:pt x="99354" y="48000"/>
                  <a:pt x="99354" y="48000"/>
                </a:cubicBezTo>
                <a:cubicBezTo>
                  <a:pt x="99354" y="47600"/>
                  <a:pt x="99354" y="47600"/>
                  <a:pt x="100645" y="47200"/>
                </a:cubicBezTo>
                <a:cubicBezTo>
                  <a:pt x="100645" y="47200"/>
                  <a:pt x="101935" y="46800"/>
                  <a:pt x="101935" y="46800"/>
                </a:cubicBezTo>
                <a:cubicBezTo>
                  <a:pt x="103225" y="46800"/>
                  <a:pt x="103225" y="46400"/>
                  <a:pt x="103225" y="46400"/>
                </a:cubicBezTo>
                <a:cubicBezTo>
                  <a:pt x="103225" y="46400"/>
                  <a:pt x="103225" y="46400"/>
                  <a:pt x="103225" y="46000"/>
                </a:cubicBezTo>
                <a:cubicBezTo>
                  <a:pt x="103225" y="46000"/>
                  <a:pt x="103225" y="46000"/>
                  <a:pt x="101935" y="46000"/>
                </a:cubicBezTo>
                <a:cubicBezTo>
                  <a:pt x="101935" y="46000"/>
                  <a:pt x="100645" y="45600"/>
                  <a:pt x="100645" y="45600"/>
                </a:cubicBezTo>
                <a:cubicBezTo>
                  <a:pt x="100645" y="45600"/>
                  <a:pt x="99354" y="45200"/>
                  <a:pt x="99354" y="44800"/>
                </a:cubicBezTo>
                <a:cubicBezTo>
                  <a:pt x="99354" y="44800"/>
                  <a:pt x="98064" y="43600"/>
                  <a:pt x="98064" y="43200"/>
                </a:cubicBezTo>
                <a:cubicBezTo>
                  <a:pt x="96774" y="43200"/>
                  <a:pt x="98064" y="42800"/>
                  <a:pt x="98064" y="42800"/>
                </a:cubicBezTo>
                <a:cubicBezTo>
                  <a:pt x="98064" y="42400"/>
                  <a:pt x="96774" y="41600"/>
                  <a:pt x="96774" y="41200"/>
                </a:cubicBezTo>
                <a:cubicBezTo>
                  <a:pt x="96774" y="41200"/>
                  <a:pt x="96774" y="39200"/>
                  <a:pt x="96774" y="38800"/>
                </a:cubicBezTo>
                <a:cubicBezTo>
                  <a:pt x="96774" y="38800"/>
                  <a:pt x="96774" y="38800"/>
                  <a:pt x="96774" y="38400"/>
                </a:cubicBezTo>
                <a:cubicBezTo>
                  <a:pt x="96774" y="38400"/>
                  <a:pt x="98064" y="37200"/>
                  <a:pt x="99354" y="36800"/>
                </a:cubicBezTo>
                <a:cubicBezTo>
                  <a:pt x="99354" y="36400"/>
                  <a:pt x="100645" y="35200"/>
                  <a:pt x="100645" y="35200"/>
                </a:cubicBezTo>
                <a:cubicBezTo>
                  <a:pt x="100645" y="34800"/>
                  <a:pt x="100645" y="34400"/>
                  <a:pt x="101935" y="34400"/>
                </a:cubicBezTo>
                <a:cubicBezTo>
                  <a:pt x="101935" y="34000"/>
                  <a:pt x="101935" y="34000"/>
                  <a:pt x="101935" y="33600"/>
                </a:cubicBezTo>
                <a:cubicBezTo>
                  <a:pt x="103225" y="33200"/>
                  <a:pt x="103225" y="32400"/>
                  <a:pt x="104516" y="32400"/>
                </a:cubicBezTo>
                <a:cubicBezTo>
                  <a:pt x="104516" y="32000"/>
                  <a:pt x="104516" y="31600"/>
                  <a:pt x="104516" y="31600"/>
                </a:cubicBezTo>
                <a:cubicBezTo>
                  <a:pt x="104516" y="31200"/>
                  <a:pt x="105806" y="30800"/>
                  <a:pt x="105806" y="30800"/>
                </a:cubicBezTo>
                <a:cubicBezTo>
                  <a:pt x="105806" y="30400"/>
                  <a:pt x="105806" y="30400"/>
                  <a:pt x="105806" y="30400"/>
                </a:cubicBezTo>
                <a:cubicBezTo>
                  <a:pt x="105806" y="30000"/>
                  <a:pt x="107096" y="29600"/>
                  <a:pt x="107096" y="29600"/>
                </a:cubicBezTo>
                <a:cubicBezTo>
                  <a:pt x="107096" y="29600"/>
                  <a:pt x="107096" y="29600"/>
                  <a:pt x="107096" y="29200"/>
                </a:cubicBezTo>
                <a:cubicBezTo>
                  <a:pt x="107096" y="29200"/>
                  <a:pt x="107096" y="28800"/>
                  <a:pt x="107096" y="28800"/>
                </a:cubicBezTo>
                <a:cubicBezTo>
                  <a:pt x="107096" y="28400"/>
                  <a:pt x="107096" y="28400"/>
                  <a:pt x="107096" y="28000"/>
                </a:cubicBezTo>
                <a:cubicBezTo>
                  <a:pt x="107096" y="28000"/>
                  <a:pt x="107096" y="27600"/>
                  <a:pt x="107096" y="27600"/>
                </a:cubicBezTo>
                <a:cubicBezTo>
                  <a:pt x="107096" y="27600"/>
                  <a:pt x="107096" y="26800"/>
                  <a:pt x="105806" y="26400"/>
                </a:cubicBezTo>
                <a:cubicBezTo>
                  <a:pt x="105806" y="26000"/>
                  <a:pt x="105806" y="24800"/>
                  <a:pt x="104516" y="24400"/>
                </a:cubicBezTo>
                <a:cubicBezTo>
                  <a:pt x="104516" y="24400"/>
                  <a:pt x="104516" y="24000"/>
                  <a:pt x="104516" y="24000"/>
                </a:cubicBezTo>
                <a:cubicBezTo>
                  <a:pt x="104516" y="24000"/>
                  <a:pt x="104516" y="23600"/>
                  <a:pt x="104516" y="23200"/>
                </a:cubicBezTo>
                <a:cubicBezTo>
                  <a:pt x="104516" y="22800"/>
                  <a:pt x="104516" y="22000"/>
                  <a:pt x="104516" y="21600"/>
                </a:cubicBezTo>
                <a:cubicBezTo>
                  <a:pt x="104516" y="21200"/>
                  <a:pt x="104516" y="20800"/>
                  <a:pt x="104516" y="20800"/>
                </a:cubicBezTo>
                <a:cubicBezTo>
                  <a:pt x="103225" y="20800"/>
                  <a:pt x="103225" y="20400"/>
                  <a:pt x="103225" y="20400"/>
                </a:cubicBezTo>
                <a:cubicBezTo>
                  <a:pt x="101935" y="20000"/>
                  <a:pt x="101935" y="20000"/>
                  <a:pt x="101935" y="20000"/>
                </a:cubicBezTo>
                <a:cubicBezTo>
                  <a:pt x="101935" y="19600"/>
                  <a:pt x="100645" y="19600"/>
                  <a:pt x="100645" y="19200"/>
                </a:cubicBezTo>
                <a:cubicBezTo>
                  <a:pt x="100645" y="19200"/>
                  <a:pt x="100645" y="18800"/>
                  <a:pt x="99354" y="18400"/>
                </a:cubicBezTo>
                <a:cubicBezTo>
                  <a:pt x="98064" y="18400"/>
                  <a:pt x="96774" y="18000"/>
                  <a:pt x="96774" y="18000"/>
                </a:cubicBezTo>
                <a:cubicBezTo>
                  <a:pt x="95483" y="18000"/>
                  <a:pt x="95483" y="17600"/>
                  <a:pt x="94193" y="17600"/>
                </a:cubicBezTo>
                <a:cubicBezTo>
                  <a:pt x="94193" y="17600"/>
                  <a:pt x="92903" y="17600"/>
                  <a:pt x="92903" y="17600"/>
                </a:cubicBezTo>
                <a:cubicBezTo>
                  <a:pt x="91612" y="17600"/>
                  <a:pt x="91612" y="17600"/>
                  <a:pt x="91612" y="17600"/>
                </a:cubicBezTo>
                <a:cubicBezTo>
                  <a:pt x="91612" y="17600"/>
                  <a:pt x="90322" y="17200"/>
                  <a:pt x="90322" y="17200"/>
                </a:cubicBezTo>
                <a:cubicBezTo>
                  <a:pt x="89032" y="17200"/>
                  <a:pt x="87741" y="17200"/>
                  <a:pt x="87741" y="17200"/>
                </a:cubicBezTo>
                <a:cubicBezTo>
                  <a:pt x="87741" y="17200"/>
                  <a:pt x="86451" y="16800"/>
                  <a:pt x="85161" y="16800"/>
                </a:cubicBezTo>
                <a:cubicBezTo>
                  <a:pt x="83870" y="16800"/>
                  <a:pt x="83870" y="16800"/>
                  <a:pt x="82580" y="16800"/>
                </a:cubicBezTo>
                <a:cubicBezTo>
                  <a:pt x="82580" y="16800"/>
                  <a:pt x="81290" y="16800"/>
                  <a:pt x="80000" y="16400"/>
                </a:cubicBezTo>
                <a:cubicBezTo>
                  <a:pt x="80000" y="16400"/>
                  <a:pt x="80000" y="16400"/>
                  <a:pt x="78709" y="16400"/>
                </a:cubicBezTo>
                <a:cubicBezTo>
                  <a:pt x="78709" y="16000"/>
                  <a:pt x="77419" y="16000"/>
                  <a:pt x="77419" y="16400"/>
                </a:cubicBezTo>
                <a:cubicBezTo>
                  <a:pt x="77419" y="16400"/>
                  <a:pt x="77419" y="16400"/>
                  <a:pt x="77419" y="16400"/>
                </a:cubicBezTo>
                <a:cubicBezTo>
                  <a:pt x="77419" y="16000"/>
                  <a:pt x="76129" y="16000"/>
                  <a:pt x="76129" y="15600"/>
                </a:cubicBezTo>
                <a:cubicBezTo>
                  <a:pt x="76129" y="15600"/>
                  <a:pt x="76129" y="15600"/>
                  <a:pt x="76129" y="15200"/>
                </a:cubicBezTo>
                <a:cubicBezTo>
                  <a:pt x="76129" y="15200"/>
                  <a:pt x="76129" y="14800"/>
                  <a:pt x="74838" y="14800"/>
                </a:cubicBezTo>
                <a:cubicBezTo>
                  <a:pt x="74838" y="14400"/>
                  <a:pt x="74838" y="14000"/>
                  <a:pt x="74838" y="14000"/>
                </a:cubicBezTo>
                <a:cubicBezTo>
                  <a:pt x="74838" y="14000"/>
                  <a:pt x="74838" y="14000"/>
                  <a:pt x="73548" y="14000"/>
                </a:cubicBezTo>
                <a:cubicBezTo>
                  <a:pt x="73548" y="14000"/>
                  <a:pt x="73548" y="14000"/>
                  <a:pt x="73548" y="13600"/>
                </a:cubicBezTo>
                <a:cubicBezTo>
                  <a:pt x="73548" y="13600"/>
                  <a:pt x="74838" y="12800"/>
                  <a:pt x="74838" y="12400"/>
                </a:cubicBezTo>
                <a:cubicBezTo>
                  <a:pt x="74838" y="12000"/>
                  <a:pt x="74838" y="10800"/>
                  <a:pt x="74838" y="10800"/>
                </a:cubicBezTo>
                <a:cubicBezTo>
                  <a:pt x="74838" y="10800"/>
                  <a:pt x="74838" y="10800"/>
                  <a:pt x="76129" y="10800"/>
                </a:cubicBezTo>
                <a:cubicBezTo>
                  <a:pt x="77419" y="10800"/>
                  <a:pt x="77419" y="10400"/>
                  <a:pt x="77419" y="10400"/>
                </a:cubicBezTo>
                <a:cubicBezTo>
                  <a:pt x="77419" y="10400"/>
                  <a:pt x="78709" y="10000"/>
                  <a:pt x="78709" y="10000"/>
                </a:cubicBezTo>
                <a:cubicBezTo>
                  <a:pt x="78709" y="10000"/>
                  <a:pt x="78709" y="10000"/>
                  <a:pt x="78709" y="10000"/>
                </a:cubicBezTo>
                <a:cubicBezTo>
                  <a:pt x="78709" y="9600"/>
                  <a:pt x="78709" y="9600"/>
                  <a:pt x="80000" y="9200"/>
                </a:cubicBezTo>
                <a:cubicBezTo>
                  <a:pt x="80000" y="9200"/>
                  <a:pt x="80000" y="8800"/>
                  <a:pt x="80000" y="8400"/>
                </a:cubicBezTo>
                <a:cubicBezTo>
                  <a:pt x="80000" y="8400"/>
                  <a:pt x="80000" y="8400"/>
                  <a:pt x="80000" y="8000"/>
                </a:cubicBezTo>
                <a:cubicBezTo>
                  <a:pt x="80000" y="7200"/>
                  <a:pt x="80000" y="6800"/>
                  <a:pt x="80000" y="6800"/>
                </a:cubicBezTo>
                <a:cubicBezTo>
                  <a:pt x="78709" y="6400"/>
                  <a:pt x="78709" y="6400"/>
                  <a:pt x="78709" y="6400"/>
                </a:cubicBezTo>
                <a:cubicBezTo>
                  <a:pt x="78709" y="6400"/>
                  <a:pt x="78709" y="6400"/>
                  <a:pt x="78709" y="6000"/>
                </a:cubicBezTo>
                <a:cubicBezTo>
                  <a:pt x="78709" y="6000"/>
                  <a:pt x="78709" y="4400"/>
                  <a:pt x="78709" y="4400"/>
                </a:cubicBezTo>
                <a:cubicBezTo>
                  <a:pt x="76129" y="2400"/>
                  <a:pt x="70967" y="1200"/>
                  <a:pt x="67096" y="400"/>
                </a:cubicBezTo>
                <a:cubicBezTo>
                  <a:pt x="63225" y="0"/>
                  <a:pt x="60645" y="0"/>
                  <a:pt x="56774" y="400"/>
                </a:cubicBezTo>
                <a:cubicBezTo>
                  <a:pt x="54193" y="400"/>
                  <a:pt x="50322" y="1200"/>
                  <a:pt x="50322" y="1200"/>
                </a:cubicBezTo>
                <a:cubicBezTo>
                  <a:pt x="50322" y="1200"/>
                  <a:pt x="50322" y="1200"/>
                  <a:pt x="49032" y="1600"/>
                </a:cubicBezTo>
                <a:cubicBezTo>
                  <a:pt x="47741" y="1600"/>
                  <a:pt x="46451" y="2400"/>
                  <a:pt x="46451" y="2800"/>
                </a:cubicBezTo>
                <a:cubicBezTo>
                  <a:pt x="45161" y="3200"/>
                  <a:pt x="43870" y="4000"/>
                  <a:pt x="43870" y="4400"/>
                </a:cubicBezTo>
                <a:cubicBezTo>
                  <a:pt x="43870" y="4800"/>
                  <a:pt x="43870" y="5600"/>
                  <a:pt x="43870" y="6000"/>
                </a:cubicBezTo>
                <a:cubicBezTo>
                  <a:pt x="43870" y="6400"/>
                  <a:pt x="43870" y="6400"/>
                  <a:pt x="43870" y="6800"/>
                </a:cubicBezTo>
                <a:cubicBezTo>
                  <a:pt x="43870" y="7200"/>
                  <a:pt x="43870" y="7600"/>
                  <a:pt x="43870" y="8000"/>
                </a:cubicBezTo>
                <a:cubicBezTo>
                  <a:pt x="43870" y="8400"/>
                  <a:pt x="43870" y="8800"/>
                  <a:pt x="43870" y="9200"/>
                </a:cubicBezTo>
                <a:cubicBezTo>
                  <a:pt x="43870" y="9600"/>
                  <a:pt x="43870" y="10400"/>
                  <a:pt x="43870" y="11200"/>
                </a:cubicBezTo>
                <a:cubicBezTo>
                  <a:pt x="43870" y="12000"/>
                  <a:pt x="43870" y="12400"/>
                  <a:pt x="45161" y="12800"/>
                </a:cubicBezTo>
                <a:cubicBezTo>
                  <a:pt x="45161" y="13600"/>
                  <a:pt x="47741" y="14000"/>
                  <a:pt x="47741" y="14400"/>
                </a:cubicBezTo>
                <a:cubicBezTo>
                  <a:pt x="49032" y="14400"/>
                  <a:pt x="49032" y="14800"/>
                  <a:pt x="49032" y="14800"/>
                </a:cubicBezTo>
                <a:cubicBezTo>
                  <a:pt x="50322" y="14800"/>
                  <a:pt x="50322" y="14800"/>
                  <a:pt x="50322" y="15200"/>
                </a:cubicBezTo>
                <a:cubicBezTo>
                  <a:pt x="50322" y="15200"/>
                  <a:pt x="50322" y="15200"/>
                  <a:pt x="49032" y="15200"/>
                </a:cubicBezTo>
                <a:cubicBezTo>
                  <a:pt x="49032" y="15600"/>
                  <a:pt x="49032" y="16000"/>
                  <a:pt x="49032" y="16400"/>
                </a:cubicBezTo>
                <a:cubicBezTo>
                  <a:pt x="49032" y="16400"/>
                  <a:pt x="49032" y="16800"/>
                  <a:pt x="49032" y="16800"/>
                </a:cubicBezTo>
                <a:cubicBezTo>
                  <a:pt x="49032" y="16800"/>
                  <a:pt x="49032" y="16800"/>
                  <a:pt x="49032" y="17200"/>
                </a:cubicBezTo>
                <a:cubicBezTo>
                  <a:pt x="49032" y="17200"/>
                  <a:pt x="49032" y="17200"/>
                  <a:pt x="49032" y="17200"/>
                </a:cubicBezTo>
                <a:cubicBezTo>
                  <a:pt x="49032" y="17200"/>
                  <a:pt x="47741" y="17200"/>
                  <a:pt x="47741" y="17600"/>
                </a:cubicBezTo>
                <a:cubicBezTo>
                  <a:pt x="46451" y="17600"/>
                  <a:pt x="45161" y="18000"/>
                  <a:pt x="43870" y="18000"/>
                </a:cubicBezTo>
                <a:cubicBezTo>
                  <a:pt x="42580" y="18400"/>
                  <a:pt x="42580" y="18400"/>
                  <a:pt x="41290" y="18800"/>
                </a:cubicBezTo>
                <a:cubicBezTo>
                  <a:pt x="41290" y="18800"/>
                  <a:pt x="40000" y="18800"/>
                  <a:pt x="38709" y="18800"/>
                </a:cubicBezTo>
                <a:cubicBezTo>
                  <a:pt x="37419" y="18800"/>
                  <a:pt x="37419" y="18800"/>
                  <a:pt x="36129" y="18800"/>
                </a:cubicBezTo>
                <a:cubicBezTo>
                  <a:pt x="34838" y="18800"/>
                  <a:pt x="33548" y="18800"/>
                  <a:pt x="32258" y="18800"/>
                </a:cubicBezTo>
                <a:cubicBezTo>
                  <a:pt x="32258" y="18800"/>
                  <a:pt x="30967" y="19200"/>
                  <a:pt x="30967" y="19200"/>
                </a:cubicBezTo>
                <a:cubicBezTo>
                  <a:pt x="29677" y="19200"/>
                  <a:pt x="29677" y="19200"/>
                  <a:pt x="29677" y="19200"/>
                </a:cubicBezTo>
                <a:cubicBezTo>
                  <a:pt x="28387" y="19200"/>
                  <a:pt x="28387" y="19200"/>
                  <a:pt x="28387" y="19200"/>
                </a:cubicBezTo>
                <a:cubicBezTo>
                  <a:pt x="27096" y="19200"/>
                  <a:pt x="27096" y="19200"/>
                  <a:pt x="27096" y="19200"/>
                </a:cubicBezTo>
                <a:cubicBezTo>
                  <a:pt x="25806" y="19200"/>
                  <a:pt x="24516" y="19600"/>
                  <a:pt x="24516" y="19600"/>
                </a:cubicBezTo>
                <a:cubicBezTo>
                  <a:pt x="24516" y="19600"/>
                  <a:pt x="24516" y="19600"/>
                  <a:pt x="24516" y="19600"/>
                </a:cubicBezTo>
                <a:cubicBezTo>
                  <a:pt x="23225" y="19600"/>
                  <a:pt x="21935" y="20000"/>
                  <a:pt x="21935" y="20000"/>
                </a:cubicBezTo>
                <a:cubicBezTo>
                  <a:pt x="21935" y="20000"/>
                  <a:pt x="21935" y="20000"/>
                  <a:pt x="20645" y="20000"/>
                </a:cubicBezTo>
                <a:cubicBezTo>
                  <a:pt x="20645" y="20000"/>
                  <a:pt x="19354" y="20400"/>
                  <a:pt x="19354" y="20400"/>
                </a:cubicBezTo>
                <a:cubicBezTo>
                  <a:pt x="19354" y="20400"/>
                  <a:pt x="19354" y="20400"/>
                  <a:pt x="19354" y="20800"/>
                </a:cubicBezTo>
                <a:cubicBezTo>
                  <a:pt x="18064" y="20800"/>
                  <a:pt x="18064" y="21200"/>
                  <a:pt x="18064" y="21200"/>
                </a:cubicBezTo>
                <a:cubicBezTo>
                  <a:pt x="18064" y="21600"/>
                  <a:pt x="16774" y="21600"/>
                  <a:pt x="16774" y="21600"/>
                </a:cubicBezTo>
                <a:cubicBezTo>
                  <a:pt x="15483" y="22000"/>
                  <a:pt x="15483" y="22400"/>
                  <a:pt x="15483" y="22800"/>
                </a:cubicBezTo>
                <a:cubicBezTo>
                  <a:pt x="15483" y="23200"/>
                  <a:pt x="14193" y="24000"/>
                  <a:pt x="14193" y="24000"/>
                </a:cubicBezTo>
                <a:cubicBezTo>
                  <a:pt x="14193" y="24000"/>
                  <a:pt x="14193" y="24000"/>
                  <a:pt x="12903" y="24400"/>
                </a:cubicBezTo>
                <a:cubicBezTo>
                  <a:pt x="11612" y="24800"/>
                  <a:pt x="11612" y="24800"/>
                  <a:pt x="11612" y="25200"/>
                </a:cubicBezTo>
                <a:cubicBezTo>
                  <a:pt x="10322" y="25200"/>
                  <a:pt x="10322" y="26000"/>
                  <a:pt x="10322" y="26400"/>
                </a:cubicBezTo>
                <a:cubicBezTo>
                  <a:pt x="10322" y="26800"/>
                  <a:pt x="9032" y="27200"/>
                  <a:pt x="9032" y="27600"/>
                </a:cubicBezTo>
                <a:cubicBezTo>
                  <a:pt x="9032" y="27600"/>
                  <a:pt x="9032" y="27600"/>
                  <a:pt x="7741" y="28000"/>
                </a:cubicBezTo>
                <a:cubicBezTo>
                  <a:pt x="7741" y="28000"/>
                  <a:pt x="6451" y="29200"/>
                  <a:pt x="6451" y="29200"/>
                </a:cubicBezTo>
                <a:cubicBezTo>
                  <a:pt x="6451" y="29600"/>
                  <a:pt x="5161" y="30400"/>
                  <a:pt x="5161" y="30400"/>
                </a:cubicBezTo>
                <a:cubicBezTo>
                  <a:pt x="5161" y="30800"/>
                  <a:pt x="3870" y="31200"/>
                  <a:pt x="3870" y="31200"/>
                </a:cubicBezTo>
                <a:cubicBezTo>
                  <a:pt x="3870" y="31600"/>
                  <a:pt x="3870" y="31600"/>
                  <a:pt x="2580" y="32000"/>
                </a:cubicBezTo>
                <a:cubicBezTo>
                  <a:pt x="2580" y="32400"/>
                  <a:pt x="2580" y="33200"/>
                  <a:pt x="1290" y="34000"/>
                </a:cubicBezTo>
                <a:cubicBezTo>
                  <a:pt x="1290" y="34800"/>
                  <a:pt x="0" y="36000"/>
                  <a:pt x="0" y="36400"/>
                </a:cubicBezTo>
                <a:cubicBezTo>
                  <a:pt x="0" y="37200"/>
                  <a:pt x="1290" y="38000"/>
                  <a:pt x="1290" y="38400"/>
                </a:cubicBezTo>
                <a:cubicBezTo>
                  <a:pt x="1290" y="38800"/>
                  <a:pt x="2580" y="38800"/>
                  <a:pt x="2580" y="39200"/>
                </a:cubicBezTo>
                <a:cubicBezTo>
                  <a:pt x="3870" y="39200"/>
                  <a:pt x="3870" y="39200"/>
                  <a:pt x="5161" y="39600"/>
                </a:cubicBezTo>
                <a:cubicBezTo>
                  <a:pt x="6451" y="39600"/>
                  <a:pt x="7741" y="39600"/>
                  <a:pt x="9032" y="39600"/>
                </a:cubicBezTo>
                <a:cubicBezTo>
                  <a:pt x="9032" y="39600"/>
                  <a:pt x="9032" y="39600"/>
                  <a:pt x="9032" y="39600"/>
                </a:cubicBezTo>
                <a:cubicBezTo>
                  <a:pt x="10322" y="39600"/>
                  <a:pt x="10322" y="39600"/>
                  <a:pt x="11612" y="39600"/>
                </a:cubicBezTo>
                <a:cubicBezTo>
                  <a:pt x="11612" y="39600"/>
                  <a:pt x="12903" y="40000"/>
                  <a:pt x="14193" y="40000"/>
                </a:cubicBezTo>
                <a:cubicBezTo>
                  <a:pt x="14193" y="40000"/>
                  <a:pt x="15483" y="40000"/>
                  <a:pt x="16774" y="40000"/>
                </a:cubicBezTo>
                <a:cubicBezTo>
                  <a:pt x="18064" y="40400"/>
                  <a:pt x="19354" y="40400"/>
                  <a:pt x="20645" y="40400"/>
                </a:cubicBezTo>
                <a:cubicBezTo>
                  <a:pt x="20645" y="40400"/>
                  <a:pt x="21935" y="40400"/>
                  <a:pt x="21935" y="40400"/>
                </a:cubicBezTo>
                <a:cubicBezTo>
                  <a:pt x="21935" y="40400"/>
                  <a:pt x="23225" y="40400"/>
                  <a:pt x="23225" y="40400"/>
                </a:cubicBezTo>
                <a:cubicBezTo>
                  <a:pt x="24516" y="40400"/>
                  <a:pt x="24516" y="40400"/>
                  <a:pt x="25806" y="40400"/>
                </a:cubicBezTo>
                <a:cubicBezTo>
                  <a:pt x="25806" y="40400"/>
                  <a:pt x="25806" y="40400"/>
                  <a:pt x="25806" y="40400"/>
                </a:cubicBezTo>
                <a:cubicBezTo>
                  <a:pt x="25806" y="40800"/>
                  <a:pt x="25806" y="40800"/>
                  <a:pt x="25806" y="41200"/>
                </a:cubicBezTo>
                <a:cubicBezTo>
                  <a:pt x="25806" y="41600"/>
                  <a:pt x="24516" y="42800"/>
                  <a:pt x="24516" y="43600"/>
                </a:cubicBezTo>
                <a:cubicBezTo>
                  <a:pt x="24516" y="44400"/>
                  <a:pt x="24516" y="46000"/>
                  <a:pt x="24516" y="46800"/>
                </a:cubicBezTo>
                <a:cubicBezTo>
                  <a:pt x="24516" y="47200"/>
                  <a:pt x="24516" y="48000"/>
                  <a:pt x="24516" y="48000"/>
                </a:cubicBezTo>
                <a:cubicBezTo>
                  <a:pt x="24516" y="48400"/>
                  <a:pt x="25806" y="48400"/>
                  <a:pt x="25806" y="48400"/>
                </a:cubicBezTo>
                <a:cubicBezTo>
                  <a:pt x="25806" y="48800"/>
                  <a:pt x="27096" y="48800"/>
                  <a:pt x="27096" y="49200"/>
                </a:cubicBezTo>
                <a:cubicBezTo>
                  <a:pt x="27096" y="49200"/>
                  <a:pt x="28387" y="49200"/>
                  <a:pt x="28387" y="49200"/>
                </a:cubicBezTo>
                <a:cubicBezTo>
                  <a:pt x="28387" y="49200"/>
                  <a:pt x="28387" y="49200"/>
                  <a:pt x="28387" y="49200"/>
                </a:cubicBezTo>
                <a:cubicBezTo>
                  <a:pt x="28387" y="49600"/>
                  <a:pt x="29677" y="49600"/>
                  <a:pt x="29677" y="49600"/>
                </a:cubicBezTo>
                <a:cubicBezTo>
                  <a:pt x="29677" y="49600"/>
                  <a:pt x="29677" y="49600"/>
                  <a:pt x="29677" y="49600"/>
                </a:cubicBezTo>
                <a:cubicBezTo>
                  <a:pt x="28387" y="50000"/>
                  <a:pt x="29677" y="50000"/>
                  <a:pt x="29677" y="50000"/>
                </a:cubicBezTo>
                <a:cubicBezTo>
                  <a:pt x="29677" y="50000"/>
                  <a:pt x="29677" y="50000"/>
                  <a:pt x="29677" y="50000"/>
                </a:cubicBezTo>
                <a:cubicBezTo>
                  <a:pt x="28387" y="50400"/>
                  <a:pt x="28387" y="50400"/>
                  <a:pt x="29677" y="50400"/>
                </a:cubicBezTo>
                <a:cubicBezTo>
                  <a:pt x="29677" y="50800"/>
                  <a:pt x="29677" y="51200"/>
                  <a:pt x="29677" y="51200"/>
                </a:cubicBezTo>
                <a:cubicBezTo>
                  <a:pt x="28387" y="51200"/>
                  <a:pt x="28387" y="51200"/>
                  <a:pt x="27096" y="51600"/>
                </a:cubicBezTo>
                <a:cubicBezTo>
                  <a:pt x="27096" y="51600"/>
                  <a:pt x="27096" y="52000"/>
                  <a:pt x="27096" y="52400"/>
                </a:cubicBezTo>
                <a:cubicBezTo>
                  <a:pt x="27096" y="52800"/>
                  <a:pt x="27096" y="52800"/>
                  <a:pt x="28387" y="53200"/>
                </a:cubicBezTo>
                <a:cubicBezTo>
                  <a:pt x="28387" y="53200"/>
                  <a:pt x="28387" y="53200"/>
                  <a:pt x="27096" y="53200"/>
                </a:cubicBezTo>
                <a:cubicBezTo>
                  <a:pt x="27096" y="53600"/>
                  <a:pt x="27096" y="54000"/>
                  <a:pt x="27096" y="54000"/>
                </a:cubicBezTo>
                <a:cubicBezTo>
                  <a:pt x="27096" y="54400"/>
                  <a:pt x="27096" y="54800"/>
                  <a:pt x="27096" y="54800"/>
                </a:cubicBezTo>
                <a:cubicBezTo>
                  <a:pt x="25806" y="55200"/>
                  <a:pt x="25806" y="55200"/>
                  <a:pt x="25806" y="55600"/>
                </a:cubicBezTo>
                <a:cubicBezTo>
                  <a:pt x="25806" y="56000"/>
                  <a:pt x="25806" y="56000"/>
                  <a:pt x="25806" y="56000"/>
                </a:cubicBezTo>
                <a:cubicBezTo>
                  <a:pt x="25806" y="56400"/>
                  <a:pt x="25806" y="56800"/>
                  <a:pt x="24516" y="56800"/>
                </a:cubicBezTo>
                <a:cubicBezTo>
                  <a:pt x="24516" y="56800"/>
                  <a:pt x="24516" y="57200"/>
                  <a:pt x="24516" y="57200"/>
                </a:cubicBezTo>
                <a:cubicBezTo>
                  <a:pt x="24516" y="57600"/>
                  <a:pt x="23225" y="58000"/>
                  <a:pt x="23225" y="58400"/>
                </a:cubicBezTo>
                <a:cubicBezTo>
                  <a:pt x="23225" y="58800"/>
                  <a:pt x="23225" y="59200"/>
                  <a:pt x="23225" y="59200"/>
                </a:cubicBezTo>
                <a:cubicBezTo>
                  <a:pt x="23225" y="59200"/>
                  <a:pt x="23225" y="59600"/>
                  <a:pt x="23225" y="60000"/>
                </a:cubicBezTo>
                <a:cubicBezTo>
                  <a:pt x="23225" y="60000"/>
                  <a:pt x="23225" y="60400"/>
                  <a:pt x="23225" y="60400"/>
                </a:cubicBezTo>
                <a:cubicBezTo>
                  <a:pt x="21935" y="60800"/>
                  <a:pt x="23225" y="60800"/>
                  <a:pt x="23225" y="60800"/>
                </a:cubicBezTo>
                <a:cubicBezTo>
                  <a:pt x="23225" y="61200"/>
                  <a:pt x="23225" y="61200"/>
                  <a:pt x="23225" y="61600"/>
                </a:cubicBezTo>
                <a:cubicBezTo>
                  <a:pt x="23225" y="61600"/>
                  <a:pt x="23225" y="61600"/>
                  <a:pt x="23225" y="61600"/>
                </a:cubicBezTo>
                <a:cubicBezTo>
                  <a:pt x="23225" y="62000"/>
                  <a:pt x="23225" y="62000"/>
                  <a:pt x="23225" y="62000"/>
                </a:cubicBezTo>
                <a:cubicBezTo>
                  <a:pt x="23225" y="62400"/>
                  <a:pt x="24516" y="62400"/>
                  <a:pt x="24516" y="62400"/>
                </a:cubicBezTo>
                <a:cubicBezTo>
                  <a:pt x="24516" y="62800"/>
                  <a:pt x="24516" y="62800"/>
                  <a:pt x="24516" y="62800"/>
                </a:cubicBezTo>
                <a:cubicBezTo>
                  <a:pt x="24516" y="63200"/>
                  <a:pt x="24516" y="63200"/>
                  <a:pt x="24516" y="63200"/>
                </a:cubicBezTo>
                <a:cubicBezTo>
                  <a:pt x="24516" y="63600"/>
                  <a:pt x="24516" y="64000"/>
                  <a:pt x="24516" y="64000"/>
                </a:cubicBezTo>
                <a:cubicBezTo>
                  <a:pt x="25806" y="64400"/>
                  <a:pt x="25806" y="64800"/>
                  <a:pt x="24516" y="64800"/>
                </a:cubicBezTo>
                <a:cubicBezTo>
                  <a:pt x="24516" y="64800"/>
                  <a:pt x="24516" y="65200"/>
                  <a:pt x="24516" y="65600"/>
                </a:cubicBezTo>
                <a:cubicBezTo>
                  <a:pt x="24516" y="66000"/>
                  <a:pt x="24516" y="66400"/>
                  <a:pt x="24516" y="66800"/>
                </a:cubicBezTo>
                <a:cubicBezTo>
                  <a:pt x="24516" y="67600"/>
                  <a:pt x="25806" y="68400"/>
                  <a:pt x="25806" y="69200"/>
                </a:cubicBezTo>
                <a:cubicBezTo>
                  <a:pt x="25806" y="70000"/>
                  <a:pt x="25806" y="70400"/>
                  <a:pt x="27096" y="70800"/>
                </a:cubicBezTo>
                <a:cubicBezTo>
                  <a:pt x="27096" y="71600"/>
                  <a:pt x="28387" y="72800"/>
                  <a:pt x="28387" y="73200"/>
                </a:cubicBezTo>
                <a:cubicBezTo>
                  <a:pt x="28387" y="73600"/>
                  <a:pt x="29677" y="74400"/>
                  <a:pt x="29677" y="74800"/>
                </a:cubicBezTo>
                <a:cubicBezTo>
                  <a:pt x="29677" y="74800"/>
                  <a:pt x="29677" y="75600"/>
                  <a:pt x="29677" y="76000"/>
                </a:cubicBezTo>
                <a:cubicBezTo>
                  <a:pt x="29677" y="76400"/>
                  <a:pt x="30967" y="77600"/>
                  <a:pt x="30967" y="78000"/>
                </a:cubicBezTo>
                <a:cubicBezTo>
                  <a:pt x="30967" y="78400"/>
                  <a:pt x="30967" y="80800"/>
                  <a:pt x="30967" y="81200"/>
                </a:cubicBezTo>
                <a:cubicBezTo>
                  <a:pt x="32258" y="81600"/>
                  <a:pt x="32258" y="83600"/>
                  <a:pt x="32258" y="84400"/>
                </a:cubicBezTo>
                <a:cubicBezTo>
                  <a:pt x="32258" y="84800"/>
                  <a:pt x="33548" y="86800"/>
                  <a:pt x="33548" y="87600"/>
                </a:cubicBezTo>
                <a:cubicBezTo>
                  <a:pt x="33548" y="88400"/>
                  <a:pt x="34838" y="90000"/>
                  <a:pt x="34838" y="90400"/>
                </a:cubicBezTo>
                <a:cubicBezTo>
                  <a:pt x="34838" y="90400"/>
                  <a:pt x="36129" y="91600"/>
                  <a:pt x="36129" y="92000"/>
                </a:cubicBezTo>
                <a:cubicBezTo>
                  <a:pt x="36129" y="92000"/>
                  <a:pt x="37419" y="93200"/>
                  <a:pt x="37419" y="94000"/>
                </a:cubicBezTo>
                <a:cubicBezTo>
                  <a:pt x="37419" y="94400"/>
                  <a:pt x="38709" y="95200"/>
                  <a:pt x="38709" y="95600"/>
                </a:cubicBezTo>
                <a:cubicBezTo>
                  <a:pt x="38709" y="96400"/>
                  <a:pt x="40000" y="96400"/>
                  <a:pt x="40000" y="96800"/>
                </a:cubicBezTo>
                <a:cubicBezTo>
                  <a:pt x="40000" y="96800"/>
                  <a:pt x="41290" y="97600"/>
                  <a:pt x="41290" y="97600"/>
                </a:cubicBezTo>
                <a:cubicBezTo>
                  <a:pt x="41290" y="98000"/>
                  <a:pt x="42580" y="98800"/>
                  <a:pt x="42580" y="99200"/>
                </a:cubicBezTo>
                <a:cubicBezTo>
                  <a:pt x="42580" y="99200"/>
                  <a:pt x="43870" y="100400"/>
                  <a:pt x="45161" y="100800"/>
                </a:cubicBezTo>
                <a:cubicBezTo>
                  <a:pt x="45161" y="100800"/>
                  <a:pt x="45161" y="100800"/>
                  <a:pt x="45161" y="100800"/>
                </a:cubicBezTo>
                <a:cubicBezTo>
                  <a:pt x="45161" y="101200"/>
                  <a:pt x="45161" y="101200"/>
                  <a:pt x="45161" y="101200"/>
                </a:cubicBezTo>
                <a:cubicBezTo>
                  <a:pt x="43870" y="101200"/>
                  <a:pt x="43870" y="102000"/>
                  <a:pt x="42580" y="102400"/>
                </a:cubicBezTo>
                <a:cubicBezTo>
                  <a:pt x="41290" y="102800"/>
                  <a:pt x="41290" y="103200"/>
                  <a:pt x="41290" y="103600"/>
                </a:cubicBezTo>
                <a:cubicBezTo>
                  <a:pt x="41290" y="103600"/>
                  <a:pt x="40000" y="104400"/>
                  <a:pt x="40000" y="104800"/>
                </a:cubicBezTo>
                <a:cubicBezTo>
                  <a:pt x="40000" y="105200"/>
                  <a:pt x="40000" y="105200"/>
                  <a:pt x="38709" y="105600"/>
                </a:cubicBezTo>
                <a:cubicBezTo>
                  <a:pt x="38709" y="106000"/>
                  <a:pt x="37419" y="106400"/>
                  <a:pt x="37419" y="106800"/>
                </a:cubicBezTo>
                <a:cubicBezTo>
                  <a:pt x="37419" y="106800"/>
                  <a:pt x="37419" y="106800"/>
                  <a:pt x="37419" y="107200"/>
                </a:cubicBezTo>
                <a:cubicBezTo>
                  <a:pt x="37419" y="107200"/>
                  <a:pt x="37419" y="107600"/>
                  <a:pt x="37419" y="107600"/>
                </a:cubicBezTo>
                <a:cubicBezTo>
                  <a:pt x="37419" y="107600"/>
                  <a:pt x="38709" y="108000"/>
                  <a:pt x="38709" y="108000"/>
                </a:cubicBezTo>
                <a:cubicBezTo>
                  <a:pt x="38709" y="108000"/>
                  <a:pt x="41290" y="108000"/>
                  <a:pt x="41290" y="108000"/>
                </a:cubicBezTo>
                <a:cubicBezTo>
                  <a:pt x="41290" y="108000"/>
                  <a:pt x="41290" y="108400"/>
                  <a:pt x="41290" y="108400"/>
                </a:cubicBezTo>
                <a:cubicBezTo>
                  <a:pt x="41290" y="108400"/>
                  <a:pt x="40000" y="108800"/>
                  <a:pt x="40000" y="108800"/>
                </a:cubicBezTo>
                <a:cubicBezTo>
                  <a:pt x="40000" y="108800"/>
                  <a:pt x="40000" y="109200"/>
                  <a:pt x="38709" y="109200"/>
                </a:cubicBezTo>
                <a:cubicBezTo>
                  <a:pt x="38709" y="109200"/>
                  <a:pt x="38709" y="109600"/>
                  <a:pt x="38709" y="109600"/>
                </a:cubicBezTo>
                <a:cubicBezTo>
                  <a:pt x="38709" y="109600"/>
                  <a:pt x="37419" y="110000"/>
                  <a:pt x="37419" y="110400"/>
                </a:cubicBezTo>
                <a:cubicBezTo>
                  <a:pt x="36129" y="110800"/>
                  <a:pt x="36129" y="111200"/>
                  <a:pt x="36129" y="111200"/>
                </a:cubicBezTo>
                <a:cubicBezTo>
                  <a:pt x="36129" y="111200"/>
                  <a:pt x="36129" y="111200"/>
                  <a:pt x="36129" y="111200"/>
                </a:cubicBezTo>
                <a:cubicBezTo>
                  <a:pt x="36129" y="111200"/>
                  <a:pt x="36129" y="111200"/>
                  <a:pt x="36129" y="111200"/>
                </a:cubicBezTo>
                <a:cubicBezTo>
                  <a:pt x="36129" y="111600"/>
                  <a:pt x="34838" y="111600"/>
                  <a:pt x="34838" y="111600"/>
                </a:cubicBezTo>
                <a:cubicBezTo>
                  <a:pt x="34838" y="112000"/>
                  <a:pt x="34838" y="112000"/>
                  <a:pt x="33548" y="112000"/>
                </a:cubicBezTo>
                <a:cubicBezTo>
                  <a:pt x="33548" y="112400"/>
                  <a:pt x="32258" y="112400"/>
                  <a:pt x="32258" y="112800"/>
                </a:cubicBezTo>
                <a:cubicBezTo>
                  <a:pt x="30967" y="112800"/>
                  <a:pt x="29677" y="112800"/>
                  <a:pt x="28387" y="112800"/>
                </a:cubicBezTo>
                <a:cubicBezTo>
                  <a:pt x="27096" y="112800"/>
                  <a:pt x="24516" y="113200"/>
                  <a:pt x="23225" y="113200"/>
                </a:cubicBezTo>
                <a:cubicBezTo>
                  <a:pt x="21935" y="113600"/>
                  <a:pt x="20645" y="113600"/>
                  <a:pt x="19354" y="113600"/>
                </a:cubicBezTo>
                <a:cubicBezTo>
                  <a:pt x="19354" y="114000"/>
                  <a:pt x="18064" y="114400"/>
                  <a:pt x="18064" y="114400"/>
                </a:cubicBezTo>
                <a:cubicBezTo>
                  <a:pt x="18064" y="114400"/>
                  <a:pt x="18064" y="114400"/>
                  <a:pt x="18064" y="114800"/>
                </a:cubicBezTo>
                <a:cubicBezTo>
                  <a:pt x="18064" y="114800"/>
                  <a:pt x="18064" y="114800"/>
                  <a:pt x="16774" y="114800"/>
                </a:cubicBezTo>
                <a:cubicBezTo>
                  <a:pt x="16774" y="114800"/>
                  <a:pt x="16774" y="114800"/>
                  <a:pt x="16774" y="114800"/>
                </a:cubicBezTo>
                <a:cubicBezTo>
                  <a:pt x="16774" y="115200"/>
                  <a:pt x="16774" y="114800"/>
                  <a:pt x="16774" y="115200"/>
                </a:cubicBezTo>
                <a:cubicBezTo>
                  <a:pt x="16774" y="115200"/>
                  <a:pt x="16774" y="115600"/>
                  <a:pt x="16774" y="116000"/>
                </a:cubicBezTo>
                <a:cubicBezTo>
                  <a:pt x="16774" y="116000"/>
                  <a:pt x="16774" y="116000"/>
                  <a:pt x="16774" y="116000"/>
                </a:cubicBezTo>
                <a:cubicBezTo>
                  <a:pt x="16774" y="116400"/>
                  <a:pt x="18064" y="116400"/>
                  <a:pt x="19354" y="116400"/>
                </a:cubicBezTo>
                <a:cubicBezTo>
                  <a:pt x="20645" y="116400"/>
                  <a:pt x="21935" y="116800"/>
                  <a:pt x="21935" y="116800"/>
                </a:cubicBezTo>
                <a:cubicBezTo>
                  <a:pt x="23225" y="116800"/>
                  <a:pt x="23225" y="116800"/>
                  <a:pt x="23225" y="116800"/>
                </a:cubicBezTo>
                <a:cubicBezTo>
                  <a:pt x="24516" y="116800"/>
                  <a:pt x="25806" y="116800"/>
                  <a:pt x="25806" y="116800"/>
                </a:cubicBezTo>
                <a:cubicBezTo>
                  <a:pt x="27096" y="116800"/>
                  <a:pt x="28387" y="116800"/>
                  <a:pt x="28387" y="116800"/>
                </a:cubicBezTo>
                <a:cubicBezTo>
                  <a:pt x="29677" y="116800"/>
                  <a:pt x="29677" y="116800"/>
                  <a:pt x="29677" y="116800"/>
                </a:cubicBezTo>
                <a:cubicBezTo>
                  <a:pt x="29677" y="116800"/>
                  <a:pt x="30967" y="116800"/>
                  <a:pt x="30967" y="116800"/>
                </a:cubicBezTo>
                <a:cubicBezTo>
                  <a:pt x="30967" y="116800"/>
                  <a:pt x="30967" y="116800"/>
                  <a:pt x="32258" y="116800"/>
                </a:cubicBezTo>
                <a:cubicBezTo>
                  <a:pt x="32258" y="116800"/>
                  <a:pt x="32258" y="116800"/>
                  <a:pt x="33548" y="116800"/>
                </a:cubicBezTo>
                <a:cubicBezTo>
                  <a:pt x="33548" y="116800"/>
                  <a:pt x="33548" y="116800"/>
                  <a:pt x="33548" y="116800"/>
                </a:cubicBezTo>
                <a:cubicBezTo>
                  <a:pt x="33548" y="116800"/>
                  <a:pt x="34838" y="116800"/>
                  <a:pt x="34838" y="116800"/>
                </a:cubicBezTo>
                <a:cubicBezTo>
                  <a:pt x="36129" y="116800"/>
                  <a:pt x="36129" y="116800"/>
                  <a:pt x="36129" y="116800"/>
                </a:cubicBezTo>
                <a:cubicBezTo>
                  <a:pt x="36129" y="116400"/>
                  <a:pt x="36129" y="116800"/>
                  <a:pt x="36129" y="116800"/>
                </a:cubicBezTo>
                <a:cubicBezTo>
                  <a:pt x="37419" y="116800"/>
                  <a:pt x="37419" y="116800"/>
                  <a:pt x="37419" y="116800"/>
                </a:cubicBezTo>
                <a:cubicBezTo>
                  <a:pt x="38709" y="116800"/>
                  <a:pt x="38709" y="116800"/>
                  <a:pt x="38709" y="116800"/>
                </a:cubicBezTo>
                <a:cubicBezTo>
                  <a:pt x="38709" y="116400"/>
                  <a:pt x="38709" y="116800"/>
                  <a:pt x="38709" y="116800"/>
                </a:cubicBezTo>
                <a:cubicBezTo>
                  <a:pt x="38709" y="116800"/>
                  <a:pt x="40000" y="116800"/>
                  <a:pt x="40000" y="116800"/>
                </a:cubicBezTo>
                <a:cubicBezTo>
                  <a:pt x="41290" y="116800"/>
                  <a:pt x="41290" y="116800"/>
                  <a:pt x="41290" y="116400"/>
                </a:cubicBezTo>
                <a:cubicBezTo>
                  <a:pt x="41290" y="116400"/>
                  <a:pt x="41290" y="116400"/>
                  <a:pt x="41290" y="116400"/>
                </a:cubicBezTo>
                <a:cubicBezTo>
                  <a:pt x="41290" y="116400"/>
                  <a:pt x="42580" y="116400"/>
                  <a:pt x="42580" y="116400"/>
                </a:cubicBezTo>
                <a:cubicBezTo>
                  <a:pt x="42580" y="116400"/>
                  <a:pt x="43870" y="116400"/>
                  <a:pt x="43870" y="116400"/>
                </a:cubicBezTo>
                <a:cubicBezTo>
                  <a:pt x="43870" y="116400"/>
                  <a:pt x="43870" y="116400"/>
                  <a:pt x="43870" y="116400"/>
                </a:cubicBezTo>
                <a:cubicBezTo>
                  <a:pt x="43870" y="116400"/>
                  <a:pt x="43870" y="116400"/>
                  <a:pt x="45161" y="116400"/>
                </a:cubicBezTo>
                <a:cubicBezTo>
                  <a:pt x="46451" y="116400"/>
                  <a:pt x="46451" y="116400"/>
                  <a:pt x="46451" y="116000"/>
                </a:cubicBezTo>
                <a:cubicBezTo>
                  <a:pt x="46451" y="116000"/>
                  <a:pt x="46451" y="116000"/>
                  <a:pt x="46451" y="116000"/>
                </a:cubicBezTo>
                <a:cubicBezTo>
                  <a:pt x="47741" y="116000"/>
                  <a:pt x="47741" y="116000"/>
                  <a:pt x="49032" y="115600"/>
                </a:cubicBezTo>
                <a:cubicBezTo>
                  <a:pt x="51612" y="115600"/>
                  <a:pt x="54193" y="115200"/>
                  <a:pt x="55483" y="115200"/>
                </a:cubicBezTo>
                <a:cubicBezTo>
                  <a:pt x="55483" y="115200"/>
                  <a:pt x="55483" y="115200"/>
                  <a:pt x="56774" y="115200"/>
                </a:cubicBezTo>
                <a:cubicBezTo>
                  <a:pt x="58064" y="115200"/>
                  <a:pt x="58064" y="115600"/>
                  <a:pt x="59354" y="115600"/>
                </a:cubicBezTo>
                <a:cubicBezTo>
                  <a:pt x="60645" y="116000"/>
                  <a:pt x="60645" y="116000"/>
                  <a:pt x="60645" y="116000"/>
                </a:cubicBezTo>
                <a:cubicBezTo>
                  <a:pt x="61935" y="116000"/>
                  <a:pt x="63225" y="115600"/>
                  <a:pt x="63225" y="115600"/>
                </a:cubicBezTo>
                <a:cubicBezTo>
                  <a:pt x="64516" y="115600"/>
                  <a:pt x="64516" y="115600"/>
                  <a:pt x="64516" y="115600"/>
                </a:cubicBezTo>
                <a:cubicBezTo>
                  <a:pt x="64516" y="115600"/>
                  <a:pt x="64516" y="115600"/>
                  <a:pt x="64516" y="115600"/>
                </a:cubicBezTo>
                <a:cubicBezTo>
                  <a:pt x="64516" y="115600"/>
                  <a:pt x="64516" y="115600"/>
                  <a:pt x="65806" y="115600"/>
                </a:cubicBezTo>
                <a:cubicBezTo>
                  <a:pt x="67096" y="115600"/>
                  <a:pt x="67096" y="115600"/>
                  <a:pt x="67096" y="115600"/>
                </a:cubicBezTo>
                <a:cubicBezTo>
                  <a:pt x="67096" y="115600"/>
                  <a:pt x="67096" y="115600"/>
                  <a:pt x="67096" y="115600"/>
                </a:cubicBezTo>
                <a:cubicBezTo>
                  <a:pt x="67096" y="115600"/>
                  <a:pt x="68387" y="115600"/>
                  <a:pt x="68387" y="115600"/>
                </a:cubicBezTo>
                <a:cubicBezTo>
                  <a:pt x="69677" y="115600"/>
                  <a:pt x="69677" y="115600"/>
                  <a:pt x="69677" y="115600"/>
                </a:cubicBezTo>
                <a:cubicBezTo>
                  <a:pt x="69677" y="115200"/>
                  <a:pt x="69677" y="115200"/>
                  <a:pt x="69677" y="115200"/>
                </a:cubicBezTo>
                <a:cubicBezTo>
                  <a:pt x="70967" y="115200"/>
                  <a:pt x="70967" y="115200"/>
                  <a:pt x="70967" y="115200"/>
                </a:cubicBezTo>
                <a:cubicBezTo>
                  <a:pt x="72258" y="115200"/>
                  <a:pt x="72258" y="115200"/>
                  <a:pt x="72258" y="115200"/>
                </a:cubicBezTo>
                <a:cubicBezTo>
                  <a:pt x="72258" y="115200"/>
                  <a:pt x="72258" y="115200"/>
                  <a:pt x="73548" y="115200"/>
                </a:cubicBezTo>
                <a:cubicBezTo>
                  <a:pt x="73548" y="114800"/>
                  <a:pt x="73548" y="114800"/>
                  <a:pt x="73548" y="114800"/>
                </a:cubicBezTo>
                <a:cubicBezTo>
                  <a:pt x="73548" y="114400"/>
                  <a:pt x="73548" y="114000"/>
                  <a:pt x="73548" y="113600"/>
                </a:cubicBezTo>
                <a:cubicBezTo>
                  <a:pt x="73548" y="113200"/>
                  <a:pt x="73548" y="113200"/>
                  <a:pt x="72258" y="113200"/>
                </a:cubicBezTo>
                <a:cubicBezTo>
                  <a:pt x="72258" y="113200"/>
                  <a:pt x="72258" y="112800"/>
                  <a:pt x="72258" y="112800"/>
                </a:cubicBezTo>
                <a:cubicBezTo>
                  <a:pt x="72258" y="112800"/>
                  <a:pt x="72258" y="112800"/>
                  <a:pt x="72258" y="112400"/>
                </a:cubicBezTo>
                <a:cubicBezTo>
                  <a:pt x="72258" y="112400"/>
                  <a:pt x="72258" y="112400"/>
                  <a:pt x="72258" y="112000"/>
                </a:cubicBezTo>
                <a:cubicBezTo>
                  <a:pt x="72258" y="112000"/>
                  <a:pt x="72258" y="112000"/>
                  <a:pt x="72258" y="112000"/>
                </a:cubicBezTo>
                <a:cubicBezTo>
                  <a:pt x="72258" y="111600"/>
                  <a:pt x="72258" y="111200"/>
                  <a:pt x="72258" y="111200"/>
                </a:cubicBezTo>
                <a:cubicBezTo>
                  <a:pt x="72258" y="110800"/>
                  <a:pt x="72258" y="110800"/>
                  <a:pt x="72258" y="110400"/>
                </a:cubicBezTo>
                <a:cubicBezTo>
                  <a:pt x="72258" y="110400"/>
                  <a:pt x="72258" y="110400"/>
                  <a:pt x="72258" y="110400"/>
                </a:cubicBezTo>
                <a:cubicBezTo>
                  <a:pt x="72258" y="110400"/>
                  <a:pt x="72258" y="110400"/>
                  <a:pt x="72258" y="110000"/>
                </a:cubicBezTo>
                <a:cubicBezTo>
                  <a:pt x="72258" y="110000"/>
                  <a:pt x="72258" y="110000"/>
                  <a:pt x="72258" y="110000"/>
                </a:cubicBezTo>
                <a:cubicBezTo>
                  <a:pt x="73548" y="110000"/>
                  <a:pt x="73548" y="109600"/>
                  <a:pt x="74838" y="109200"/>
                </a:cubicBezTo>
                <a:cubicBezTo>
                  <a:pt x="74838" y="108800"/>
                  <a:pt x="76129" y="108800"/>
                  <a:pt x="76129" y="108400"/>
                </a:cubicBezTo>
                <a:cubicBezTo>
                  <a:pt x="76129" y="108400"/>
                  <a:pt x="77419" y="108000"/>
                  <a:pt x="77419" y="108000"/>
                </a:cubicBezTo>
                <a:cubicBezTo>
                  <a:pt x="77419" y="107600"/>
                  <a:pt x="77419" y="107200"/>
                  <a:pt x="77419" y="107200"/>
                </a:cubicBezTo>
                <a:cubicBezTo>
                  <a:pt x="77419" y="106800"/>
                  <a:pt x="77419" y="106800"/>
                  <a:pt x="77419" y="106400"/>
                </a:cubicBezTo>
                <a:cubicBezTo>
                  <a:pt x="76129" y="106400"/>
                  <a:pt x="74838" y="105200"/>
                  <a:pt x="74838" y="104800"/>
                </a:cubicBezTo>
                <a:cubicBezTo>
                  <a:pt x="73548" y="104400"/>
                  <a:pt x="73548" y="104000"/>
                  <a:pt x="72258" y="104000"/>
                </a:cubicBezTo>
                <a:cubicBezTo>
                  <a:pt x="72258" y="103600"/>
                  <a:pt x="70967" y="102800"/>
                  <a:pt x="70967" y="102800"/>
                </a:cubicBezTo>
                <a:cubicBezTo>
                  <a:pt x="69677" y="102800"/>
                  <a:pt x="69677" y="102400"/>
                  <a:pt x="69677" y="102400"/>
                </a:cubicBezTo>
                <a:cubicBezTo>
                  <a:pt x="69677" y="102400"/>
                  <a:pt x="69677" y="102400"/>
                  <a:pt x="69677" y="102000"/>
                </a:cubicBezTo>
                <a:cubicBezTo>
                  <a:pt x="69677" y="102000"/>
                  <a:pt x="69677" y="102000"/>
                  <a:pt x="69677" y="101600"/>
                </a:cubicBezTo>
                <a:cubicBezTo>
                  <a:pt x="69677" y="101200"/>
                  <a:pt x="69677" y="100400"/>
                  <a:pt x="70967" y="100400"/>
                </a:cubicBezTo>
                <a:cubicBezTo>
                  <a:pt x="70967" y="100000"/>
                  <a:pt x="70967" y="98000"/>
                  <a:pt x="70967" y="97600"/>
                </a:cubicBezTo>
                <a:cubicBezTo>
                  <a:pt x="70967" y="97200"/>
                  <a:pt x="70967" y="96400"/>
                  <a:pt x="70967" y="96000"/>
                </a:cubicBezTo>
                <a:cubicBezTo>
                  <a:pt x="70967" y="96000"/>
                  <a:pt x="70967" y="95200"/>
                  <a:pt x="70967" y="95200"/>
                </a:cubicBezTo>
                <a:cubicBezTo>
                  <a:pt x="70967" y="94800"/>
                  <a:pt x="70967" y="94000"/>
                  <a:pt x="70967" y="94000"/>
                </a:cubicBezTo>
                <a:cubicBezTo>
                  <a:pt x="70967" y="93600"/>
                  <a:pt x="70967" y="93200"/>
                  <a:pt x="70967" y="93200"/>
                </a:cubicBezTo>
                <a:cubicBezTo>
                  <a:pt x="70967" y="93200"/>
                  <a:pt x="70967" y="92800"/>
                  <a:pt x="70967" y="92800"/>
                </a:cubicBezTo>
                <a:cubicBezTo>
                  <a:pt x="70967" y="92800"/>
                  <a:pt x="70967" y="91600"/>
                  <a:pt x="70967" y="91200"/>
                </a:cubicBezTo>
                <a:cubicBezTo>
                  <a:pt x="70967" y="90800"/>
                  <a:pt x="69677" y="89200"/>
                  <a:pt x="69677" y="88800"/>
                </a:cubicBezTo>
                <a:cubicBezTo>
                  <a:pt x="69677" y="88400"/>
                  <a:pt x="69677" y="88000"/>
                  <a:pt x="69677" y="87600"/>
                </a:cubicBezTo>
                <a:cubicBezTo>
                  <a:pt x="69677" y="87600"/>
                  <a:pt x="69677" y="87200"/>
                  <a:pt x="69677" y="87200"/>
                </a:cubicBezTo>
                <a:cubicBezTo>
                  <a:pt x="69677" y="86800"/>
                  <a:pt x="69677" y="86400"/>
                  <a:pt x="69677" y="86000"/>
                </a:cubicBezTo>
                <a:cubicBezTo>
                  <a:pt x="69677" y="86000"/>
                  <a:pt x="70967" y="84800"/>
                  <a:pt x="70967" y="84400"/>
                </a:cubicBezTo>
                <a:cubicBezTo>
                  <a:pt x="70967" y="84000"/>
                  <a:pt x="70967" y="83200"/>
                  <a:pt x="70967" y="83200"/>
                </a:cubicBezTo>
                <a:cubicBezTo>
                  <a:pt x="70967" y="83200"/>
                  <a:pt x="70967" y="82400"/>
                  <a:pt x="70967" y="82000"/>
                </a:cubicBezTo>
                <a:cubicBezTo>
                  <a:pt x="70967" y="81600"/>
                  <a:pt x="70967" y="80400"/>
                  <a:pt x="70967" y="80400"/>
                </a:cubicBezTo>
                <a:cubicBezTo>
                  <a:pt x="70967" y="80000"/>
                  <a:pt x="70967" y="79600"/>
                  <a:pt x="70967" y="79200"/>
                </a:cubicBezTo>
                <a:cubicBezTo>
                  <a:pt x="69677" y="79200"/>
                  <a:pt x="69677" y="78800"/>
                  <a:pt x="69677" y="78400"/>
                </a:cubicBezTo>
                <a:cubicBezTo>
                  <a:pt x="69677" y="78400"/>
                  <a:pt x="69677" y="78000"/>
                  <a:pt x="69677" y="77600"/>
                </a:cubicBezTo>
                <a:cubicBezTo>
                  <a:pt x="69677" y="77200"/>
                  <a:pt x="69677" y="76400"/>
                  <a:pt x="69677" y="76400"/>
                </a:cubicBezTo>
                <a:cubicBezTo>
                  <a:pt x="69677" y="76400"/>
                  <a:pt x="69677" y="76400"/>
                  <a:pt x="69677" y="76400"/>
                </a:cubicBezTo>
                <a:cubicBezTo>
                  <a:pt x="69677" y="76400"/>
                  <a:pt x="69677" y="76800"/>
                  <a:pt x="69677" y="76800"/>
                </a:cubicBezTo>
                <a:cubicBezTo>
                  <a:pt x="69677" y="77200"/>
                  <a:pt x="70967" y="77600"/>
                  <a:pt x="70967" y="77600"/>
                </a:cubicBezTo>
                <a:cubicBezTo>
                  <a:pt x="70967" y="78000"/>
                  <a:pt x="70967" y="78800"/>
                  <a:pt x="70967" y="78800"/>
                </a:cubicBezTo>
                <a:cubicBezTo>
                  <a:pt x="70967" y="79200"/>
                  <a:pt x="72258" y="79200"/>
                  <a:pt x="72258" y="79200"/>
                </a:cubicBezTo>
                <a:cubicBezTo>
                  <a:pt x="72258" y="79200"/>
                  <a:pt x="72258" y="79600"/>
                  <a:pt x="72258" y="80000"/>
                </a:cubicBezTo>
                <a:cubicBezTo>
                  <a:pt x="72258" y="80400"/>
                  <a:pt x="73548" y="80800"/>
                  <a:pt x="73548" y="81200"/>
                </a:cubicBezTo>
                <a:cubicBezTo>
                  <a:pt x="73548" y="81600"/>
                  <a:pt x="73548" y="82000"/>
                  <a:pt x="73548" y="82400"/>
                </a:cubicBezTo>
                <a:cubicBezTo>
                  <a:pt x="73548" y="82400"/>
                  <a:pt x="74838" y="83200"/>
                  <a:pt x="74838" y="83200"/>
                </a:cubicBezTo>
                <a:cubicBezTo>
                  <a:pt x="74838" y="83600"/>
                  <a:pt x="74838" y="84000"/>
                  <a:pt x="76129" y="84400"/>
                </a:cubicBezTo>
                <a:cubicBezTo>
                  <a:pt x="76129" y="84400"/>
                  <a:pt x="76129" y="85200"/>
                  <a:pt x="76129" y="85200"/>
                </a:cubicBezTo>
                <a:cubicBezTo>
                  <a:pt x="76129" y="85600"/>
                  <a:pt x="76129" y="86000"/>
                  <a:pt x="76129" y="86000"/>
                </a:cubicBezTo>
                <a:cubicBezTo>
                  <a:pt x="76129" y="86400"/>
                  <a:pt x="76129" y="86400"/>
                  <a:pt x="76129" y="86800"/>
                </a:cubicBezTo>
                <a:cubicBezTo>
                  <a:pt x="76129" y="86800"/>
                  <a:pt x="77419" y="87600"/>
                  <a:pt x="77419" y="87600"/>
                </a:cubicBezTo>
                <a:cubicBezTo>
                  <a:pt x="77419" y="87600"/>
                  <a:pt x="77419" y="88000"/>
                  <a:pt x="77419" y="88400"/>
                </a:cubicBezTo>
                <a:cubicBezTo>
                  <a:pt x="77419" y="88800"/>
                  <a:pt x="77419" y="89200"/>
                  <a:pt x="77419" y="89600"/>
                </a:cubicBezTo>
                <a:cubicBezTo>
                  <a:pt x="77419" y="90000"/>
                  <a:pt x="77419" y="90000"/>
                  <a:pt x="77419" y="90400"/>
                </a:cubicBezTo>
                <a:cubicBezTo>
                  <a:pt x="77419" y="90400"/>
                  <a:pt x="77419" y="90800"/>
                  <a:pt x="77419" y="91200"/>
                </a:cubicBezTo>
                <a:cubicBezTo>
                  <a:pt x="78709" y="91200"/>
                  <a:pt x="78709" y="91600"/>
                  <a:pt x="78709" y="92000"/>
                </a:cubicBezTo>
                <a:cubicBezTo>
                  <a:pt x="78709" y="92400"/>
                  <a:pt x="78709" y="92800"/>
                  <a:pt x="78709" y="92800"/>
                </a:cubicBezTo>
                <a:cubicBezTo>
                  <a:pt x="78709" y="93200"/>
                  <a:pt x="78709" y="93200"/>
                  <a:pt x="78709" y="93600"/>
                </a:cubicBezTo>
                <a:cubicBezTo>
                  <a:pt x="78709" y="94000"/>
                  <a:pt x="78709" y="94000"/>
                  <a:pt x="78709" y="94000"/>
                </a:cubicBezTo>
                <a:cubicBezTo>
                  <a:pt x="78709" y="94400"/>
                  <a:pt x="80000" y="95600"/>
                  <a:pt x="80000" y="96000"/>
                </a:cubicBezTo>
                <a:cubicBezTo>
                  <a:pt x="80000" y="96400"/>
                  <a:pt x="80000" y="97600"/>
                  <a:pt x="80000" y="98000"/>
                </a:cubicBezTo>
                <a:cubicBezTo>
                  <a:pt x="80000" y="98800"/>
                  <a:pt x="80000" y="99600"/>
                  <a:pt x="80000" y="100400"/>
                </a:cubicBezTo>
                <a:cubicBezTo>
                  <a:pt x="80000" y="100800"/>
                  <a:pt x="81290" y="102400"/>
                  <a:pt x="82580" y="102800"/>
                </a:cubicBezTo>
                <a:cubicBezTo>
                  <a:pt x="82580" y="103200"/>
                  <a:pt x="82580" y="104000"/>
                  <a:pt x="83870" y="104400"/>
                </a:cubicBezTo>
                <a:cubicBezTo>
                  <a:pt x="83870" y="104800"/>
                  <a:pt x="83870" y="105200"/>
                  <a:pt x="85161" y="105600"/>
                </a:cubicBezTo>
                <a:cubicBezTo>
                  <a:pt x="85161" y="106000"/>
                  <a:pt x="86451" y="106800"/>
                  <a:pt x="86451" y="106800"/>
                </a:cubicBezTo>
                <a:cubicBezTo>
                  <a:pt x="86451" y="107200"/>
                  <a:pt x="86451" y="107200"/>
                  <a:pt x="87741" y="107600"/>
                </a:cubicBezTo>
                <a:cubicBezTo>
                  <a:pt x="89032" y="107600"/>
                  <a:pt x="90322" y="108000"/>
                  <a:pt x="90322" y="108000"/>
                </a:cubicBezTo>
                <a:cubicBezTo>
                  <a:pt x="91612" y="108000"/>
                  <a:pt x="91612" y="108000"/>
                  <a:pt x="90322" y="108000"/>
                </a:cubicBezTo>
                <a:cubicBezTo>
                  <a:pt x="90322" y="108000"/>
                  <a:pt x="90322" y="108400"/>
                  <a:pt x="90322" y="108400"/>
                </a:cubicBezTo>
                <a:cubicBezTo>
                  <a:pt x="89032" y="108400"/>
                  <a:pt x="87741" y="108800"/>
                  <a:pt x="87741" y="108800"/>
                </a:cubicBezTo>
                <a:cubicBezTo>
                  <a:pt x="86451" y="108800"/>
                  <a:pt x="86451" y="109200"/>
                  <a:pt x="86451" y="109200"/>
                </a:cubicBezTo>
                <a:cubicBezTo>
                  <a:pt x="86451" y="109600"/>
                  <a:pt x="85161" y="110000"/>
                  <a:pt x="85161" y="110400"/>
                </a:cubicBezTo>
                <a:cubicBezTo>
                  <a:pt x="83870" y="110400"/>
                  <a:pt x="83870" y="110800"/>
                  <a:pt x="83870" y="110800"/>
                </a:cubicBezTo>
                <a:cubicBezTo>
                  <a:pt x="82580" y="111200"/>
                  <a:pt x="82580" y="111200"/>
                  <a:pt x="82580" y="111600"/>
                </a:cubicBezTo>
                <a:cubicBezTo>
                  <a:pt x="82580" y="112000"/>
                  <a:pt x="83870" y="112400"/>
                  <a:pt x="83870" y="112400"/>
                </a:cubicBezTo>
                <a:cubicBezTo>
                  <a:pt x="83870" y="112400"/>
                  <a:pt x="83870" y="112800"/>
                  <a:pt x="85161" y="112800"/>
                </a:cubicBezTo>
                <a:cubicBezTo>
                  <a:pt x="85161" y="112800"/>
                  <a:pt x="85161" y="113200"/>
                  <a:pt x="86451" y="113200"/>
                </a:cubicBezTo>
                <a:cubicBezTo>
                  <a:pt x="86451" y="113600"/>
                  <a:pt x="87741" y="113600"/>
                  <a:pt x="87741" y="114000"/>
                </a:cubicBezTo>
                <a:cubicBezTo>
                  <a:pt x="87741" y="114000"/>
                  <a:pt x="89032" y="114400"/>
                  <a:pt x="89032" y="114400"/>
                </a:cubicBezTo>
                <a:cubicBezTo>
                  <a:pt x="89032" y="114400"/>
                  <a:pt x="90322" y="114400"/>
                  <a:pt x="90322" y="114800"/>
                </a:cubicBezTo>
                <a:cubicBezTo>
                  <a:pt x="90322" y="114800"/>
                  <a:pt x="90322" y="114800"/>
                  <a:pt x="91612" y="115200"/>
                </a:cubicBezTo>
                <a:cubicBezTo>
                  <a:pt x="91612" y="115200"/>
                  <a:pt x="92903" y="115600"/>
                  <a:pt x="92903" y="115600"/>
                </a:cubicBezTo>
                <a:cubicBezTo>
                  <a:pt x="92903" y="115600"/>
                  <a:pt x="92903" y="115600"/>
                  <a:pt x="92903" y="116000"/>
                </a:cubicBezTo>
                <a:cubicBezTo>
                  <a:pt x="92903" y="116000"/>
                  <a:pt x="91612" y="116000"/>
                  <a:pt x="91612" y="116400"/>
                </a:cubicBezTo>
                <a:cubicBezTo>
                  <a:pt x="91612" y="116800"/>
                  <a:pt x="91612" y="117600"/>
                  <a:pt x="91612" y="117600"/>
                </a:cubicBezTo>
                <a:cubicBezTo>
                  <a:pt x="91612" y="117600"/>
                  <a:pt x="91612" y="118000"/>
                  <a:pt x="91612" y="118000"/>
                </a:cubicBezTo>
                <a:cubicBezTo>
                  <a:pt x="91612" y="118000"/>
                  <a:pt x="91612" y="118000"/>
                  <a:pt x="91612" y="118000"/>
                </a:cubicBezTo>
                <a:cubicBezTo>
                  <a:pt x="91612" y="118000"/>
                  <a:pt x="91612" y="118000"/>
                  <a:pt x="91612" y="118400"/>
                </a:cubicBezTo>
                <a:cubicBezTo>
                  <a:pt x="90322" y="118400"/>
                  <a:pt x="90322" y="118400"/>
                  <a:pt x="90322" y="118800"/>
                </a:cubicBezTo>
                <a:cubicBezTo>
                  <a:pt x="90322" y="119200"/>
                  <a:pt x="90322" y="119600"/>
                  <a:pt x="90322" y="119600"/>
                </a:cubicBezTo>
                <a:cubicBezTo>
                  <a:pt x="90322" y="119600"/>
                  <a:pt x="91612" y="120000"/>
                  <a:pt x="91612" y="120000"/>
                </a:cubicBezTo>
                <a:cubicBezTo>
                  <a:pt x="91612" y="120000"/>
                  <a:pt x="92903" y="120000"/>
                  <a:pt x="94193" y="120000"/>
                </a:cubicBezTo>
                <a:cubicBezTo>
                  <a:pt x="94193" y="120000"/>
                  <a:pt x="95483" y="120000"/>
                  <a:pt x="96774" y="120000"/>
                </a:cubicBezTo>
                <a:cubicBezTo>
                  <a:pt x="98064" y="120000"/>
                  <a:pt x="104516" y="120000"/>
                  <a:pt x="105806" y="120000"/>
                </a:cubicBezTo>
                <a:cubicBezTo>
                  <a:pt x="107096" y="120000"/>
                  <a:pt x="110967" y="120000"/>
                  <a:pt x="112258" y="120000"/>
                </a:cubicBezTo>
                <a:cubicBezTo>
                  <a:pt x="113548" y="119600"/>
                  <a:pt x="114838" y="119600"/>
                  <a:pt x="114838" y="119600"/>
                </a:cubicBezTo>
                <a:cubicBezTo>
                  <a:pt x="116129" y="119200"/>
                  <a:pt x="116129" y="119200"/>
                  <a:pt x="116129" y="118800"/>
                </a:cubicBezTo>
                <a:cubicBezTo>
                  <a:pt x="116129" y="118800"/>
                  <a:pt x="116129" y="118400"/>
                  <a:pt x="116129" y="118000"/>
                </a:cubicBezTo>
                <a:cubicBezTo>
                  <a:pt x="116129" y="117600"/>
                  <a:pt x="114838" y="117600"/>
                  <a:pt x="114838" y="117600"/>
                </a:cubicBezTo>
                <a:cubicBezTo>
                  <a:pt x="114838" y="117200"/>
                  <a:pt x="114838" y="117200"/>
                  <a:pt x="114838" y="116800"/>
                </a:cubicBezTo>
                <a:cubicBezTo>
                  <a:pt x="116129" y="116800"/>
                  <a:pt x="114838" y="116000"/>
                  <a:pt x="114838" y="116000"/>
                </a:cubicBezTo>
                <a:cubicBezTo>
                  <a:pt x="114838" y="115600"/>
                  <a:pt x="114838" y="115600"/>
                  <a:pt x="114838" y="115600"/>
                </a:cubicBezTo>
                <a:cubicBezTo>
                  <a:pt x="114838" y="115600"/>
                  <a:pt x="114838" y="115200"/>
                  <a:pt x="113548" y="115200"/>
                </a:cubicBezTo>
                <a:cubicBezTo>
                  <a:pt x="113548" y="115200"/>
                  <a:pt x="114838" y="115200"/>
                  <a:pt x="114838" y="115200"/>
                </a:cubicBezTo>
                <a:cubicBezTo>
                  <a:pt x="114838" y="115200"/>
                  <a:pt x="114838" y="114800"/>
                  <a:pt x="114838" y="114800"/>
                </a:cubicBezTo>
                <a:cubicBezTo>
                  <a:pt x="114838" y="114400"/>
                  <a:pt x="116129" y="114000"/>
                  <a:pt x="116129" y="113600"/>
                </a:cubicBezTo>
                <a:cubicBezTo>
                  <a:pt x="116129" y="113600"/>
                  <a:pt x="116129" y="113200"/>
                  <a:pt x="116129" y="113200"/>
                </a:cubicBezTo>
                <a:cubicBezTo>
                  <a:pt x="116129" y="113200"/>
                  <a:pt x="116129" y="113200"/>
                  <a:pt x="117419" y="113200"/>
                </a:cubicBezTo>
                <a:cubicBezTo>
                  <a:pt x="117419" y="112800"/>
                  <a:pt x="117419" y="112800"/>
                  <a:pt x="117419" y="112800"/>
                </a:cubicBezTo>
                <a:cubicBezTo>
                  <a:pt x="117419" y="112400"/>
                  <a:pt x="118709" y="111600"/>
                  <a:pt x="118709" y="111600"/>
                </a:cubicBezTo>
                <a:cubicBezTo>
                  <a:pt x="120000" y="111600"/>
                  <a:pt x="120000" y="111200"/>
                  <a:pt x="120000" y="111200"/>
                </a:cubicBezTo>
                <a:cubicBezTo>
                  <a:pt x="120000" y="111200"/>
                  <a:pt x="120000" y="111200"/>
                  <a:pt x="120000" y="110800"/>
                </a:cubicBezTo>
                <a:cubicBezTo>
                  <a:pt x="120000" y="110800"/>
                  <a:pt x="120000" y="110400"/>
                  <a:pt x="120000" y="110400"/>
                </a:cubicBezTo>
                <a:close/>
              </a:path>
            </a:pathLst>
          </a:custGeom>
          <a:solidFill>
            <a:srgbClr val="FFFF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54" name="Shape 134">
            <a:extLst>
              <a:ext uri="{FF2B5EF4-FFF2-40B4-BE49-F238E27FC236}">
                <a16:creationId xmlns:a16="http://schemas.microsoft.com/office/drawing/2014/main" id="{37C1FE1F-03CF-2544-9550-4AFE8009C14E}"/>
              </a:ext>
            </a:extLst>
          </p:cNvPr>
          <p:cNvSpPr/>
          <p:nvPr/>
        </p:nvSpPr>
        <p:spPr>
          <a:xfrm>
            <a:off x="2814973" y="1757213"/>
            <a:ext cx="297480" cy="675587"/>
          </a:xfrm>
          <a:custGeom>
            <a:avLst/>
            <a:gdLst/>
            <a:ahLst/>
            <a:cxnLst/>
            <a:rect l="0" t="0" r="0" b="0"/>
            <a:pathLst>
              <a:path w="120000" h="120000" extrusionOk="0">
                <a:moveTo>
                  <a:pt x="118095" y="32980"/>
                </a:moveTo>
                <a:cubicBezTo>
                  <a:pt x="116190" y="30993"/>
                  <a:pt x="112380" y="29403"/>
                  <a:pt x="111428" y="29006"/>
                </a:cubicBezTo>
                <a:cubicBezTo>
                  <a:pt x="111428" y="28211"/>
                  <a:pt x="109523" y="27417"/>
                  <a:pt x="108571" y="27019"/>
                </a:cubicBezTo>
                <a:cubicBezTo>
                  <a:pt x="108571" y="26622"/>
                  <a:pt x="107619" y="26622"/>
                  <a:pt x="107619" y="26622"/>
                </a:cubicBezTo>
                <a:cubicBezTo>
                  <a:pt x="107619" y="26622"/>
                  <a:pt x="107619" y="26622"/>
                  <a:pt x="106666" y="26225"/>
                </a:cubicBezTo>
                <a:cubicBezTo>
                  <a:pt x="105714" y="25827"/>
                  <a:pt x="104761" y="25430"/>
                  <a:pt x="104761" y="25033"/>
                </a:cubicBezTo>
                <a:cubicBezTo>
                  <a:pt x="103809" y="25033"/>
                  <a:pt x="103809" y="24635"/>
                  <a:pt x="103809" y="24635"/>
                </a:cubicBezTo>
                <a:cubicBezTo>
                  <a:pt x="102857" y="24238"/>
                  <a:pt x="102857" y="24238"/>
                  <a:pt x="102857" y="23841"/>
                </a:cubicBezTo>
                <a:cubicBezTo>
                  <a:pt x="102857" y="23841"/>
                  <a:pt x="102857" y="23443"/>
                  <a:pt x="101904" y="23443"/>
                </a:cubicBezTo>
                <a:cubicBezTo>
                  <a:pt x="100952" y="23046"/>
                  <a:pt x="100000" y="22649"/>
                  <a:pt x="100000" y="22649"/>
                </a:cubicBezTo>
                <a:cubicBezTo>
                  <a:pt x="100000" y="22649"/>
                  <a:pt x="99047" y="22649"/>
                  <a:pt x="99047" y="22649"/>
                </a:cubicBezTo>
                <a:cubicBezTo>
                  <a:pt x="99047" y="22251"/>
                  <a:pt x="99047" y="22251"/>
                  <a:pt x="99047" y="21854"/>
                </a:cubicBezTo>
                <a:cubicBezTo>
                  <a:pt x="98095" y="21854"/>
                  <a:pt x="98095" y="21854"/>
                  <a:pt x="98095" y="21456"/>
                </a:cubicBezTo>
                <a:cubicBezTo>
                  <a:pt x="98095" y="21059"/>
                  <a:pt x="98095" y="21059"/>
                  <a:pt x="98095" y="20662"/>
                </a:cubicBezTo>
                <a:cubicBezTo>
                  <a:pt x="98095" y="20662"/>
                  <a:pt x="97142" y="20264"/>
                  <a:pt x="97142" y="19867"/>
                </a:cubicBezTo>
                <a:cubicBezTo>
                  <a:pt x="97142" y="19867"/>
                  <a:pt x="96190" y="19072"/>
                  <a:pt x="96190" y="18675"/>
                </a:cubicBezTo>
                <a:cubicBezTo>
                  <a:pt x="95238" y="17880"/>
                  <a:pt x="94285" y="17483"/>
                  <a:pt x="94285" y="17483"/>
                </a:cubicBezTo>
                <a:cubicBezTo>
                  <a:pt x="93333" y="17483"/>
                  <a:pt x="93333" y="17483"/>
                  <a:pt x="93333" y="17483"/>
                </a:cubicBezTo>
                <a:cubicBezTo>
                  <a:pt x="93333" y="17483"/>
                  <a:pt x="92380" y="17483"/>
                  <a:pt x="91428" y="17483"/>
                </a:cubicBezTo>
                <a:cubicBezTo>
                  <a:pt x="90476" y="17086"/>
                  <a:pt x="89523" y="17086"/>
                  <a:pt x="89523" y="17086"/>
                </a:cubicBezTo>
                <a:cubicBezTo>
                  <a:pt x="87619" y="17086"/>
                  <a:pt x="84761" y="16688"/>
                  <a:pt x="83809" y="16688"/>
                </a:cubicBezTo>
                <a:cubicBezTo>
                  <a:pt x="82857" y="16688"/>
                  <a:pt x="79047" y="16291"/>
                  <a:pt x="77142" y="16291"/>
                </a:cubicBezTo>
                <a:cubicBezTo>
                  <a:pt x="76190" y="16291"/>
                  <a:pt x="72380" y="15894"/>
                  <a:pt x="71428" y="15496"/>
                </a:cubicBezTo>
                <a:cubicBezTo>
                  <a:pt x="69523" y="15496"/>
                  <a:pt x="69523" y="15496"/>
                  <a:pt x="68571" y="15496"/>
                </a:cubicBezTo>
                <a:cubicBezTo>
                  <a:pt x="68571" y="15496"/>
                  <a:pt x="67619" y="15496"/>
                  <a:pt x="67619" y="15099"/>
                </a:cubicBezTo>
                <a:cubicBezTo>
                  <a:pt x="66666" y="15099"/>
                  <a:pt x="64761" y="14701"/>
                  <a:pt x="64761" y="14701"/>
                </a:cubicBezTo>
                <a:cubicBezTo>
                  <a:pt x="63809" y="14304"/>
                  <a:pt x="63809" y="14304"/>
                  <a:pt x="64761" y="13907"/>
                </a:cubicBezTo>
                <a:cubicBezTo>
                  <a:pt x="64761" y="13509"/>
                  <a:pt x="65714" y="11920"/>
                  <a:pt x="65714" y="11920"/>
                </a:cubicBezTo>
                <a:cubicBezTo>
                  <a:pt x="65714" y="11920"/>
                  <a:pt x="65714" y="11920"/>
                  <a:pt x="65714" y="11920"/>
                </a:cubicBezTo>
                <a:cubicBezTo>
                  <a:pt x="65714" y="11920"/>
                  <a:pt x="65714" y="11920"/>
                  <a:pt x="66666" y="11920"/>
                </a:cubicBezTo>
                <a:cubicBezTo>
                  <a:pt x="66666" y="11523"/>
                  <a:pt x="66666" y="11523"/>
                  <a:pt x="66666" y="11125"/>
                </a:cubicBezTo>
                <a:cubicBezTo>
                  <a:pt x="67619" y="10728"/>
                  <a:pt x="67619" y="9536"/>
                  <a:pt x="67619" y="9139"/>
                </a:cubicBezTo>
                <a:cubicBezTo>
                  <a:pt x="67619" y="9139"/>
                  <a:pt x="67619" y="8741"/>
                  <a:pt x="67619" y="8344"/>
                </a:cubicBezTo>
                <a:cubicBezTo>
                  <a:pt x="67619" y="8344"/>
                  <a:pt x="67619" y="8344"/>
                  <a:pt x="68571" y="7947"/>
                </a:cubicBezTo>
                <a:cubicBezTo>
                  <a:pt x="68571" y="7947"/>
                  <a:pt x="67619" y="7549"/>
                  <a:pt x="67619" y="7549"/>
                </a:cubicBezTo>
                <a:cubicBezTo>
                  <a:pt x="67619" y="7549"/>
                  <a:pt x="67619" y="7549"/>
                  <a:pt x="67619" y="7549"/>
                </a:cubicBezTo>
                <a:cubicBezTo>
                  <a:pt x="67619" y="7549"/>
                  <a:pt x="67619" y="7152"/>
                  <a:pt x="67619" y="7152"/>
                </a:cubicBezTo>
                <a:cubicBezTo>
                  <a:pt x="67619" y="6754"/>
                  <a:pt x="67619" y="6357"/>
                  <a:pt x="67619" y="6357"/>
                </a:cubicBezTo>
                <a:cubicBezTo>
                  <a:pt x="67619" y="5960"/>
                  <a:pt x="67619" y="5960"/>
                  <a:pt x="67619" y="5960"/>
                </a:cubicBezTo>
                <a:cubicBezTo>
                  <a:pt x="67619" y="5960"/>
                  <a:pt x="67619" y="5562"/>
                  <a:pt x="67619" y="5165"/>
                </a:cubicBezTo>
                <a:cubicBezTo>
                  <a:pt x="67619" y="3973"/>
                  <a:pt x="67619" y="3576"/>
                  <a:pt x="66666" y="2781"/>
                </a:cubicBezTo>
                <a:cubicBezTo>
                  <a:pt x="65714" y="1986"/>
                  <a:pt x="62857" y="1589"/>
                  <a:pt x="62857" y="1589"/>
                </a:cubicBezTo>
                <a:cubicBezTo>
                  <a:pt x="61904" y="1589"/>
                  <a:pt x="61904" y="794"/>
                  <a:pt x="60000" y="794"/>
                </a:cubicBezTo>
                <a:cubicBezTo>
                  <a:pt x="60952" y="794"/>
                  <a:pt x="56190" y="0"/>
                  <a:pt x="50476" y="794"/>
                </a:cubicBezTo>
                <a:cubicBezTo>
                  <a:pt x="49523" y="794"/>
                  <a:pt x="48571" y="1192"/>
                  <a:pt x="48571" y="1192"/>
                </a:cubicBezTo>
                <a:cubicBezTo>
                  <a:pt x="46666" y="1192"/>
                  <a:pt x="46666" y="1589"/>
                  <a:pt x="45714" y="1986"/>
                </a:cubicBezTo>
                <a:cubicBezTo>
                  <a:pt x="45714" y="1986"/>
                  <a:pt x="44761" y="2384"/>
                  <a:pt x="43809" y="2781"/>
                </a:cubicBezTo>
                <a:cubicBezTo>
                  <a:pt x="42857" y="3178"/>
                  <a:pt x="43809" y="4370"/>
                  <a:pt x="43809" y="4768"/>
                </a:cubicBezTo>
                <a:cubicBezTo>
                  <a:pt x="42857" y="5562"/>
                  <a:pt x="42857" y="7152"/>
                  <a:pt x="42857" y="7152"/>
                </a:cubicBezTo>
                <a:cubicBezTo>
                  <a:pt x="42857" y="7152"/>
                  <a:pt x="42857" y="7152"/>
                  <a:pt x="41904" y="6754"/>
                </a:cubicBezTo>
                <a:cubicBezTo>
                  <a:pt x="41904" y="6754"/>
                  <a:pt x="41904" y="6754"/>
                  <a:pt x="41904" y="6754"/>
                </a:cubicBezTo>
                <a:cubicBezTo>
                  <a:pt x="40952" y="6754"/>
                  <a:pt x="40000" y="7549"/>
                  <a:pt x="40952" y="7947"/>
                </a:cubicBezTo>
                <a:cubicBezTo>
                  <a:pt x="40952" y="8344"/>
                  <a:pt x="40000" y="9139"/>
                  <a:pt x="40952" y="10331"/>
                </a:cubicBezTo>
                <a:cubicBezTo>
                  <a:pt x="40952" y="10331"/>
                  <a:pt x="41904" y="10728"/>
                  <a:pt x="41904" y="10728"/>
                </a:cubicBezTo>
                <a:cubicBezTo>
                  <a:pt x="41904" y="11125"/>
                  <a:pt x="42857" y="11125"/>
                  <a:pt x="42857" y="11125"/>
                </a:cubicBezTo>
                <a:cubicBezTo>
                  <a:pt x="43809" y="11125"/>
                  <a:pt x="43809" y="11125"/>
                  <a:pt x="43809" y="11125"/>
                </a:cubicBezTo>
                <a:cubicBezTo>
                  <a:pt x="43809" y="11125"/>
                  <a:pt x="43809" y="11125"/>
                  <a:pt x="43809" y="11523"/>
                </a:cubicBezTo>
                <a:cubicBezTo>
                  <a:pt x="43809" y="11920"/>
                  <a:pt x="43809" y="12317"/>
                  <a:pt x="43809" y="12715"/>
                </a:cubicBezTo>
                <a:cubicBezTo>
                  <a:pt x="44761" y="13112"/>
                  <a:pt x="44761" y="13907"/>
                  <a:pt x="44761" y="13907"/>
                </a:cubicBezTo>
                <a:cubicBezTo>
                  <a:pt x="44761" y="14304"/>
                  <a:pt x="44761" y="14304"/>
                  <a:pt x="44761" y="14304"/>
                </a:cubicBezTo>
                <a:cubicBezTo>
                  <a:pt x="43809" y="14304"/>
                  <a:pt x="43809" y="14701"/>
                  <a:pt x="42857" y="14701"/>
                </a:cubicBezTo>
                <a:cubicBezTo>
                  <a:pt x="42857" y="15099"/>
                  <a:pt x="42857" y="15496"/>
                  <a:pt x="42857" y="15496"/>
                </a:cubicBezTo>
                <a:cubicBezTo>
                  <a:pt x="42857" y="15496"/>
                  <a:pt x="42857" y="15894"/>
                  <a:pt x="41904" y="15894"/>
                </a:cubicBezTo>
                <a:cubicBezTo>
                  <a:pt x="41904" y="15894"/>
                  <a:pt x="40952" y="16291"/>
                  <a:pt x="40952" y="16291"/>
                </a:cubicBezTo>
                <a:cubicBezTo>
                  <a:pt x="40000" y="16291"/>
                  <a:pt x="40000" y="16291"/>
                  <a:pt x="39047" y="16291"/>
                </a:cubicBezTo>
                <a:cubicBezTo>
                  <a:pt x="39047" y="16688"/>
                  <a:pt x="38095" y="16688"/>
                  <a:pt x="37142" y="16688"/>
                </a:cubicBezTo>
                <a:cubicBezTo>
                  <a:pt x="36190" y="16688"/>
                  <a:pt x="35238" y="17086"/>
                  <a:pt x="34285" y="17086"/>
                </a:cubicBezTo>
                <a:cubicBezTo>
                  <a:pt x="33333" y="17086"/>
                  <a:pt x="33333" y="17086"/>
                  <a:pt x="32380" y="17086"/>
                </a:cubicBezTo>
                <a:cubicBezTo>
                  <a:pt x="31428" y="17483"/>
                  <a:pt x="31428" y="17483"/>
                  <a:pt x="30476" y="17483"/>
                </a:cubicBezTo>
                <a:cubicBezTo>
                  <a:pt x="29523" y="17483"/>
                  <a:pt x="28571" y="17483"/>
                  <a:pt x="27619" y="17880"/>
                </a:cubicBezTo>
                <a:cubicBezTo>
                  <a:pt x="26666" y="17880"/>
                  <a:pt x="25714" y="17880"/>
                  <a:pt x="25714" y="17880"/>
                </a:cubicBezTo>
                <a:cubicBezTo>
                  <a:pt x="25714" y="17880"/>
                  <a:pt x="25714" y="17880"/>
                  <a:pt x="24761" y="17880"/>
                </a:cubicBezTo>
                <a:cubicBezTo>
                  <a:pt x="23809" y="17880"/>
                  <a:pt x="23809" y="18278"/>
                  <a:pt x="22857" y="18278"/>
                </a:cubicBezTo>
                <a:cubicBezTo>
                  <a:pt x="21904" y="18278"/>
                  <a:pt x="20000" y="18675"/>
                  <a:pt x="19047" y="19072"/>
                </a:cubicBezTo>
                <a:cubicBezTo>
                  <a:pt x="19047" y="19072"/>
                  <a:pt x="19047" y="19072"/>
                  <a:pt x="18095" y="19072"/>
                </a:cubicBezTo>
                <a:cubicBezTo>
                  <a:pt x="18095" y="19072"/>
                  <a:pt x="18095" y="19072"/>
                  <a:pt x="17142" y="19470"/>
                </a:cubicBezTo>
                <a:cubicBezTo>
                  <a:pt x="17142" y="19470"/>
                  <a:pt x="16190" y="20264"/>
                  <a:pt x="16190" y="20662"/>
                </a:cubicBezTo>
                <a:cubicBezTo>
                  <a:pt x="16190" y="21059"/>
                  <a:pt x="15238" y="21456"/>
                  <a:pt x="15238" y="21456"/>
                </a:cubicBezTo>
                <a:cubicBezTo>
                  <a:pt x="15238" y="21854"/>
                  <a:pt x="15238" y="21854"/>
                  <a:pt x="15238" y="22251"/>
                </a:cubicBezTo>
                <a:cubicBezTo>
                  <a:pt x="14285" y="22251"/>
                  <a:pt x="14285" y="23046"/>
                  <a:pt x="13333" y="23443"/>
                </a:cubicBezTo>
                <a:cubicBezTo>
                  <a:pt x="13333" y="23841"/>
                  <a:pt x="13333" y="24238"/>
                  <a:pt x="13333" y="24238"/>
                </a:cubicBezTo>
                <a:cubicBezTo>
                  <a:pt x="13333" y="24238"/>
                  <a:pt x="13333" y="24238"/>
                  <a:pt x="13333" y="24635"/>
                </a:cubicBezTo>
                <a:cubicBezTo>
                  <a:pt x="13333" y="24635"/>
                  <a:pt x="12380" y="25430"/>
                  <a:pt x="12380" y="25430"/>
                </a:cubicBezTo>
                <a:cubicBezTo>
                  <a:pt x="12380" y="25827"/>
                  <a:pt x="12380" y="26225"/>
                  <a:pt x="12380" y="26225"/>
                </a:cubicBezTo>
                <a:cubicBezTo>
                  <a:pt x="12380" y="26622"/>
                  <a:pt x="11428" y="27019"/>
                  <a:pt x="10476" y="27417"/>
                </a:cubicBezTo>
                <a:cubicBezTo>
                  <a:pt x="10476" y="27417"/>
                  <a:pt x="10476" y="27814"/>
                  <a:pt x="10476" y="28211"/>
                </a:cubicBezTo>
                <a:cubicBezTo>
                  <a:pt x="10476" y="28211"/>
                  <a:pt x="9523" y="28211"/>
                  <a:pt x="9523" y="28609"/>
                </a:cubicBezTo>
                <a:cubicBezTo>
                  <a:pt x="8571" y="28609"/>
                  <a:pt x="8571" y="29403"/>
                  <a:pt x="8571" y="29403"/>
                </a:cubicBezTo>
                <a:cubicBezTo>
                  <a:pt x="7619" y="29801"/>
                  <a:pt x="7619" y="29801"/>
                  <a:pt x="7619" y="30198"/>
                </a:cubicBezTo>
                <a:cubicBezTo>
                  <a:pt x="6666" y="30596"/>
                  <a:pt x="5714" y="31788"/>
                  <a:pt x="5714" y="32185"/>
                </a:cubicBezTo>
                <a:cubicBezTo>
                  <a:pt x="4761" y="32185"/>
                  <a:pt x="4761" y="32582"/>
                  <a:pt x="3809" y="32582"/>
                </a:cubicBezTo>
                <a:cubicBezTo>
                  <a:pt x="3809" y="32980"/>
                  <a:pt x="2857" y="32980"/>
                  <a:pt x="1904" y="33377"/>
                </a:cubicBezTo>
                <a:cubicBezTo>
                  <a:pt x="1904" y="33774"/>
                  <a:pt x="1904" y="34569"/>
                  <a:pt x="1904" y="34966"/>
                </a:cubicBezTo>
                <a:cubicBezTo>
                  <a:pt x="1904" y="35364"/>
                  <a:pt x="952" y="36158"/>
                  <a:pt x="952" y="36556"/>
                </a:cubicBezTo>
                <a:cubicBezTo>
                  <a:pt x="0" y="36953"/>
                  <a:pt x="952" y="36953"/>
                  <a:pt x="952" y="37350"/>
                </a:cubicBezTo>
                <a:cubicBezTo>
                  <a:pt x="1904" y="38145"/>
                  <a:pt x="1904" y="38940"/>
                  <a:pt x="1904" y="39337"/>
                </a:cubicBezTo>
                <a:cubicBezTo>
                  <a:pt x="1904" y="39735"/>
                  <a:pt x="1904" y="40132"/>
                  <a:pt x="2857" y="40132"/>
                </a:cubicBezTo>
                <a:cubicBezTo>
                  <a:pt x="2857" y="40529"/>
                  <a:pt x="2857" y="41324"/>
                  <a:pt x="2857" y="41324"/>
                </a:cubicBezTo>
                <a:cubicBezTo>
                  <a:pt x="3809" y="42119"/>
                  <a:pt x="6666" y="43708"/>
                  <a:pt x="6666" y="44503"/>
                </a:cubicBezTo>
                <a:cubicBezTo>
                  <a:pt x="7619" y="44900"/>
                  <a:pt x="11428" y="47284"/>
                  <a:pt x="11428" y="47682"/>
                </a:cubicBezTo>
                <a:cubicBezTo>
                  <a:pt x="11428" y="47682"/>
                  <a:pt x="11428" y="47682"/>
                  <a:pt x="11428" y="47682"/>
                </a:cubicBezTo>
                <a:cubicBezTo>
                  <a:pt x="11428" y="47682"/>
                  <a:pt x="11428" y="48079"/>
                  <a:pt x="12380" y="48079"/>
                </a:cubicBezTo>
                <a:cubicBezTo>
                  <a:pt x="12380" y="48476"/>
                  <a:pt x="12380" y="48476"/>
                  <a:pt x="12380" y="48476"/>
                </a:cubicBezTo>
                <a:cubicBezTo>
                  <a:pt x="12380" y="48476"/>
                  <a:pt x="12380" y="48476"/>
                  <a:pt x="13333" y="48874"/>
                </a:cubicBezTo>
                <a:cubicBezTo>
                  <a:pt x="13333" y="48874"/>
                  <a:pt x="13333" y="48874"/>
                  <a:pt x="13333" y="49271"/>
                </a:cubicBezTo>
                <a:cubicBezTo>
                  <a:pt x="13333" y="49271"/>
                  <a:pt x="14285" y="49668"/>
                  <a:pt x="14285" y="49668"/>
                </a:cubicBezTo>
                <a:cubicBezTo>
                  <a:pt x="14285" y="49668"/>
                  <a:pt x="14285" y="49668"/>
                  <a:pt x="14285" y="49668"/>
                </a:cubicBezTo>
                <a:cubicBezTo>
                  <a:pt x="14285" y="49668"/>
                  <a:pt x="15238" y="50066"/>
                  <a:pt x="15238" y="50066"/>
                </a:cubicBezTo>
                <a:cubicBezTo>
                  <a:pt x="15238" y="50066"/>
                  <a:pt x="15238" y="50066"/>
                  <a:pt x="15238" y="50066"/>
                </a:cubicBezTo>
                <a:cubicBezTo>
                  <a:pt x="15238" y="50463"/>
                  <a:pt x="15238" y="50463"/>
                  <a:pt x="15238" y="50463"/>
                </a:cubicBezTo>
                <a:cubicBezTo>
                  <a:pt x="15238" y="50463"/>
                  <a:pt x="15238" y="50463"/>
                  <a:pt x="16190" y="50463"/>
                </a:cubicBezTo>
                <a:cubicBezTo>
                  <a:pt x="16190" y="50463"/>
                  <a:pt x="16190" y="50463"/>
                  <a:pt x="16190" y="50860"/>
                </a:cubicBezTo>
                <a:cubicBezTo>
                  <a:pt x="16190" y="50860"/>
                  <a:pt x="17142" y="51258"/>
                  <a:pt x="17142" y="51258"/>
                </a:cubicBezTo>
                <a:cubicBezTo>
                  <a:pt x="17142" y="51655"/>
                  <a:pt x="18095" y="52052"/>
                  <a:pt x="18095" y="52450"/>
                </a:cubicBezTo>
                <a:cubicBezTo>
                  <a:pt x="18095" y="52450"/>
                  <a:pt x="18095" y="52450"/>
                  <a:pt x="18095" y="52450"/>
                </a:cubicBezTo>
                <a:cubicBezTo>
                  <a:pt x="19047" y="52450"/>
                  <a:pt x="18095" y="52450"/>
                  <a:pt x="18095" y="52052"/>
                </a:cubicBezTo>
                <a:cubicBezTo>
                  <a:pt x="18095" y="51655"/>
                  <a:pt x="19047" y="52052"/>
                  <a:pt x="19047" y="52450"/>
                </a:cubicBezTo>
                <a:cubicBezTo>
                  <a:pt x="19047" y="52450"/>
                  <a:pt x="19047" y="52450"/>
                  <a:pt x="20000" y="52450"/>
                </a:cubicBezTo>
                <a:cubicBezTo>
                  <a:pt x="20000" y="52450"/>
                  <a:pt x="20000" y="52450"/>
                  <a:pt x="20000" y="52847"/>
                </a:cubicBezTo>
                <a:cubicBezTo>
                  <a:pt x="20000" y="53642"/>
                  <a:pt x="19047" y="54437"/>
                  <a:pt x="19047" y="55629"/>
                </a:cubicBezTo>
                <a:cubicBezTo>
                  <a:pt x="19047" y="56423"/>
                  <a:pt x="19047" y="59205"/>
                  <a:pt x="19047" y="59602"/>
                </a:cubicBezTo>
                <a:cubicBezTo>
                  <a:pt x="19047" y="60000"/>
                  <a:pt x="19047" y="60397"/>
                  <a:pt x="19047" y="61589"/>
                </a:cubicBezTo>
                <a:cubicBezTo>
                  <a:pt x="19047" y="62384"/>
                  <a:pt x="19047" y="65562"/>
                  <a:pt x="19047" y="65562"/>
                </a:cubicBezTo>
                <a:cubicBezTo>
                  <a:pt x="19047" y="65960"/>
                  <a:pt x="19047" y="65960"/>
                  <a:pt x="19047" y="66357"/>
                </a:cubicBezTo>
                <a:cubicBezTo>
                  <a:pt x="19047" y="66357"/>
                  <a:pt x="20000" y="66357"/>
                  <a:pt x="20000" y="66357"/>
                </a:cubicBezTo>
                <a:cubicBezTo>
                  <a:pt x="20000" y="66357"/>
                  <a:pt x="20952" y="66754"/>
                  <a:pt x="20952" y="66754"/>
                </a:cubicBezTo>
                <a:cubicBezTo>
                  <a:pt x="21904" y="66754"/>
                  <a:pt x="21904" y="67152"/>
                  <a:pt x="21904" y="67152"/>
                </a:cubicBezTo>
                <a:cubicBezTo>
                  <a:pt x="22857" y="67152"/>
                  <a:pt x="23809" y="67549"/>
                  <a:pt x="23809" y="67549"/>
                </a:cubicBezTo>
                <a:cubicBezTo>
                  <a:pt x="24761" y="67549"/>
                  <a:pt x="25714" y="67549"/>
                  <a:pt x="25714" y="67947"/>
                </a:cubicBezTo>
                <a:cubicBezTo>
                  <a:pt x="26666" y="67947"/>
                  <a:pt x="27619" y="67947"/>
                  <a:pt x="27619" y="67947"/>
                </a:cubicBezTo>
                <a:cubicBezTo>
                  <a:pt x="28571" y="67947"/>
                  <a:pt x="28571" y="67947"/>
                  <a:pt x="28571" y="67947"/>
                </a:cubicBezTo>
                <a:cubicBezTo>
                  <a:pt x="28571" y="67947"/>
                  <a:pt x="28571" y="68344"/>
                  <a:pt x="28571" y="68741"/>
                </a:cubicBezTo>
                <a:cubicBezTo>
                  <a:pt x="28571" y="69139"/>
                  <a:pt x="28571" y="69933"/>
                  <a:pt x="28571" y="70728"/>
                </a:cubicBezTo>
                <a:cubicBezTo>
                  <a:pt x="29523" y="71125"/>
                  <a:pt x="29523" y="72715"/>
                  <a:pt x="29523" y="73112"/>
                </a:cubicBezTo>
                <a:cubicBezTo>
                  <a:pt x="30476" y="73112"/>
                  <a:pt x="30476" y="73112"/>
                  <a:pt x="30476" y="73907"/>
                </a:cubicBezTo>
                <a:cubicBezTo>
                  <a:pt x="30476" y="74304"/>
                  <a:pt x="31428" y="76291"/>
                  <a:pt x="31428" y="77483"/>
                </a:cubicBezTo>
                <a:cubicBezTo>
                  <a:pt x="31428" y="78278"/>
                  <a:pt x="32380" y="80264"/>
                  <a:pt x="33333" y="81456"/>
                </a:cubicBezTo>
                <a:cubicBezTo>
                  <a:pt x="33333" y="81854"/>
                  <a:pt x="33333" y="82251"/>
                  <a:pt x="33333" y="82649"/>
                </a:cubicBezTo>
                <a:cubicBezTo>
                  <a:pt x="33333" y="82649"/>
                  <a:pt x="34285" y="84238"/>
                  <a:pt x="34285" y="85033"/>
                </a:cubicBezTo>
                <a:cubicBezTo>
                  <a:pt x="34285" y="85430"/>
                  <a:pt x="34285" y="87019"/>
                  <a:pt x="34285" y="87417"/>
                </a:cubicBezTo>
                <a:cubicBezTo>
                  <a:pt x="34285" y="87814"/>
                  <a:pt x="34285" y="88211"/>
                  <a:pt x="34285" y="88609"/>
                </a:cubicBezTo>
                <a:cubicBezTo>
                  <a:pt x="34285" y="89006"/>
                  <a:pt x="35238" y="92185"/>
                  <a:pt x="35238" y="92980"/>
                </a:cubicBezTo>
                <a:cubicBezTo>
                  <a:pt x="35238" y="93377"/>
                  <a:pt x="35238" y="93377"/>
                  <a:pt x="35238" y="93774"/>
                </a:cubicBezTo>
                <a:cubicBezTo>
                  <a:pt x="35238" y="94172"/>
                  <a:pt x="36190" y="95761"/>
                  <a:pt x="36190" y="96158"/>
                </a:cubicBezTo>
                <a:cubicBezTo>
                  <a:pt x="36190" y="96953"/>
                  <a:pt x="37142" y="97748"/>
                  <a:pt x="37142" y="98145"/>
                </a:cubicBezTo>
                <a:cubicBezTo>
                  <a:pt x="37142" y="98543"/>
                  <a:pt x="37142" y="100132"/>
                  <a:pt x="37142" y="100529"/>
                </a:cubicBezTo>
                <a:cubicBezTo>
                  <a:pt x="38095" y="101324"/>
                  <a:pt x="38095" y="102119"/>
                  <a:pt x="38095" y="102119"/>
                </a:cubicBezTo>
                <a:cubicBezTo>
                  <a:pt x="38095" y="102516"/>
                  <a:pt x="38095" y="102913"/>
                  <a:pt x="38095" y="103708"/>
                </a:cubicBezTo>
                <a:cubicBezTo>
                  <a:pt x="39047" y="104105"/>
                  <a:pt x="39047" y="105695"/>
                  <a:pt x="39047" y="106092"/>
                </a:cubicBezTo>
                <a:cubicBezTo>
                  <a:pt x="39047" y="106092"/>
                  <a:pt x="39047" y="106092"/>
                  <a:pt x="38095" y="106092"/>
                </a:cubicBezTo>
                <a:cubicBezTo>
                  <a:pt x="38095" y="106092"/>
                  <a:pt x="38095" y="106092"/>
                  <a:pt x="37142" y="106490"/>
                </a:cubicBezTo>
                <a:cubicBezTo>
                  <a:pt x="37142" y="106490"/>
                  <a:pt x="37142" y="106887"/>
                  <a:pt x="38095" y="106887"/>
                </a:cubicBezTo>
                <a:cubicBezTo>
                  <a:pt x="38095" y="107284"/>
                  <a:pt x="39047" y="107284"/>
                  <a:pt x="40000" y="107284"/>
                </a:cubicBezTo>
                <a:cubicBezTo>
                  <a:pt x="40000" y="107284"/>
                  <a:pt x="40000" y="107284"/>
                  <a:pt x="40000" y="107284"/>
                </a:cubicBezTo>
                <a:cubicBezTo>
                  <a:pt x="40000" y="107682"/>
                  <a:pt x="40000" y="108079"/>
                  <a:pt x="40000" y="108079"/>
                </a:cubicBezTo>
                <a:cubicBezTo>
                  <a:pt x="40000" y="108079"/>
                  <a:pt x="40000" y="108079"/>
                  <a:pt x="40000" y="108079"/>
                </a:cubicBezTo>
                <a:cubicBezTo>
                  <a:pt x="40000" y="108079"/>
                  <a:pt x="40000" y="108476"/>
                  <a:pt x="40000" y="108476"/>
                </a:cubicBezTo>
                <a:cubicBezTo>
                  <a:pt x="40000" y="108874"/>
                  <a:pt x="39047" y="109668"/>
                  <a:pt x="39047" y="109668"/>
                </a:cubicBezTo>
                <a:cubicBezTo>
                  <a:pt x="39047" y="110066"/>
                  <a:pt x="39047" y="110066"/>
                  <a:pt x="39047" y="110463"/>
                </a:cubicBezTo>
                <a:cubicBezTo>
                  <a:pt x="39047" y="110463"/>
                  <a:pt x="39047" y="110463"/>
                  <a:pt x="39047" y="110463"/>
                </a:cubicBezTo>
                <a:cubicBezTo>
                  <a:pt x="39047" y="110463"/>
                  <a:pt x="39047" y="110463"/>
                  <a:pt x="39047" y="110463"/>
                </a:cubicBezTo>
                <a:cubicBezTo>
                  <a:pt x="39047" y="110860"/>
                  <a:pt x="38095" y="110860"/>
                  <a:pt x="38095" y="110860"/>
                </a:cubicBezTo>
                <a:cubicBezTo>
                  <a:pt x="38095" y="111258"/>
                  <a:pt x="38095" y="111258"/>
                  <a:pt x="38095" y="111258"/>
                </a:cubicBezTo>
                <a:cubicBezTo>
                  <a:pt x="39047" y="111258"/>
                  <a:pt x="38095" y="111655"/>
                  <a:pt x="38095" y="111655"/>
                </a:cubicBezTo>
                <a:cubicBezTo>
                  <a:pt x="38095" y="111655"/>
                  <a:pt x="37142" y="112052"/>
                  <a:pt x="37142" y="112052"/>
                </a:cubicBezTo>
                <a:cubicBezTo>
                  <a:pt x="37142" y="112450"/>
                  <a:pt x="37142" y="112450"/>
                  <a:pt x="37142" y="112450"/>
                </a:cubicBezTo>
                <a:cubicBezTo>
                  <a:pt x="37142" y="112450"/>
                  <a:pt x="37142" y="112450"/>
                  <a:pt x="37142" y="112450"/>
                </a:cubicBezTo>
                <a:cubicBezTo>
                  <a:pt x="37142" y="112450"/>
                  <a:pt x="37142" y="112450"/>
                  <a:pt x="37142" y="112847"/>
                </a:cubicBezTo>
                <a:cubicBezTo>
                  <a:pt x="36190" y="112847"/>
                  <a:pt x="37142" y="112847"/>
                  <a:pt x="36190" y="112847"/>
                </a:cubicBezTo>
                <a:cubicBezTo>
                  <a:pt x="36190" y="113245"/>
                  <a:pt x="35238" y="113245"/>
                  <a:pt x="34285" y="113642"/>
                </a:cubicBezTo>
                <a:cubicBezTo>
                  <a:pt x="33333" y="113642"/>
                  <a:pt x="33333" y="114039"/>
                  <a:pt x="32380" y="114039"/>
                </a:cubicBezTo>
                <a:cubicBezTo>
                  <a:pt x="32380" y="114039"/>
                  <a:pt x="31428" y="114039"/>
                  <a:pt x="31428" y="114437"/>
                </a:cubicBezTo>
                <a:cubicBezTo>
                  <a:pt x="30476" y="114437"/>
                  <a:pt x="30476" y="114437"/>
                  <a:pt x="30476" y="114437"/>
                </a:cubicBezTo>
                <a:cubicBezTo>
                  <a:pt x="30476" y="114437"/>
                  <a:pt x="30476" y="114834"/>
                  <a:pt x="29523" y="114834"/>
                </a:cubicBezTo>
                <a:cubicBezTo>
                  <a:pt x="29523" y="115231"/>
                  <a:pt x="29523" y="115629"/>
                  <a:pt x="29523" y="115629"/>
                </a:cubicBezTo>
                <a:cubicBezTo>
                  <a:pt x="29523" y="115629"/>
                  <a:pt x="29523" y="116026"/>
                  <a:pt x="29523" y="116026"/>
                </a:cubicBezTo>
                <a:cubicBezTo>
                  <a:pt x="28571" y="116026"/>
                  <a:pt x="28571" y="116026"/>
                  <a:pt x="28571" y="116026"/>
                </a:cubicBezTo>
                <a:cubicBezTo>
                  <a:pt x="28571" y="116026"/>
                  <a:pt x="27619" y="116423"/>
                  <a:pt x="28571" y="116821"/>
                </a:cubicBezTo>
                <a:cubicBezTo>
                  <a:pt x="28571" y="116821"/>
                  <a:pt x="28571" y="116821"/>
                  <a:pt x="30476" y="117218"/>
                </a:cubicBezTo>
                <a:cubicBezTo>
                  <a:pt x="31428" y="117218"/>
                  <a:pt x="37142" y="117218"/>
                  <a:pt x="39047" y="117218"/>
                </a:cubicBezTo>
                <a:cubicBezTo>
                  <a:pt x="41904" y="117218"/>
                  <a:pt x="45714" y="116821"/>
                  <a:pt x="45714" y="116423"/>
                </a:cubicBezTo>
                <a:cubicBezTo>
                  <a:pt x="48571" y="116423"/>
                  <a:pt x="49523" y="115629"/>
                  <a:pt x="49523" y="115231"/>
                </a:cubicBezTo>
                <a:cubicBezTo>
                  <a:pt x="50476" y="114834"/>
                  <a:pt x="51428" y="114437"/>
                  <a:pt x="51428" y="114437"/>
                </a:cubicBezTo>
                <a:cubicBezTo>
                  <a:pt x="51428" y="114437"/>
                  <a:pt x="51428" y="114437"/>
                  <a:pt x="52380" y="114437"/>
                </a:cubicBezTo>
                <a:cubicBezTo>
                  <a:pt x="52380" y="114437"/>
                  <a:pt x="53333" y="114437"/>
                  <a:pt x="54285" y="114437"/>
                </a:cubicBezTo>
                <a:cubicBezTo>
                  <a:pt x="55238" y="114437"/>
                  <a:pt x="58095" y="114039"/>
                  <a:pt x="58095" y="114039"/>
                </a:cubicBezTo>
                <a:cubicBezTo>
                  <a:pt x="60952" y="113245"/>
                  <a:pt x="61904" y="113245"/>
                  <a:pt x="61904" y="112847"/>
                </a:cubicBezTo>
                <a:cubicBezTo>
                  <a:pt x="61904" y="112847"/>
                  <a:pt x="60952" y="111655"/>
                  <a:pt x="60952" y="111258"/>
                </a:cubicBezTo>
                <a:cubicBezTo>
                  <a:pt x="60952" y="111258"/>
                  <a:pt x="60952" y="111258"/>
                  <a:pt x="60952" y="110860"/>
                </a:cubicBezTo>
                <a:cubicBezTo>
                  <a:pt x="60000" y="110860"/>
                  <a:pt x="60000" y="110860"/>
                  <a:pt x="60000" y="110860"/>
                </a:cubicBezTo>
                <a:cubicBezTo>
                  <a:pt x="60000" y="110860"/>
                  <a:pt x="60000" y="110463"/>
                  <a:pt x="60000" y="110066"/>
                </a:cubicBezTo>
                <a:cubicBezTo>
                  <a:pt x="60000" y="110066"/>
                  <a:pt x="60000" y="110066"/>
                  <a:pt x="60000" y="110066"/>
                </a:cubicBezTo>
                <a:cubicBezTo>
                  <a:pt x="60000" y="110066"/>
                  <a:pt x="60952" y="110066"/>
                  <a:pt x="60952" y="110066"/>
                </a:cubicBezTo>
                <a:cubicBezTo>
                  <a:pt x="60952" y="110066"/>
                  <a:pt x="61904" y="110463"/>
                  <a:pt x="61904" y="110463"/>
                </a:cubicBezTo>
                <a:cubicBezTo>
                  <a:pt x="61904" y="110463"/>
                  <a:pt x="61904" y="110860"/>
                  <a:pt x="62857" y="111258"/>
                </a:cubicBezTo>
                <a:cubicBezTo>
                  <a:pt x="62857" y="111258"/>
                  <a:pt x="62857" y="111655"/>
                  <a:pt x="62857" y="111655"/>
                </a:cubicBezTo>
                <a:cubicBezTo>
                  <a:pt x="62857" y="111655"/>
                  <a:pt x="62857" y="111655"/>
                  <a:pt x="62857" y="112052"/>
                </a:cubicBezTo>
                <a:cubicBezTo>
                  <a:pt x="62857" y="112052"/>
                  <a:pt x="63809" y="112450"/>
                  <a:pt x="63809" y="112450"/>
                </a:cubicBezTo>
                <a:cubicBezTo>
                  <a:pt x="63809" y="112450"/>
                  <a:pt x="63809" y="112847"/>
                  <a:pt x="63809" y="112847"/>
                </a:cubicBezTo>
                <a:cubicBezTo>
                  <a:pt x="63809" y="112847"/>
                  <a:pt x="63809" y="113245"/>
                  <a:pt x="63809" y="113245"/>
                </a:cubicBezTo>
                <a:cubicBezTo>
                  <a:pt x="63809" y="113245"/>
                  <a:pt x="63809" y="113245"/>
                  <a:pt x="63809" y="113642"/>
                </a:cubicBezTo>
                <a:cubicBezTo>
                  <a:pt x="63809" y="113642"/>
                  <a:pt x="62857" y="114039"/>
                  <a:pt x="62857" y="114039"/>
                </a:cubicBezTo>
                <a:cubicBezTo>
                  <a:pt x="62857" y="114039"/>
                  <a:pt x="62857" y="114437"/>
                  <a:pt x="61904" y="114437"/>
                </a:cubicBezTo>
                <a:cubicBezTo>
                  <a:pt x="61904" y="114834"/>
                  <a:pt x="61904" y="114834"/>
                  <a:pt x="61904" y="114834"/>
                </a:cubicBezTo>
                <a:cubicBezTo>
                  <a:pt x="61904" y="114834"/>
                  <a:pt x="61904" y="114834"/>
                  <a:pt x="61904" y="115231"/>
                </a:cubicBezTo>
                <a:cubicBezTo>
                  <a:pt x="61904" y="115231"/>
                  <a:pt x="60952" y="115231"/>
                  <a:pt x="60000" y="115629"/>
                </a:cubicBezTo>
                <a:cubicBezTo>
                  <a:pt x="60000" y="115629"/>
                  <a:pt x="60000" y="116026"/>
                  <a:pt x="60000" y="116026"/>
                </a:cubicBezTo>
                <a:cubicBezTo>
                  <a:pt x="60000" y="116423"/>
                  <a:pt x="59047" y="116423"/>
                  <a:pt x="59047" y="116821"/>
                </a:cubicBezTo>
                <a:cubicBezTo>
                  <a:pt x="59047" y="116821"/>
                  <a:pt x="59047" y="116821"/>
                  <a:pt x="59047" y="116821"/>
                </a:cubicBezTo>
                <a:cubicBezTo>
                  <a:pt x="59047" y="116821"/>
                  <a:pt x="59047" y="117218"/>
                  <a:pt x="59047" y="117218"/>
                </a:cubicBezTo>
                <a:cubicBezTo>
                  <a:pt x="59047" y="117218"/>
                  <a:pt x="58095" y="117218"/>
                  <a:pt x="58095" y="117218"/>
                </a:cubicBezTo>
                <a:cubicBezTo>
                  <a:pt x="58095" y="117615"/>
                  <a:pt x="58095" y="117615"/>
                  <a:pt x="58095" y="118013"/>
                </a:cubicBezTo>
                <a:cubicBezTo>
                  <a:pt x="58095" y="118410"/>
                  <a:pt x="58095" y="118410"/>
                  <a:pt x="58095" y="118410"/>
                </a:cubicBezTo>
                <a:cubicBezTo>
                  <a:pt x="57142" y="118410"/>
                  <a:pt x="57142" y="118807"/>
                  <a:pt x="57142" y="118807"/>
                </a:cubicBezTo>
                <a:cubicBezTo>
                  <a:pt x="56190" y="118807"/>
                  <a:pt x="57142" y="118807"/>
                  <a:pt x="57142" y="119205"/>
                </a:cubicBezTo>
                <a:cubicBezTo>
                  <a:pt x="56190" y="119205"/>
                  <a:pt x="56190" y="119602"/>
                  <a:pt x="57142" y="119602"/>
                </a:cubicBezTo>
                <a:cubicBezTo>
                  <a:pt x="57142" y="119602"/>
                  <a:pt x="57142" y="119602"/>
                  <a:pt x="59047" y="120000"/>
                </a:cubicBezTo>
                <a:cubicBezTo>
                  <a:pt x="60952" y="120000"/>
                  <a:pt x="61904" y="120000"/>
                  <a:pt x="63809" y="120000"/>
                </a:cubicBezTo>
                <a:cubicBezTo>
                  <a:pt x="65714" y="120000"/>
                  <a:pt x="66666" y="120000"/>
                  <a:pt x="66666" y="119602"/>
                </a:cubicBezTo>
                <a:cubicBezTo>
                  <a:pt x="66666" y="119602"/>
                  <a:pt x="66666" y="119602"/>
                  <a:pt x="67619" y="119602"/>
                </a:cubicBezTo>
                <a:cubicBezTo>
                  <a:pt x="68571" y="119602"/>
                  <a:pt x="72380" y="119602"/>
                  <a:pt x="73333" y="119602"/>
                </a:cubicBezTo>
                <a:cubicBezTo>
                  <a:pt x="79047" y="118807"/>
                  <a:pt x="79047" y="118013"/>
                  <a:pt x="79047" y="118013"/>
                </a:cubicBezTo>
                <a:cubicBezTo>
                  <a:pt x="79047" y="117615"/>
                  <a:pt x="79047" y="117615"/>
                  <a:pt x="79047" y="117615"/>
                </a:cubicBezTo>
                <a:cubicBezTo>
                  <a:pt x="80000" y="117615"/>
                  <a:pt x="80000" y="117615"/>
                  <a:pt x="80000" y="117615"/>
                </a:cubicBezTo>
                <a:cubicBezTo>
                  <a:pt x="80000" y="117615"/>
                  <a:pt x="80952" y="117218"/>
                  <a:pt x="81904" y="116821"/>
                </a:cubicBezTo>
                <a:cubicBezTo>
                  <a:pt x="81904" y="116821"/>
                  <a:pt x="81904" y="116423"/>
                  <a:pt x="81904" y="116423"/>
                </a:cubicBezTo>
                <a:cubicBezTo>
                  <a:pt x="81904" y="116026"/>
                  <a:pt x="81904" y="115231"/>
                  <a:pt x="81904" y="114834"/>
                </a:cubicBezTo>
                <a:cubicBezTo>
                  <a:pt x="81904" y="114437"/>
                  <a:pt x="81904" y="114437"/>
                  <a:pt x="80952" y="114437"/>
                </a:cubicBezTo>
                <a:cubicBezTo>
                  <a:pt x="80952" y="114437"/>
                  <a:pt x="80952" y="114437"/>
                  <a:pt x="80952" y="114437"/>
                </a:cubicBezTo>
                <a:cubicBezTo>
                  <a:pt x="80952" y="114437"/>
                  <a:pt x="80952" y="114437"/>
                  <a:pt x="81904" y="114039"/>
                </a:cubicBezTo>
                <a:cubicBezTo>
                  <a:pt x="81904" y="114039"/>
                  <a:pt x="81904" y="114039"/>
                  <a:pt x="81904" y="114039"/>
                </a:cubicBezTo>
                <a:cubicBezTo>
                  <a:pt x="81904" y="113642"/>
                  <a:pt x="81904" y="113642"/>
                  <a:pt x="81904" y="113642"/>
                </a:cubicBezTo>
                <a:cubicBezTo>
                  <a:pt x="81904" y="113245"/>
                  <a:pt x="81904" y="112450"/>
                  <a:pt x="81904" y="112450"/>
                </a:cubicBezTo>
                <a:cubicBezTo>
                  <a:pt x="82857" y="112052"/>
                  <a:pt x="82857" y="112052"/>
                  <a:pt x="82857" y="112052"/>
                </a:cubicBezTo>
                <a:cubicBezTo>
                  <a:pt x="82857" y="112052"/>
                  <a:pt x="82857" y="112052"/>
                  <a:pt x="82857" y="111655"/>
                </a:cubicBezTo>
                <a:cubicBezTo>
                  <a:pt x="82857" y="111655"/>
                  <a:pt x="82857" y="111258"/>
                  <a:pt x="83809" y="110860"/>
                </a:cubicBezTo>
                <a:cubicBezTo>
                  <a:pt x="83809" y="110066"/>
                  <a:pt x="83809" y="110066"/>
                  <a:pt x="83809" y="110066"/>
                </a:cubicBezTo>
                <a:cubicBezTo>
                  <a:pt x="83809" y="110066"/>
                  <a:pt x="84761" y="110066"/>
                  <a:pt x="84761" y="109668"/>
                </a:cubicBezTo>
                <a:cubicBezTo>
                  <a:pt x="84761" y="109668"/>
                  <a:pt x="84761" y="108476"/>
                  <a:pt x="84761" y="108079"/>
                </a:cubicBezTo>
                <a:cubicBezTo>
                  <a:pt x="85714" y="107284"/>
                  <a:pt x="85714" y="106092"/>
                  <a:pt x="85714" y="105695"/>
                </a:cubicBezTo>
                <a:cubicBezTo>
                  <a:pt x="85714" y="105298"/>
                  <a:pt x="85714" y="103708"/>
                  <a:pt x="85714" y="102913"/>
                </a:cubicBezTo>
                <a:cubicBezTo>
                  <a:pt x="85714" y="102516"/>
                  <a:pt x="86666" y="99337"/>
                  <a:pt x="86666" y="98145"/>
                </a:cubicBezTo>
                <a:cubicBezTo>
                  <a:pt x="86666" y="97350"/>
                  <a:pt x="86666" y="93774"/>
                  <a:pt x="86666" y="93377"/>
                </a:cubicBezTo>
                <a:cubicBezTo>
                  <a:pt x="86666" y="92980"/>
                  <a:pt x="86666" y="88609"/>
                  <a:pt x="86666" y="87814"/>
                </a:cubicBezTo>
                <a:cubicBezTo>
                  <a:pt x="86666" y="87019"/>
                  <a:pt x="86666" y="84635"/>
                  <a:pt x="86666" y="84635"/>
                </a:cubicBezTo>
                <a:cubicBezTo>
                  <a:pt x="86666" y="84635"/>
                  <a:pt x="86666" y="84238"/>
                  <a:pt x="86666" y="84238"/>
                </a:cubicBezTo>
                <a:cubicBezTo>
                  <a:pt x="86666" y="83841"/>
                  <a:pt x="86666" y="78675"/>
                  <a:pt x="86666" y="77880"/>
                </a:cubicBezTo>
                <a:cubicBezTo>
                  <a:pt x="86666" y="77086"/>
                  <a:pt x="85714" y="73112"/>
                  <a:pt x="85714" y="72715"/>
                </a:cubicBezTo>
                <a:cubicBezTo>
                  <a:pt x="85714" y="72317"/>
                  <a:pt x="85714" y="66357"/>
                  <a:pt x="85714" y="65960"/>
                </a:cubicBezTo>
                <a:cubicBezTo>
                  <a:pt x="85714" y="65960"/>
                  <a:pt x="85714" y="65960"/>
                  <a:pt x="85714" y="65960"/>
                </a:cubicBezTo>
                <a:cubicBezTo>
                  <a:pt x="85714" y="66357"/>
                  <a:pt x="86666" y="66754"/>
                  <a:pt x="86666" y="66754"/>
                </a:cubicBezTo>
                <a:cubicBezTo>
                  <a:pt x="87619" y="67152"/>
                  <a:pt x="87619" y="67152"/>
                  <a:pt x="88571" y="67152"/>
                </a:cubicBezTo>
                <a:cubicBezTo>
                  <a:pt x="88571" y="67152"/>
                  <a:pt x="89523" y="67549"/>
                  <a:pt x="89523" y="67549"/>
                </a:cubicBezTo>
                <a:cubicBezTo>
                  <a:pt x="90476" y="67549"/>
                  <a:pt x="91428" y="67549"/>
                  <a:pt x="92380" y="67549"/>
                </a:cubicBezTo>
                <a:cubicBezTo>
                  <a:pt x="93333" y="67549"/>
                  <a:pt x="95238" y="67549"/>
                  <a:pt x="95238" y="67549"/>
                </a:cubicBezTo>
                <a:cubicBezTo>
                  <a:pt x="96190" y="67549"/>
                  <a:pt x="98095" y="67152"/>
                  <a:pt x="98095" y="67152"/>
                </a:cubicBezTo>
                <a:cubicBezTo>
                  <a:pt x="99047" y="67152"/>
                  <a:pt x="100000" y="66754"/>
                  <a:pt x="100952" y="66754"/>
                </a:cubicBezTo>
                <a:cubicBezTo>
                  <a:pt x="100952" y="66754"/>
                  <a:pt x="101904" y="66754"/>
                  <a:pt x="101904" y="66357"/>
                </a:cubicBezTo>
                <a:cubicBezTo>
                  <a:pt x="102857" y="66357"/>
                  <a:pt x="102857" y="66357"/>
                  <a:pt x="102857" y="66357"/>
                </a:cubicBezTo>
                <a:cubicBezTo>
                  <a:pt x="102857" y="65960"/>
                  <a:pt x="101904" y="65165"/>
                  <a:pt x="101904" y="64768"/>
                </a:cubicBezTo>
                <a:cubicBezTo>
                  <a:pt x="101904" y="64768"/>
                  <a:pt x="101904" y="63973"/>
                  <a:pt x="101904" y="63576"/>
                </a:cubicBezTo>
                <a:cubicBezTo>
                  <a:pt x="101904" y="63178"/>
                  <a:pt x="101904" y="62781"/>
                  <a:pt x="101904" y="61986"/>
                </a:cubicBezTo>
                <a:cubicBezTo>
                  <a:pt x="101904" y="61589"/>
                  <a:pt x="101904" y="60794"/>
                  <a:pt x="101904" y="60397"/>
                </a:cubicBezTo>
                <a:cubicBezTo>
                  <a:pt x="101904" y="60397"/>
                  <a:pt x="101904" y="59602"/>
                  <a:pt x="101904" y="59205"/>
                </a:cubicBezTo>
                <a:cubicBezTo>
                  <a:pt x="101904" y="58807"/>
                  <a:pt x="101904" y="58410"/>
                  <a:pt x="100952" y="57615"/>
                </a:cubicBezTo>
                <a:cubicBezTo>
                  <a:pt x="100952" y="57218"/>
                  <a:pt x="100952" y="56423"/>
                  <a:pt x="100952" y="56423"/>
                </a:cubicBezTo>
                <a:cubicBezTo>
                  <a:pt x="100952" y="56026"/>
                  <a:pt x="100952" y="55629"/>
                  <a:pt x="100952" y="55231"/>
                </a:cubicBezTo>
                <a:cubicBezTo>
                  <a:pt x="100952" y="54437"/>
                  <a:pt x="100000" y="52450"/>
                  <a:pt x="100000" y="52052"/>
                </a:cubicBezTo>
                <a:cubicBezTo>
                  <a:pt x="100000" y="52052"/>
                  <a:pt x="100000" y="52052"/>
                  <a:pt x="100000" y="52052"/>
                </a:cubicBezTo>
                <a:cubicBezTo>
                  <a:pt x="100952" y="51655"/>
                  <a:pt x="100000" y="51655"/>
                  <a:pt x="100000" y="51258"/>
                </a:cubicBezTo>
                <a:cubicBezTo>
                  <a:pt x="100000" y="51258"/>
                  <a:pt x="100000" y="50860"/>
                  <a:pt x="100000" y="50463"/>
                </a:cubicBezTo>
                <a:cubicBezTo>
                  <a:pt x="100000" y="50066"/>
                  <a:pt x="99047" y="48874"/>
                  <a:pt x="99047" y="48874"/>
                </a:cubicBezTo>
                <a:cubicBezTo>
                  <a:pt x="99047" y="48476"/>
                  <a:pt x="99047" y="48476"/>
                  <a:pt x="99047" y="48476"/>
                </a:cubicBezTo>
                <a:cubicBezTo>
                  <a:pt x="99047" y="48476"/>
                  <a:pt x="99047" y="48476"/>
                  <a:pt x="99047" y="48476"/>
                </a:cubicBezTo>
                <a:cubicBezTo>
                  <a:pt x="99047" y="48476"/>
                  <a:pt x="99047" y="48079"/>
                  <a:pt x="99047" y="48079"/>
                </a:cubicBezTo>
                <a:cubicBezTo>
                  <a:pt x="99047" y="48079"/>
                  <a:pt x="99047" y="47682"/>
                  <a:pt x="99047" y="47682"/>
                </a:cubicBezTo>
                <a:cubicBezTo>
                  <a:pt x="100000" y="47284"/>
                  <a:pt x="102857" y="46092"/>
                  <a:pt x="103809" y="45695"/>
                </a:cubicBezTo>
                <a:cubicBezTo>
                  <a:pt x="104761" y="45298"/>
                  <a:pt x="109523" y="42516"/>
                  <a:pt x="110476" y="42119"/>
                </a:cubicBezTo>
                <a:cubicBezTo>
                  <a:pt x="110476" y="41721"/>
                  <a:pt x="112380" y="40927"/>
                  <a:pt x="113333" y="40529"/>
                </a:cubicBezTo>
                <a:cubicBezTo>
                  <a:pt x="114285" y="40132"/>
                  <a:pt x="115238" y="39337"/>
                  <a:pt x="115238" y="38940"/>
                </a:cubicBezTo>
                <a:cubicBezTo>
                  <a:pt x="116190" y="38940"/>
                  <a:pt x="117142" y="38145"/>
                  <a:pt x="117142" y="38145"/>
                </a:cubicBezTo>
                <a:cubicBezTo>
                  <a:pt x="117142" y="37748"/>
                  <a:pt x="118095" y="36953"/>
                  <a:pt x="118095" y="36953"/>
                </a:cubicBezTo>
                <a:cubicBezTo>
                  <a:pt x="119047" y="36556"/>
                  <a:pt x="119047" y="36158"/>
                  <a:pt x="119047" y="35761"/>
                </a:cubicBezTo>
                <a:cubicBezTo>
                  <a:pt x="120000" y="34569"/>
                  <a:pt x="118095" y="32980"/>
                  <a:pt x="118095" y="32980"/>
                </a:cubicBezTo>
                <a:close/>
                <a:moveTo>
                  <a:pt x="21904" y="39735"/>
                </a:moveTo>
                <a:cubicBezTo>
                  <a:pt x="21904" y="40132"/>
                  <a:pt x="21904" y="40529"/>
                  <a:pt x="21904" y="40529"/>
                </a:cubicBezTo>
                <a:cubicBezTo>
                  <a:pt x="21904" y="40529"/>
                  <a:pt x="20952" y="40132"/>
                  <a:pt x="20952" y="40132"/>
                </a:cubicBezTo>
                <a:cubicBezTo>
                  <a:pt x="20952" y="39735"/>
                  <a:pt x="20000" y="38940"/>
                  <a:pt x="20000" y="38940"/>
                </a:cubicBezTo>
                <a:cubicBezTo>
                  <a:pt x="20000" y="38543"/>
                  <a:pt x="19047" y="38145"/>
                  <a:pt x="19047" y="38145"/>
                </a:cubicBezTo>
                <a:cubicBezTo>
                  <a:pt x="19047" y="37748"/>
                  <a:pt x="19047" y="37748"/>
                  <a:pt x="19047" y="37748"/>
                </a:cubicBezTo>
                <a:cubicBezTo>
                  <a:pt x="19047" y="37748"/>
                  <a:pt x="19047" y="37748"/>
                  <a:pt x="19047" y="37350"/>
                </a:cubicBezTo>
                <a:cubicBezTo>
                  <a:pt x="19047" y="37350"/>
                  <a:pt x="20952" y="36953"/>
                  <a:pt x="20952" y="36953"/>
                </a:cubicBezTo>
                <a:cubicBezTo>
                  <a:pt x="20952" y="36556"/>
                  <a:pt x="20952" y="36556"/>
                  <a:pt x="20952" y="36158"/>
                </a:cubicBezTo>
                <a:cubicBezTo>
                  <a:pt x="20952" y="35761"/>
                  <a:pt x="20952" y="34966"/>
                  <a:pt x="20952" y="34569"/>
                </a:cubicBezTo>
                <a:cubicBezTo>
                  <a:pt x="20952" y="34569"/>
                  <a:pt x="21904" y="34569"/>
                  <a:pt x="21904" y="34569"/>
                </a:cubicBezTo>
                <a:cubicBezTo>
                  <a:pt x="21904" y="34966"/>
                  <a:pt x="21904" y="36158"/>
                  <a:pt x="21904" y="36556"/>
                </a:cubicBezTo>
                <a:cubicBezTo>
                  <a:pt x="21904" y="36953"/>
                  <a:pt x="21904" y="39337"/>
                  <a:pt x="21904" y="39735"/>
                </a:cubicBezTo>
                <a:close/>
                <a:moveTo>
                  <a:pt x="39047" y="110860"/>
                </a:moveTo>
                <a:cubicBezTo>
                  <a:pt x="39047" y="111258"/>
                  <a:pt x="38095" y="110860"/>
                  <a:pt x="39047" y="110860"/>
                </a:cubicBezTo>
                <a:cubicBezTo>
                  <a:pt x="39047" y="110860"/>
                  <a:pt x="39047" y="110463"/>
                  <a:pt x="39047" y="110860"/>
                </a:cubicBezTo>
                <a:close/>
                <a:moveTo>
                  <a:pt x="65714" y="94569"/>
                </a:moveTo>
                <a:cubicBezTo>
                  <a:pt x="64761" y="94966"/>
                  <a:pt x="63809" y="95761"/>
                  <a:pt x="63809" y="96158"/>
                </a:cubicBezTo>
                <a:cubicBezTo>
                  <a:pt x="63809" y="96556"/>
                  <a:pt x="63809" y="96556"/>
                  <a:pt x="63809" y="96556"/>
                </a:cubicBezTo>
                <a:cubicBezTo>
                  <a:pt x="62857" y="96953"/>
                  <a:pt x="62857" y="97350"/>
                  <a:pt x="62857" y="97350"/>
                </a:cubicBezTo>
                <a:cubicBezTo>
                  <a:pt x="62857" y="97748"/>
                  <a:pt x="62857" y="97748"/>
                  <a:pt x="62857" y="97748"/>
                </a:cubicBezTo>
                <a:cubicBezTo>
                  <a:pt x="62857" y="98145"/>
                  <a:pt x="61904" y="98940"/>
                  <a:pt x="61904" y="99735"/>
                </a:cubicBezTo>
                <a:cubicBezTo>
                  <a:pt x="61904" y="100132"/>
                  <a:pt x="61904" y="101721"/>
                  <a:pt x="60952" y="102119"/>
                </a:cubicBezTo>
                <a:cubicBezTo>
                  <a:pt x="60952" y="102516"/>
                  <a:pt x="60952" y="103311"/>
                  <a:pt x="60952" y="103311"/>
                </a:cubicBezTo>
                <a:cubicBezTo>
                  <a:pt x="60952" y="103311"/>
                  <a:pt x="60952" y="103708"/>
                  <a:pt x="60000" y="103311"/>
                </a:cubicBezTo>
                <a:cubicBezTo>
                  <a:pt x="60000" y="102913"/>
                  <a:pt x="58095" y="101721"/>
                  <a:pt x="58095" y="101324"/>
                </a:cubicBezTo>
                <a:cubicBezTo>
                  <a:pt x="57142" y="100529"/>
                  <a:pt x="57142" y="100132"/>
                  <a:pt x="57142" y="100132"/>
                </a:cubicBezTo>
                <a:cubicBezTo>
                  <a:pt x="57142" y="99735"/>
                  <a:pt x="57142" y="99337"/>
                  <a:pt x="57142" y="98940"/>
                </a:cubicBezTo>
                <a:cubicBezTo>
                  <a:pt x="57142" y="98940"/>
                  <a:pt x="57142" y="96953"/>
                  <a:pt x="57142" y="96158"/>
                </a:cubicBezTo>
                <a:cubicBezTo>
                  <a:pt x="57142" y="95364"/>
                  <a:pt x="57142" y="94172"/>
                  <a:pt x="57142" y="93774"/>
                </a:cubicBezTo>
                <a:cubicBezTo>
                  <a:pt x="58095" y="92980"/>
                  <a:pt x="57142" y="92582"/>
                  <a:pt x="58095" y="92185"/>
                </a:cubicBezTo>
                <a:cubicBezTo>
                  <a:pt x="58095" y="91788"/>
                  <a:pt x="58095" y="91390"/>
                  <a:pt x="58095" y="90993"/>
                </a:cubicBezTo>
                <a:cubicBezTo>
                  <a:pt x="58095" y="90993"/>
                  <a:pt x="58095" y="90596"/>
                  <a:pt x="58095" y="90198"/>
                </a:cubicBezTo>
                <a:cubicBezTo>
                  <a:pt x="58095" y="90198"/>
                  <a:pt x="58095" y="89403"/>
                  <a:pt x="58095" y="89006"/>
                </a:cubicBezTo>
                <a:cubicBezTo>
                  <a:pt x="58095" y="88609"/>
                  <a:pt x="58095" y="87814"/>
                  <a:pt x="58095" y="87019"/>
                </a:cubicBezTo>
                <a:cubicBezTo>
                  <a:pt x="59047" y="86225"/>
                  <a:pt x="59047" y="85827"/>
                  <a:pt x="59047" y="85430"/>
                </a:cubicBezTo>
                <a:cubicBezTo>
                  <a:pt x="59047" y="85430"/>
                  <a:pt x="59047" y="84635"/>
                  <a:pt x="58095" y="83841"/>
                </a:cubicBezTo>
                <a:cubicBezTo>
                  <a:pt x="58095" y="83443"/>
                  <a:pt x="58095" y="81456"/>
                  <a:pt x="58095" y="81059"/>
                </a:cubicBezTo>
                <a:cubicBezTo>
                  <a:pt x="58095" y="80662"/>
                  <a:pt x="58095" y="80264"/>
                  <a:pt x="58095" y="80264"/>
                </a:cubicBezTo>
                <a:cubicBezTo>
                  <a:pt x="58095" y="80264"/>
                  <a:pt x="58095" y="79867"/>
                  <a:pt x="59047" y="80264"/>
                </a:cubicBezTo>
                <a:cubicBezTo>
                  <a:pt x="59047" y="80662"/>
                  <a:pt x="59047" y="81059"/>
                  <a:pt x="59047" y="81456"/>
                </a:cubicBezTo>
                <a:cubicBezTo>
                  <a:pt x="59047" y="82251"/>
                  <a:pt x="60000" y="83046"/>
                  <a:pt x="60000" y="83046"/>
                </a:cubicBezTo>
                <a:cubicBezTo>
                  <a:pt x="60000" y="83443"/>
                  <a:pt x="60000" y="83443"/>
                  <a:pt x="60000" y="83443"/>
                </a:cubicBezTo>
                <a:cubicBezTo>
                  <a:pt x="60000" y="83841"/>
                  <a:pt x="60000" y="83841"/>
                  <a:pt x="60000" y="84238"/>
                </a:cubicBezTo>
                <a:cubicBezTo>
                  <a:pt x="60000" y="84238"/>
                  <a:pt x="60952" y="85033"/>
                  <a:pt x="61904" y="85827"/>
                </a:cubicBezTo>
                <a:cubicBezTo>
                  <a:pt x="61904" y="86225"/>
                  <a:pt x="62857" y="87019"/>
                  <a:pt x="62857" y="87417"/>
                </a:cubicBezTo>
                <a:cubicBezTo>
                  <a:pt x="63809" y="87417"/>
                  <a:pt x="63809" y="88211"/>
                  <a:pt x="64761" y="88609"/>
                </a:cubicBezTo>
                <a:cubicBezTo>
                  <a:pt x="64761" y="89006"/>
                  <a:pt x="64761" y="89403"/>
                  <a:pt x="64761" y="89801"/>
                </a:cubicBezTo>
                <a:cubicBezTo>
                  <a:pt x="64761" y="89801"/>
                  <a:pt x="64761" y="90596"/>
                  <a:pt x="64761" y="90596"/>
                </a:cubicBezTo>
                <a:cubicBezTo>
                  <a:pt x="64761" y="90993"/>
                  <a:pt x="65714" y="91390"/>
                  <a:pt x="65714" y="91788"/>
                </a:cubicBezTo>
                <a:cubicBezTo>
                  <a:pt x="65714" y="92185"/>
                  <a:pt x="65714" y="92582"/>
                  <a:pt x="65714" y="92980"/>
                </a:cubicBezTo>
                <a:cubicBezTo>
                  <a:pt x="65714" y="92980"/>
                  <a:pt x="65714" y="92980"/>
                  <a:pt x="65714" y="93377"/>
                </a:cubicBezTo>
                <a:cubicBezTo>
                  <a:pt x="65714" y="93377"/>
                  <a:pt x="65714" y="93774"/>
                  <a:pt x="65714" y="93774"/>
                </a:cubicBezTo>
                <a:cubicBezTo>
                  <a:pt x="65714" y="93774"/>
                  <a:pt x="65714" y="93774"/>
                  <a:pt x="65714" y="94569"/>
                </a:cubicBezTo>
                <a:close/>
                <a:moveTo>
                  <a:pt x="97142" y="36556"/>
                </a:moveTo>
                <a:cubicBezTo>
                  <a:pt x="97142" y="36953"/>
                  <a:pt x="96190" y="37350"/>
                  <a:pt x="95238" y="37748"/>
                </a:cubicBezTo>
                <a:cubicBezTo>
                  <a:pt x="95238" y="38145"/>
                  <a:pt x="94285" y="38543"/>
                  <a:pt x="94285" y="38543"/>
                </a:cubicBezTo>
                <a:cubicBezTo>
                  <a:pt x="94285" y="38940"/>
                  <a:pt x="95238" y="38940"/>
                  <a:pt x="94285" y="38940"/>
                </a:cubicBezTo>
                <a:cubicBezTo>
                  <a:pt x="94285" y="39337"/>
                  <a:pt x="94285" y="39337"/>
                  <a:pt x="94285" y="38940"/>
                </a:cubicBezTo>
                <a:cubicBezTo>
                  <a:pt x="94285" y="38940"/>
                  <a:pt x="93333" y="38543"/>
                  <a:pt x="93333" y="38145"/>
                </a:cubicBezTo>
                <a:cubicBezTo>
                  <a:pt x="93333" y="37748"/>
                  <a:pt x="93333" y="37350"/>
                  <a:pt x="94285" y="36953"/>
                </a:cubicBezTo>
                <a:cubicBezTo>
                  <a:pt x="94285" y="36158"/>
                  <a:pt x="94285" y="35761"/>
                  <a:pt x="94285" y="35364"/>
                </a:cubicBezTo>
                <a:cubicBezTo>
                  <a:pt x="94285" y="34966"/>
                  <a:pt x="94285" y="34569"/>
                  <a:pt x="94285" y="34569"/>
                </a:cubicBezTo>
                <a:cubicBezTo>
                  <a:pt x="94285" y="34569"/>
                  <a:pt x="94285" y="34569"/>
                  <a:pt x="94285" y="34569"/>
                </a:cubicBezTo>
                <a:cubicBezTo>
                  <a:pt x="95238" y="34569"/>
                  <a:pt x="95238" y="34569"/>
                  <a:pt x="96190" y="34569"/>
                </a:cubicBezTo>
                <a:cubicBezTo>
                  <a:pt x="96190" y="34966"/>
                  <a:pt x="97142" y="35364"/>
                  <a:pt x="97142" y="35761"/>
                </a:cubicBezTo>
                <a:cubicBezTo>
                  <a:pt x="98095" y="35761"/>
                  <a:pt x="98095" y="35761"/>
                  <a:pt x="98095" y="36158"/>
                </a:cubicBezTo>
                <a:cubicBezTo>
                  <a:pt x="98095" y="36158"/>
                  <a:pt x="98095" y="36158"/>
                  <a:pt x="97142" y="36556"/>
                </a:cubicBezTo>
                <a:close/>
              </a:path>
            </a:pathLst>
          </a:custGeom>
          <a:solidFill>
            <a:srgbClr val="FFFF00"/>
          </a:solidFill>
          <a:ln w="9525" cap="flat" cmpd="sng">
            <a:solidFill>
              <a:srgbClr val="FF6600"/>
            </a:solidFill>
            <a:prstDash val="solid"/>
            <a:round/>
            <a:headEnd type="none" w="med" len="med"/>
            <a:tailEnd type="none" w="med" len="med"/>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55" name="Shape 135">
            <a:extLst>
              <a:ext uri="{FF2B5EF4-FFF2-40B4-BE49-F238E27FC236}">
                <a16:creationId xmlns:a16="http://schemas.microsoft.com/office/drawing/2014/main" id="{41E2BB56-061F-7045-9001-C8DEE8143424}"/>
              </a:ext>
            </a:extLst>
          </p:cNvPr>
          <p:cNvSpPr txBox="1"/>
          <p:nvPr/>
        </p:nvSpPr>
        <p:spPr>
          <a:xfrm>
            <a:off x="1975607" y="2937352"/>
            <a:ext cx="1325690" cy="240432"/>
          </a:xfrm>
          <a:prstGeom prst="rect">
            <a:avLst/>
          </a:prstGeom>
          <a:noFill/>
          <a:ln>
            <a:noFill/>
          </a:ln>
        </p:spPr>
        <p:txBody>
          <a:bodyPr lIns="91425" tIns="45700" rIns="91425" bIns="45700" anchor="ctr" anchorCtr="0">
            <a:noAutofit/>
          </a:bodyPr>
          <a:lstStyle/>
          <a:p>
            <a:pPr algn="ctr">
              <a:buClr>
                <a:srgbClr val="000000"/>
              </a:buClr>
              <a:buSzPct val="25000"/>
            </a:pPr>
            <a:r>
              <a:rPr lang="en-US" sz="1400" dirty="0">
                <a:solidFill>
                  <a:srgbClr val="000000"/>
                </a:solidFill>
                <a:latin typeface="Arial"/>
                <a:ea typeface="Arial"/>
                <a:cs typeface="Arial"/>
                <a:sym typeface="Arial"/>
              </a:rPr>
              <a:t>Clinical</a:t>
            </a:r>
          </a:p>
          <a:p>
            <a:pPr algn="ctr">
              <a:buClr>
                <a:srgbClr val="000000"/>
              </a:buClr>
              <a:buSzPct val="25000"/>
            </a:pPr>
            <a:r>
              <a:rPr lang="en-US" dirty="0"/>
              <a:t>e</a:t>
            </a:r>
            <a:r>
              <a:rPr lang="en-US" sz="1400" dirty="0">
                <a:solidFill>
                  <a:srgbClr val="000000"/>
                </a:solidFill>
                <a:latin typeface="Arial"/>
                <a:ea typeface="Arial"/>
                <a:cs typeface="Arial"/>
                <a:sym typeface="Arial"/>
              </a:rPr>
              <a:t>ducators</a:t>
            </a:r>
          </a:p>
        </p:txBody>
      </p:sp>
      <p:sp>
        <p:nvSpPr>
          <p:cNvPr id="62" name="Shape 112">
            <a:extLst>
              <a:ext uri="{FF2B5EF4-FFF2-40B4-BE49-F238E27FC236}">
                <a16:creationId xmlns:a16="http://schemas.microsoft.com/office/drawing/2014/main" id="{099406BF-12AB-524F-B66E-835379A8BE2C}"/>
              </a:ext>
            </a:extLst>
          </p:cNvPr>
          <p:cNvSpPr/>
          <p:nvPr/>
        </p:nvSpPr>
        <p:spPr>
          <a:xfrm>
            <a:off x="4200524" y="4998668"/>
            <a:ext cx="218084" cy="713648"/>
          </a:xfrm>
          <a:custGeom>
            <a:avLst/>
            <a:gdLst/>
            <a:ahLst/>
            <a:cxnLst/>
            <a:rect l="0" t="0" r="0" b="0"/>
            <a:pathLst>
              <a:path w="120000" h="120000" extrusionOk="0">
                <a:moveTo>
                  <a:pt x="118545" y="41165"/>
                </a:moveTo>
                <a:cubicBezTo>
                  <a:pt x="118545" y="40970"/>
                  <a:pt x="117090" y="40194"/>
                  <a:pt x="117090" y="40000"/>
                </a:cubicBezTo>
                <a:cubicBezTo>
                  <a:pt x="116363" y="40000"/>
                  <a:pt x="116363" y="39805"/>
                  <a:pt x="116363" y="39611"/>
                </a:cubicBezTo>
                <a:cubicBezTo>
                  <a:pt x="117090" y="39611"/>
                  <a:pt x="117818" y="37087"/>
                  <a:pt x="117818" y="36504"/>
                </a:cubicBezTo>
                <a:cubicBezTo>
                  <a:pt x="117818" y="35728"/>
                  <a:pt x="118545" y="33592"/>
                  <a:pt x="118545" y="32621"/>
                </a:cubicBezTo>
                <a:cubicBezTo>
                  <a:pt x="118545" y="31650"/>
                  <a:pt x="118545" y="30873"/>
                  <a:pt x="118545" y="30679"/>
                </a:cubicBezTo>
                <a:cubicBezTo>
                  <a:pt x="118545" y="30485"/>
                  <a:pt x="118545" y="30291"/>
                  <a:pt x="118545" y="29902"/>
                </a:cubicBezTo>
                <a:cubicBezTo>
                  <a:pt x="118545" y="29320"/>
                  <a:pt x="117818" y="27766"/>
                  <a:pt x="117818" y="27184"/>
                </a:cubicBezTo>
                <a:cubicBezTo>
                  <a:pt x="117090" y="26601"/>
                  <a:pt x="116363" y="25631"/>
                  <a:pt x="116363" y="25436"/>
                </a:cubicBezTo>
                <a:cubicBezTo>
                  <a:pt x="116363" y="25242"/>
                  <a:pt x="116363" y="25242"/>
                  <a:pt x="116363" y="25048"/>
                </a:cubicBezTo>
                <a:cubicBezTo>
                  <a:pt x="116363" y="24660"/>
                  <a:pt x="116363" y="24466"/>
                  <a:pt x="116363" y="24271"/>
                </a:cubicBezTo>
                <a:cubicBezTo>
                  <a:pt x="116363" y="23883"/>
                  <a:pt x="117090" y="22912"/>
                  <a:pt x="116363" y="22718"/>
                </a:cubicBezTo>
                <a:cubicBezTo>
                  <a:pt x="116363" y="22524"/>
                  <a:pt x="116363" y="22330"/>
                  <a:pt x="115636" y="22135"/>
                </a:cubicBezTo>
                <a:cubicBezTo>
                  <a:pt x="115636" y="21747"/>
                  <a:pt x="114909" y="21359"/>
                  <a:pt x="114181" y="21165"/>
                </a:cubicBezTo>
                <a:cubicBezTo>
                  <a:pt x="114181" y="20776"/>
                  <a:pt x="112727" y="20582"/>
                  <a:pt x="112727" y="20582"/>
                </a:cubicBezTo>
                <a:cubicBezTo>
                  <a:pt x="112000" y="20388"/>
                  <a:pt x="110545" y="20388"/>
                  <a:pt x="109818" y="20388"/>
                </a:cubicBezTo>
                <a:cubicBezTo>
                  <a:pt x="109818" y="20194"/>
                  <a:pt x="109090" y="20194"/>
                  <a:pt x="109090" y="20194"/>
                </a:cubicBezTo>
                <a:cubicBezTo>
                  <a:pt x="109090" y="20000"/>
                  <a:pt x="107636" y="20000"/>
                  <a:pt x="106909" y="19805"/>
                </a:cubicBezTo>
                <a:cubicBezTo>
                  <a:pt x="106181" y="19805"/>
                  <a:pt x="104727" y="19417"/>
                  <a:pt x="104000" y="19417"/>
                </a:cubicBezTo>
                <a:cubicBezTo>
                  <a:pt x="103272" y="19223"/>
                  <a:pt x="101090" y="18834"/>
                  <a:pt x="100363" y="18834"/>
                </a:cubicBezTo>
                <a:cubicBezTo>
                  <a:pt x="99636" y="18640"/>
                  <a:pt x="99636" y="18640"/>
                  <a:pt x="98181" y="17864"/>
                </a:cubicBezTo>
                <a:cubicBezTo>
                  <a:pt x="97454" y="17281"/>
                  <a:pt x="93818" y="14757"/>
                  <a:pt x="93090" y="13980"/>
                </a:cubicBezTo>
                <a:cubicBezTo>
                  <a:pt x="92363" y="13398"/>
                  <a:pt x="85818" y="6796"/>
                  <a:pt x="83636" y="5242"/>
                </a:cubicBezTo>
                <a:cubicBezTo>
                  <a:pt x="82181" y="3495"/>
                  <a:pt x="77818" y="2135"/>
                  <a:pt x="74909" y="1359"/>
                </a:cubicBezTo>
                <a:cubicBezTo>
                  <a:pt x="72000" y="582"/>
                  <a:pt x="66181" y="0"/>
                  <a:pt x="62545" y="0"/>
                </a:cubicBezTo>
                <a:cubicBezTo>
                  <a:pt x="58909" y="0"/>
                  <a:pt x="55272" y="388"/>
                  <a:pt x="53818" y="582"/>
                </a:cubicBezTo>
                <a:cubicBezTo>
                  <a:pt x="52363" y="776"/>
                  <a:pt x="50181" y="1165"/>
                  <a:pt x="49454" y="1165"/>
                </a:cubicBezTo>
                <a:cubicBezTo>
                  <a:pt x="48000" y="1165"/>
                  <a:pt x="45818" y="1747"/>
                  <a:pt x="42181" y="2330"/>
                </a:cubicBezTo>
                <a:cubicBezTo>
                  <a:pt x="39272" y="2912"/>
                  <a:pt x="37818" y="3495"/>
                  <a:pt x="37090" y="4271"/>
                </a:cubicBezTo>
                <a:cubicBezTo>
                  <a:pt x="36363" y="5048"/>
                  <a:pt x="37090" y="7184"/>
                  <a:pt x="37090" y="8349"/>
                </a:cubicBezTo>
                <a:cubicBezTo>
                  <a:pt x="37818" y="9708"/>
                  <a:pt x="39272" y="11067"/>
                  <a:pt x="39272" y="11650"/>
                </a:cubicBezTo>
                <a:cubicBezTo>
                  <a:pt x="39272" y="12038"/>
                  <a:pt x="40000" y="13009"/>
                  <a:pt x="40727" y="13592"/>
                </a:cubicBezTo>
                <a:cubicBezTo>
                  <a:pt x="40727" y="14174"/>
                  <a:pt x="42181" y="15533"/>
                  <a:pt x="42181" y="16116"/>
                </a:cubicBezTo>
                <a:cubicBezTo>
                  <a:pt x="42909" y="16699"/>
                  <a:pt x="43636" y="16893"/>
                  <a:pt x="43636" y="17281"/>
                </a:cubicBezTo>
                <a:cubicBezTo>
                  <a:pt x="43636" y="17864"/>
                  <a:pt x="42909" y="18058"/>
                  <a:pt x="42181" y="18252"/>
                </a:cubicBezTo>
                <a:cubicBezTo>
                  <a:pt x="41454" y="18446"/>
                  <a:pt x="41454" y="18252"/>
                  <a:pt x="40727" y="18640"/>
                </a:cubicBezTo>
                <a:cubicBezTo>
                  <a:pt x="40000" y="18834"/>
                  <a:pt x="39272" y="19223"/>
                  <a:pt x="38545" y="19417"/>
                </a:cubicBezTo>
                <a:cubicBezTo>
                  <a:pt x="37818" y="19611"/>
                  <a:pt x="37818" y="19611"/>
                  <a:pt x="37090" y="19611"/>
                </a:cubicBezTo>
                <a:cubicBezTo>
                  <a:pt x="36363" y="19805"/>
                  <a:pt x="35636" y="19805"/>
                  <a:pt x="34909" y="20000"/>
                </a:cubicBezTo>
                <a:cubicBezTo>
                  <a:pt x="33454" y="20000"/>
                  <a:pt x="32727" y="20194"/>
                  <a:pt x="31272" y="20388"/>
                </a:cubicBezTo>
                <a:cubicBezTo>
                  <a:pt x="29818" y="20582"/>
                  <a:pt x="29090" y="20776"/>
                  <a:pt x="28363" y="20970"/>
                </a:cubicBezTo>
                <a:cubicBezTo>
                  <a:pt x="27636" y="21165"/>
                  <a:pt x="27636" y="21165"/>
                  <a:pt x="26909" y="21359"/>
                </a:cubicBezTo>
                <a:cubicBezTo>
                  <a:pt x="26181" y="21553"/>
                  <a:pt x="26181" y="21359"/>
                  <a:pt x="25454" y="21553"/>
                </a:cubicBezTo>
                <a:cubicBezTo>
                  <a:pt x="24727" y="21747"/>
                  <a:pt x="24000" y="22330"/>
                  <a:pt x="23272" y="22524"/>
                </a:cubicBezTo>
                <a:cubicBezTo>
                  <a:pt x="23272" y="22912"/>
                  <a:pt x="22545" y="23300"/>
                  <a:pt x="22545" y="23495"/>
                </a:cubicBezTo>
                <a:cubicBezTo>
                  <a:pt x="21818" y="23883"/>
                  <a:pt x="21090" y="24660"/>
                  <a:pt x="21090" y="25048"/>
                </a:cubicBezTo>
                <a:cubicBezTo>
                  <a:pt x="21090" y="25242"/>
                  <a:pt x="20363" y="26019"/>
                  <a:pt x="20363" y="26407"/>
                </a:cubicBezTo>
                <a:cubicBezTo>
                  <a:pt x="19636" y="26990"/>
                  <a:pt x="19636" y="27378"/>
                  <a:pt x="18909" y="27766"/>
                </a:cubicBezTo>
                <a:cubicBezTo>
                  <a:pt x="18909" y="28349"/>
                  <a:pt x="17454" y="29708"/>
                  <a:pt x="17454" y="30485"/>
                </a:cubicBezTo>
                <a:cubicBezTo>
                  <a:pt x="16727" y="31067"/>
                  <a:pt x="15272" y="32621"/>
                  <a:pt x="15272" y="33203"/>
                </a:cubicBezTo>
                <a:cubicBezTo>
                  <a:pt x="14545" y="33786"/>
                  <a:pt x="13090" y="35533"/>
                  <a:pt x="13090" y="36116"/>
                </a:cubicBezTo>
                <a:cubicBezTo>
                  <a:pt x="12363" y="36504"/>
                  <a:pt x="11636" y="37864"/>
                  <a:pt x="11636" y="38058"/>
                </a:cubicBezTo>
                <a:cubicBezTo>
                  <a:pt x="11636" y="38252"/>
                  <a:pt x="10909" y="39029"/>
                  <a:pt x="10909" y="39417"/>
                </a:cubicBezTo>
                <a:cubicBezTo>
                  <a:pt x="10181" y="40000"/>
                  <a:pt x="9454" y="40582"/>
                  <a:pt x="9454" y="41165"/>
                </a:cubicBezTo>
                <a:cubicBezTo>
                  <a:pt x="8727" y="41553"/>
                  <a:pt x="8000" y="42330"/>
                  <a:pt x="8000" y="42718"/>
                </a:cubicBezTo>
                <a:cubicBezTo>
                  <a:pt x="8000" y="43106"/>
                  <a:pt x="8727" y="43495"/>
                  <a:pt x="8727" y="43689"/>
                </a:cubicBezTo>
                <a:cubicBezTo>
                  <a:pt x="8727" y="43883"/>
                  <a:pt x="8727" y="44854"/>
                  <a:pt x="9454" y="45048"/>
                </a:cubicBezTo>
                <a:cubicBezTo>
                  <a:pt x="9454" y="45048"/>
                  <a:pt x="8727" y="45242"/>
                  <a:pt x="8727" y="45631"/>
                </a:cubicBezTo>
                <a:cubicBezTo>
                  <a:pt x="8727" y="45825"/>
                  <a:pt x="8000" y="46990"/>
                  <a:pt x="8000" y="47378"/>
                </a:cubicBezTo>
                <a:cubicBezTo>
                  <a:pt x="8000" y="47572"/>
                  <a:pt x="7272" y="49708"/>
                  <a:pt x="7272" y="50485"/>
                </a:cubicBezTo>
                <a:cubicBezTo>
                  <a:pt x="7272" y="51262"/>
                  <a:pt x="7272" y="52233"/>
                  <a:pt x="7272" y="53592"/>
                </a:cubicBezTo>
                <a:cubicBezTo>
                  <a:pt x="6545" y="54757"/>
                  <a:pt x="5818" y="56310"/>
                  <a:pt x="5818" y="56310"/>
                </a:cubicBezTo>
                <a:cubicBezTo>
                  <a:pt x="5818" y="56504"/>
                  <a:pt x="5818" y="56699"/>
                  <a:pt x="5818" y="56893"/>
                </a:cubicBezTo>
                <a:cubicBezTo>
                  <a:pt x="5818" y="57087"/>
                  <a:pt x="5090" y="58252"/>
                  <a:pt x="4363" y="58640"/>
                </a:cubicBezTo>
                <a:cubicBezTo>
                  <a:pt x="4363" y="59223"/>
                  <a:pt x="3636" y="59805"/>
                  <a:pt x="2909" y="60582"/>
                </a:cubicBezTo>
                <a:cubicBezTo>
                  <a:pt x="2909" y="61359"/>
                  <a:pt x="2909" y="61553"/>
                  <a:pt x="2181" y="61941"/>
                </a:cubicBezTo>
                <a:cubicBezTo>
                  <a:pt x="2181" y="62135"/>
                  <a:pt x="2181" y="62330"/>
                  <a:pt x="2181" y="62718"/>
                </a:cubicBezTo>
                <a:cubicBezTo>
                  <a:pt x="2181" y="62912"/>
                  <a:pt x="2181" y="63106"/>
                  <a:pt x="1454" y="63495"/>
                </a:cubicBezTo>
                <a:cubicBezTo>
                  <a:pt x="1454" y="63883"/>
                  <a:pt x="727" y="64271"/>
                  <a:pt x="727" y="64466"/>
                </a:cubicBezTo>
                <a:cubicBezTo>
                  <a:pt x="0" y="64660"/>
                  <a:pt x="727" y="64660"/>
                  <a:pt x="727" y="64854"/>
                </a:cubicBezTo>
                <a:cubicBezTo>
                  <a:pt x="727" y="64854"/>
                  <a:pt x="1454" y="65436"/>
                  <a:pt x="2181" y="66019"/>
                </a:cubicBezTo>
                <a:cubicBezTo>
                  <a:pt x="2909" y="66407"/>
                  <a:pt x="2909" y="66407"/>
                  <a:pt x="2909" y="66796"/>
                </a:cubicBezTo>
                <a:cubicBezTo>
                  <a:pt x="3636" y="66990"/>
                  <a:pt x="4363" y="66990"/>
                  <a:pt x="4363" y="66990"/>
                </a:cubicBezTo>
                <a:cubicBezTo>
                  <a:pt x="4363" y="66990"/>
                  <a:pt x="4363" y="67184"/>
                  <a:pt x="5818" y="67184"/>
                </a:cubicBezTo>
                <a:cubicBezTo>
                  <a:pt x="6545" y="67378"/>
                  <a:pt x="7272" y="67572"/>
                  <a:pt x="8000" y="67766"/>
                </a:cubicBezTo>
                <a:cubicBezTo>
                  <a:pt x="8727" y="67961"/>
                  <a:pt x="10181" y="68155"/>
                  <a:pt x="10181" y="68349"/>
                </a:cubicBezTo>
                <a:cubicBezTo>
                  <a:pt x="10181" y="68349"/>
                  <a:pt x="10909" y="68349"/>
                  <a:pt x="11636" y="68543"/>
                </a:cubicBezTo>
                <a:cubicBezTo>
                  <a:pt x="12363" y="68737"/>
                  <a:pt x="13090" y="68737"/>
                  <a:pt x="13090" y="68932"/>
                </a:cubicBezTo>
                <a:cubicBezTo>
                  <a:pt x="13818" y="68932"/>
                  <a:pt x="14545" y="69126"/>
                  <a:pt x="15272" y="69320"/>
                </a:cubicBezTo>
                <a:cubicBezTo>
                  <a:pt x="15272" y="69320"/>
                  <a:pt x="15272" y="69320"/>
                  <a:pt x="16000" y="69320"/>
                </a:cubicBezTo>
                <a:cubicBezTo>
                  <a:pt x="16000" y="69126"/>
                  <a:pt x="16000" y="69126"/>
                  <a:pt x="16000" y="68932"/>
                </a:cubicBezTo>
                <a:cubicBezTo>
                  <a:pt x="16000" y="68737"/>
                  <a:pt x="16000" y="68543"/>
                  <a:pt x="16000" y="68543"/>
                </a:cubicBezTo>
                <a:cubicBezTo>
                  <a:pt x="16000" y="68349"/>
                  <a:pt x="16000" y="68543"/>
                  <a:pt x="16727" y="68349"/>
                </a:cubicBezTo>
                <a:cubicBezTo>
                  <a:pt x="17454" y="68155"/>
                  <a:pt x="16727" y="68155"/>
                  <a:pt x="16727" y="67961"/>
                </a:cubicBezTo>
                <a:cubicBezTo>
                  <a:pt x="16727" y="67766"/>
                  <a:pt x="15272" y="67572"/>
                  <a:pt x="15272" y="67378"/>
                </a:cubicBezTo>
                <a:cubicBezTo>
                  <a:pt x="14545" y="67378"/>
                  <a:pt x="13818" y="67378"/>
                  <a:pt x="13818" y="67378"/>
                </a:cubicBezTo>
                <a:cubicBezTo>
                  <a:pt x="13090" y="67184"/>
                  <a:pt x="13090" y="67184"/>
                  <a:pt x="13090" y="67184"/>
                </a:cubicBezTo>
                <a:cubicBezTo>
                  <a:pt x="13090" y="66990"/>
                  <a:pt x="13090" y="66796"/>
                  <a:pt x="12363" y="66796"/>
                </a:cubicBezTo>
                <a:cubicBezTo>
                  <a:pt x="12363" y="66601"/>
                  <a:pt x="10181" y="66407"/>
                  <a:pt x="10181" y="66407"/>
                </a:cubicBezTo>
                <a:cubicBezTo>
                  <a:pt x="9454" y="66213"/>
                  <a:pt x="9454" y="66213"/>
                  <a:pt x="8727" y="66213"/>
                </a:cubicBezTo>
                <a:cubicBezTo>
                  <a:pt x="8727" y="66019"/>
                  <a:pt x="8727" y="66019"/>
                  <a:pt x="8727" y="65825"/>
                </a:cubicBezTo>
                <a:cubicBezTo>
                  <a:pt x="8727" y="65631"/>
                  <a:pt x="8000" y="65436"/>
                  <a:pt x="8000" y="65242"/>
                </a:cubicBezTo>
                <a:cubicBezTo>
                  <a:pt x="8000" y="65048"/>
                  <a:pt x="7272" y="64854"/>
                  <a:pt x="7272" y="64660"/>
                </a:cubicBezTo>
                <a:cubicBezTo>
                  <a:pt x="7272" y="64660"/>
                  <a:pt x="7272" y="64466"/>
                  <a:pt x="7272" y="64466"/>
                </a:cubicBezTo>
                <a:cubicBezTo>
                  <a:pt x="7272" y="64271"/>
                  <a:pt x="7272" y="63689"/>
                  <a:pt x="7272" y="63689"/>
                </a:cubicBezTo>
                <a:cubicBezTo>
                  <a:pt x="7272" y="63495"/>
                  <a:pt x="8000" y="63495"/>
                  <a:pt x="8000" y="63495"/>
                </a:cubicBezTo>
                <a:cubicBezTo>
                  <a:pt x="8727" y="63495"/>
                  <a:pt x="8727" y="63300"/>
                  <a:pt x="8727" y="63300"/>
                </a:cubicBezTo>
                <a:cubicBezTo>
                  <a:pt x="8727" y="63300"/>
                  <a:pt x="8727" y="63300"/>
                  <a:pt x="9454" y="63300"/>
                </a:cubicBezTo>
                <a:cubicBezTo>
                  <a:pt x="10181" y="63300"/>
                  <a:pt x="10181" y="63300"/>
                  <a:pt x="10181" y="63106"/>
                </a:cubicBezTo>
                <a:cubicBezTo>
                  <a:pt x="10909" y="63106"/>
                  <a:pt x="10909" y="63106"/>
                  <a:pt x="10909" y="63300"/>
                </a:cubicBezTo>
                <a:cubicBezTo>
                  <a:pt x="11636" y="63689"/>
                  <a:pt x="10909" y="64077"/>
                  <a:pt x="10909" y="64271"/>
                </a:cubicBezTo>
                <a:cubicBezTo>
                  <a:pt x="10909" y="64466"/>
                  <a:pt x="10909" y="64854"/>
                  <a:pt x="10909" y="65242"/>
                </a:cubicBezTo>
                <a:cubicBezTo>
                  <a:pt x="11636" y="65436"/>
                  <a:pt x="12363" y="66019"/>
                  <a:pt x="13090" y="66213"/>
                </a:cubicBezTo>
                <a:cubicBezTo>
                  <a:pt x="13818" y="66407"/>
                  <a:pt x="15272" y="66407"/>
                  <a:pt x="16000" y="66407"/>
                </a:cubicBezTo>
                <a:cubicBezTo>
                  <a:pt x="16000" y="66213"/>
                  <a:pt x="16000" y="66213"/>
                  <a:pt x="16000" y="66019"/>
                </a:cubicBezTo>
                <a:cubicBezTo>
                  <a:pt x="16000" y="66019"/>
                  <a:pt x="16000" y="65631"/>
                  <a:pt x="16000" y="65436"/>
                </a:cubicBezTo>
                <a:cubicBezTo>
                  <a:pt x="16000" y="65242"/>
                  <a:pt x="16000" y="64660"/>
                  <a:pt x="15272" y="64271"/>
                </a:cubicBezTo>
                <a:cubicBezTo>
                  <a:pt x="15272" y="63883"/>
                  <a:pt x="15272" y="63495"/>
                  <a:pt x="15272" y="63300"/>
                </a:cubicBezTo>
                <a:cubicBezTo>
                  <a:pt x="15272" y="62912"/>
                  <a:pt x="15272" y="62524"/>
                  <a:pt x="15272" y="62330"/>
                </a:cubicBezTo>
                <a:cubicBezTo>
                  <a:pt x="15272" y="62135"/>
                  <a:pt x="15272" y="61747"/>
                  <a:pt x="16000" y="61359"/>
                </a:cubicBezTo>
                <a:cubicBezTo>
                  <a:pt x="16000" y="61165"/>
                  <a:pt x="15272" y="60388"/>
                  <a:pt x="15272" y="60194"/>
                </a:cubicBezTo>
                <a:cubicBezTo>
                  <a:pt x="15272" y="59805"/>
                  <a:pt x="13818" y="59223"/>
                  <a:pt x="13818" y="59029"/>
                </a:cubicBezTo>
                <a:cubicBezTo>
                  <a:pt x="13090" y="58834"/>
                  <a:pt x="13090" y="58640"/>
                  <a:pt x="13090" y="58446"/>
                </a:cubicBezTo>
                <a:cubicBezTo>
                  <a:pt x="13090" y="58252"/>
                  <a:pt x="13090" y="57864"/>
                  <a:pt x="13090" y="57669"/>
                </a:cubicBezTo>
                <a:cubicBezTo>
                  <a:pt x="13090" y="57669"/>
                  <a:pt x="13090" y="57669"/>
                  <a:pt x="13818" y="57669"/>
                </a:cubicBezTo>
                <a:cubicBezTo>
                  <a:pt x="13818" y="57669"/>
                  <a:pt x="14545" y="57669"/>
                  <a:pt x="15272" y="57669"/>
                </a:cubicBezTo>
                <a:cubicBezTo>
                  <a:pt x="16000" y="57864"/>
                  <a:pt x="16000" y="57864"/>
                  <a:pt x="16000" y="57669"/>
                </a:cubicBezTo>
                <a:cubicBezTo>
                  <a:pt x="16727" y="57669"/>
                  <a:pt x="16727" y="57669"/>
                  <a:pt x="16727" y="57864"/>
                </a:cubicBezTo>
                <a:cubicBezTo>
                  <a:pt x="16727" y="58058"/>
                  <a:pt x="16727" y="58446"/>
                  <a:pt x="16727" y="59029"/>
                </a:cubicBezTo>
                <a:cubicBezTo>
                  <a:pt x="16727" y="59611"/>
                  <a:pt x="17454" y="60582"/>
                  <a:pt x="17454" y="61165"/>
                </a:cubicBezTo>
                <a:cubicBezTo>
                  <a:pt x="17454" y="61553"/>
                  <a:pt x="18181" y="63106"/>
                  <a:pt x="18181" y="63883"/>
                </a:cubicBezTo>
                <a:cubicBezTo>
                  <a:pt x="18909" y="64466"/>
                  <a:pt x="18909" y="66601"/>
                  <a:pt x="18909" y="66990"/>
                </a:cubicBezTo>
                <a:cubicBezTo>
                  <a:pt x="18909" y="67378"/>
                  <a:pt x="18909" y="68349"/>
                  <a:pt x="18909" y="68737"/>
                </a:cubicBezTo>
                <a:cubicBezTo>
                  <a:pt x="18909" y="68932"/>
                  <a:pt x="18909" y="69514"/>
                  <a:pt x="18909" y="69902"/>
                </a:cubicBezTo>
                <a:cubicBezTo>
                  <a:pt x="18909" y="70097"/>
                  <a:pt x="18909" y="70485"/>
                  <a:pt x="18181" y="70679"/>
                </a:cubicBezTo>
                <a:cubicBezTo>
                  <a:pt x="18181" y="70873"/>
                  <a:pt x="18181" y="71262"/>
                  <a:pt x="18181" y="71456"/>
                </a:cubicBezTo>
                <a:cubicBezTo>
                  <a:pt x="18909" y="71650"/>
                  <a:pt x="18181" y="72233"/>
                  <a:pt x="18181" y="72815"/>
                </a:cubicBezTo>
                <a:cubicBezTo>
                  <a:pt x="18181" y="73203"/>
                  <a:pt x="16727" y="74951"/>
                  <a:pt x="16727" y="75339"/>
                </a:cubicBezTo>
                <a:cubicBezTo>
                  <a:pt x="16000" y="75728"/>
                  <a:pt x="15272" y="76699"/>
                  <a:pt x="15272" y="77087"/>
                </a:cubicBezTo>
                <a:cubicBezTo>
                  <a:pt x="14545" y="77281"/>
                  <a:pt x="13818" y="78058"/>
                  <a:pt x="13818" y="78446"/>
                </a:cubicBezTo>
                <a:cubicBezTo>
                  <a:pt x="13090" y="78640"/>
                  <a:pt x="12363" y="79611"/>
                  <a:pt x="12363" y="79805"/>
                </a:cubicBezTo>
                <a:cubicBezTo>
                  <a:pt x="11636" y="80000"/>
                  <a:pt x="11636" y="80000"/>
                  <a:pt x="12363" y="80000"/>
                </a:cubicBezTo>
                <a:cubicBezTo>
                  <a:pt x="12363" y="80000"/>
                  <a:pt x="15272" y="80194"/>
                  <a:pt x="16000" y="80194"/>
                </a:cubicBezTo>
                <a:cubicBezTo>
                  <a:pt x="16000" y="80194"/>
                  <a:pt x="16000" y="80388"/>
                  <a:pt x="16000" y="80388"/>
                </a:cubicBezTo>
                <a:cubicBezTo>
                  <a:pt x="16000" y="80582"/>
                  <a:pt x="16000" y="80582"/>
                  <a:pt x="16000" y="80582"/>
                </a:cubicBezTo>
                <a:cubicBezTo>
                  <a:pt x="16727" y="80776"/>
                  <a:pt x="17454" y="80776"/>
                  <a:pt x="18181" y="80776"/>
                </a:cubicBezTo>
                <a:cubicBezTo>
                  <a:pt x="19636" y="80970"/>
                  <a:pt x="23272" y="80970"/>
                  <a:pt x="24000" y="80970"/>
                </a:cubicBezTo>
                <a:cubicBezTo>
                  <a:pt x="24727" y="81165"/>
                  <a:pt x="24727" y="81165"/>
                  <a:pt x="24000" y="81165"/>
                </a:cubicBezTo>
                <a:cubicBezTo>
                  <a:pt x="24000" y="81359"/>
                  <a:pt x="24727" y="81359"/>
                  <a:pt x="26181" y="81553"/>
                </a:cubicBezTo>
                <a:cubicBezTo>
                  <a:pt x="26909" y="81553"/>
                  <a:pt x="29090" y="81747"/>
                  <a:pt x="29818" y="81747"/>
                </a:cubicBezTo>
                <a:cubicBezTo>
                  <a:pt x="29818" y="81747"/>
                  <a:pt x="29818" y="81747"/>
                  <a:pt x="29818" y="81941"/>
                </a:cubicBezTo>
                <a:cubicBezTo>
                  <a:pt x="29818" y="81941"/>
                  <a:pt x="30545" y="82524"/>
                  <a:pt x="30545" y="82912"/>
                </a:cubicBezTo>
                <a:cubicBezTo>
                  <a:pt x="31272" y="83300"/>
                  <a:pt x="32000" y="84466"/>
                  <a:pt x="32727" y="85048"/>
                </a:cubicBezTo>
                <a:cubicBezTo>
                  <a:pt x="32727" y="85825"/>
                  <a:pt x="32727" y="86990"/>
                  <a:pt x="32000" y="87378"/>
                </a:cubicBezTo>
                <a:cubicBezTo>
                  <a:pt x="32000" y="87961"/>
                  <a:pt x="31272" y="88932"/>
                  <a:pt x="31272" y="89708"/>
                </a:cubicBezTo>
                <a:cubicBezTo>
                  <a:pt x="31272" y="90485"/>
                  <a:pt x="30545" y="91067"/>
                  <a:pt x="31272" y="91650"/>
                </a:cubicBezTo>
                <a:cubicBezTo>
                  <a:pt x="31272" y="92427"/>
                  <a:pt x="32000" y="93203"/>
                  <a:pt x="32000" y="93592"/>
                </a:cubicBezTo>
                <a:cubicBezTo>
                  <a:pt x="32727" y="94174"/>
                  <a:pt x="32727" y="95922"/>
                  <a:pt x="33454" y="96893"/>
                </a:cubicBezTo>
                <a:cubicBezTo>
                  <a:pt x="33454" y="97669"/>
                  <a:pt x="34181" y="99417"/>
                  <a:pt x="34909" y="100582"/>
                </a:cubicBezTo>
                <a:cubicBezTo>
                  <a:pt x="35636" y="101941"/>
                  <a:pt x="35636" y="102330"/>
                  <a:pt x="35636" y="103300"/>
                </a:cubicBezTo>
                <a:cubicBezTo>
                  <a:pt x="35636" y="105242"/>
                  <a:pt x="35636" y="106019"/>
                  <a:pt x="34909" y="106213"/>
                </a:cubicBezTo>
                <a:cubicBezTo>
                  <a:pt x="34909" y="106407"/>
                  <a:pt x="33454" y="107184"/>
                  <a:pt x="32727" y="107766"/>
                </a:cubicBezTo>
                <a:cubicBezTo>
                  <a:pt x="32000" y="108349"/>
                  <a:pt x="32727" y="108737"/>
                  <a:pt x="33454" y="109126"/>
                </a:cubicBezTo>
                <a:cubicBezTo>
                  <a:pt x="33454" y="109320"/>
                  <a:pt x="33454" y="109514"/>
                  <a:pt x="33454" y="109708"/>
                </a:cubicBezTo>
                <a:cubicBezTo>
                  <a:pt x="33454" y="109902"/>
                  <a:pt x="32727" y="110097"/>
                  <a:pt x="32727" y="110291"/>
                </a:cubicBezTo>
                <a:cubicBezTo>
                  <a:pt x="32727" y="110485"/>
                  <a:pt x="32727" y="110873"/>
                  <a:pt x="32727" y="111067"/>
                </a:cubicBezTo>
                <a:cubicBezTo>
                  <a:pt x="33454" y="111456"/>
                  <a:pt x="33454" y="111650"/>
                  <a:pt x="33454" y="112038"/>
                </a:cubicBezTo>
                <a:cubicBezTo>
                  <a:pt x="33454" y="112233"/>
                  <a:pt x="33454" y="112427"/>
                  <a:pt x="34181" y="112815"/>
                </a:cubicBezTo>
                <a:cubicBezTo>
                  <a:pt x="34181" y="113009"/>
                  <a:pt x="34181" y="112815"/>
                  <a:pt x="34181" y="113009"/>
                </a:cubicBezTo>
                <a:cubicBezTo>
                  <a:pt x="34181" y="113398"/>
                  <a:pt x="34909" y="113980"/>
                  <a:pt x="34909" y="114368"/>
                </a:cubicBezTo>
                <a:cubicBezTo>
                  <a:pt x="35636" y="114757"/>
                  <a:pt x="35636" y="115145"/>
                  <a:pt x="35636" y="115145"/>
                </a:cubicBezTo>
                <a:cubicBezTo>
                  <a:pt x="35636" y="115339"/>
                  <a:pt x="35636" y="115339"/>
                  <a:pt x="34909" y="115339"/>
                </a:cubicBezTo>
                <a:cubicBezTo>
                  <a:pt x="34181" y="115339"/>
                  <a:pt x="32727" y="115339"/>
                  <a:pt x="32000" y="115533"/>
                </a:cubicBezTo>
                <a:cubicBezTo>
                  <a:pt x="31272" y="115533"/>
                  <a:pt x="29090" y="115533"/>
                  <a:pt x="29090" y="115728"/>
                </a:cubicBezTo>
                <a:cubicBezTo>
                  <a:pt x="28363" y="115728"/>
                  <a:pt x="28363" y="115922"/>
                  <a:pt x="28363" y="116116"/>
                </a:cubicBezTo>
                <a:cubicBezTo>
                  <a:pt x="29090" y="116310"/>
                  <a:pt x="29818" y="116504"/>
                  <a:pt x="31272" y="116504"/>
                </a:cubicBezTo>
                <a:cubicBezTo>
                  <a:pt x="32727" y="116504"/>
                  <a:pt x="34181" y="116504"/>
                  <a:pt x="34909" y="116699"/>
                </a:cubicBezTo>
                <a:cubicBezTo>
                  <a:pt x="35636" y="116699"/>
                  <a:pt x="34909" y="116699"/>
                  <a:pt x="34909" y="116893"/>
                </a:cubicBezTo>
                <a:cubicBezTo>
                  <a:pt x="34909" y="117281"/>
                  <a:pt x="34909" y="117281"/>
                  <a:pt x="34909" y="117864"/>
                </a:cubicBezTo>
                <a:cubicBezTo>
                  <a:pt x="34909" y="118252"/>
                  <a:pt x="34909" y="118252"/>
                  <a:pt x="35636" y="118446"/>
                </a:cubicBezTo>
                <a:cubicBezTo>
                  <a:pt x="35636" y="118640"/>
                  <a:pt x="35636" y="118834"/>
                  <a:pt x="35636" y="118834"/>
                </a:cubicBezTo>
                <a:cubicBezTo>
                  <a:pt x="35636" y="119029"/>
                  <a:pt x="36363" y="119029"/>
                  <a:pt x="37090" y="119223"/>
                </a:cubicBezTo>
                <a:cubicBezTo>
                  <a:pt x="37818" y="119417"/>
                  <a:pt x="38545" y="119611"/>
                  <a:pt x="39272" y="119611"/>
                </a:cubicBezTo>
                <a:cubicBezTo>
                  <a:pt x="40727" y="119805"/>
                  <a:pt x="41454" y="119805"/>
                  <a:pt x="42909" y="119805"/>
                </a:cubicBezTo>
                <a:cubicBezTo>
                  <a:pt x="43636" y="120000"/>
                  <a:pt x="45818" y="120000"/>
                  <a:pt x="47272" y="120000"/>
                </a:cubicBezTo>
                <a:cubicBezTo>
                  <a:pt x="48000" y="120000"/>
                  <a:pt x="50909" y="120000"/>
                  <a:pt x="51636" y="119805"/>
                </a:cubicBezTo>
                <a:cubicBezTo>
                  <a:pt x="52363" y="119611"/>
                  <a:pt x="55272" y="119223"/>
                  <a:pt x="56000" y="118834"/>
                </a:cubicBezTo>
                <a:cubicBezTo>
                  <a:pt x="57454" y="118446"/>
                  <a:pt x="57454" y="118058"/>
                  <a:pt x="57454" y="117475"/>
                </a:cubicBezTo>
                <a:cubicBezTo>
                  <a:pt x="57454" y="116893"/>
                  <a:pt x="56727" y="116504"/>
                  <a:pt x="56727" y="116504"/>
                </a:cubicBezTo>
                <a:cubicBezTo>
                  <a:pt x="56727" y="116310"/>
                  <a:pt x="56727" y="116310"/>
                  <a:pt x="57454" y="116310"/>
                </a:cubicBezTo>
                <a:cubicBezTo>
                  <a:pt x="58909" y="116116"/>
                  <a:pt x="61090" y="115728"/>
                  <a:pt x="61818" y="115533"/>
                </a:cubicBezTo>
                <a:cubicBezTo>
                  <a:pt x="63272" y="115339"/>
                  <a:pt x="64000" y="114951"/>
                  <a:pt x="64727" y="114757"/>
                </a:cubicBezTo>
                <a:cubicBezTo>
                  <a:pt x="64727" y="114563"/>
                  <a:pt x="66181" y="113980"/>
                  <a:pt x="66909" y="113786"/>
                </a:cubicBezTo>
                <a:cubicBezTo>
                  <a:pt x="66909" y="113203"/>
                  <a:pt x="69090" y="112621"/>
                  <a:pt x="69818" y="112427"/>
                </a:cubicBezTo>
                <a:cubicBezTo>
                  <a:pt x="69818" y="112233"/>
                  <a:pt x="72727" y="111650"/>
                  <a:pt x="73454" y="111456"/>
                </a:cubicBezTo>
                <a:cubicBezTo>
                  <a:pt x="74181" y="111262"/>
                  <a:pt x="73454" y="111262"/>
                  <a:pt x="74181" y="111262"/>
                </a:cubicBezTo>
                <a:cubicBezTo>
                  <a:pt x="74909" y="111262"/>
                  <a:pt x="75636" y="111262"/>
                  <a:pt x="75636" y="111067"/>
                </a:cubicBezTo>
                <a:cubicBezTo>
                  <a:pt x="76363" y="111067"/>
                  <a:pt x="76363" y="111067"/>
                  <a:pt x="77090" y="111262"/>
                </a:cubicBezTo>
                <a:cubicBezTo>
                  <a:pt x="77818" y="111262"/>
                  <a:pt x="77818" y="111456"/>
                  <a:pt x="78545" y="111844"/>
                </a:cubicBezTo>
                <a:cubicBezTo>
                  <a:pt x="78545" y="112038"/>
                  <a:pt x="79272" y="114174"/>
                  <a:pt x="79272" y="114563"/>
                </a:cubicBezTo>
                <a:cubicBezTo>
                  <a:pt x="79272" y="114951"/>
                  <a:pt x="79272" y="115339"/>
                  <a:pt x="79272" y="115339"/>
                </a:cubicBezTo>
                <a:cubicBezTo>
                  <a:pt x="79272" y="115533"/>
                  <a:pt x="78545" y="115728"/>
                  <a:pt x="79272" y="115728"/>
                </a:cubicBezTo>
                <a:cubicBezTo>
                  <a:pt x="80000" y="115728"/>
                  <a:pt x="80727" y="115728"/>
                  <a:pt x="81454" y="115728"/>
                </a:cubicBezTo>
                <a:cubicBezTo>
                  <a:pt x="81454" y="115533"/>
                  <a:pt x="81454" y="115533"/>
                  <a:pt x="81454" y="115533"/>
                </a:cubicBezTo>
                <a:cubicBezTo>
                  <a:pt x="82181" y="115533"/>
                  <a:pt x="82181" y="115533"/>
                  <a:pt x="82181" y="115339"/>
                </a:cubicBezTo>
                <a:cubicBezTo>
                  <a:pt x="82181" y="115339"/>
                  <a:pt x="81454" y="114757"/>
                  <a:pt x="81454" y="113786"/>
                </a:cubicBezTo>
                <a:cubicBezTo>
                  <a:pt x="80727" y="112815"/>
                  <a:pt x="81454" y="111650"/>
                  <a:pt x="81454" y="111262"/>
                </a:cubicBezTo>
                <a:cubicBezTo>
                  <a:pt x="81454" y="110679"/>
                  <a:pt x="82909" y="110291"/>
                  <a:pt x="83636" y="110097"/>
                </a:cubicBezTo>
                <a:cubicBezTo>
                  <a:pt x="84363" y="109708"/>
                  <a:pt x="85090" y="109320"/>
                  <a:pt x="85090" y="109320"/>
                </a:cubicBezTo>
                <a:cubicBezTo>
                  <a:pt x="85818" y="109126"/>
                  <a:pt x="85818" y="109126"/>
                  <a:pt x="85818" y="108932"/>
                </a:cubicBezTo>
                <a:cubicBezTo>
                  <a:pt x="85818" y="108932"/>
                  <a:pt x="85818" y="108737"/>
                  <a:pt x="85818" y="108543"/>
                </a:cubicBezTo>
                <a:cubicBezTo>
                  <a:pt x="85818" y="108349"/>
                  <a:pt x="85090" y="107572"/>
                  <a:pt x="84363" y="107184"/>
                </a:cubicBezTo>
                <a:cubicBezTo>
                  <a:pt x="83636" y="106796"/>
                  <a:pt x="81454" y="106019"/>
                  <a:pt x="80727" y="105825"/>
                </a:cubicBezTo>
                <a:cubicBezTo>
                  <a:pt x="79272" y="105436"/>
                  <a:pt x="78545" y="105436"/>
                  <a:pt x="78545" y="105436"/>
                </a:cubicBezTo>
                <a:cubicBezTo>
                  <a:pt x="77818" y="105242"/>
                  <a:pt x="78545" y="105242"/>
                  <a:pt x="77818" y="105242"/>
                </a:cubicBezTo>
                <a:cubicBezTo>
                  <a:pt x="77818" y="105242"/>
                  <a:pt x="77818" y="105048"/>
                  <a:pt x="77090" y="104466"/>
                </a:cubicBezTo>
                <a:cubicBezTo>
                  <a:pt x="77090" y="103883"/>
                  <a:pt x="76363" y="103106"/>
                  <a:pt x="75636" y="102135"/>
                </a:cubicBezTo>
                <a:cubicBezTo>
                  <a:pt x="74909" y="101359"/>
                  <a:pt x="74909" y="100194"/>
                  <a:pt x="74909" y="99611"/>
                </a:cubicBezTo>
                <a:cubicBezTo>
                  <a:pt x="74909" y="99029"/>
                  <a:pt x="74909" y="96699"/>
                  <a:pt x="74909" y="96116"/>
                </a:cubicBezTo>
                <a:cubicBezTo>
                  <a:pt x="74181" y="95728"/>
                  <a:pt x="74181" y="93592"/>
                  <a:pt x="74181" y="92815"/>
                </a:cubicBezTo>
                <a:cubicBezTo>
                  <a:pt x="74181" y="92233"/>
                  <a:pt x="74909" y="91844"/>
                  <a:pt x="74909" y="91456"/>
                </a:cubicBezTo>
                <a:cubicBezTo>
                  <a:pt x="75636" y="91067"/>
                  <a:pt x="76363" y="90291"/>
                  <a:pt x="76363" y="88932"/>
                </a:cubicBezTo>
                <a:cubicBezTo>
                  <a:pt x="76363" y="87766"/>
                  <a:pt x="75636" y="86213"/>
                  <a:pt x="74909" y="85242"/>
                </a:cubicBezTo>
                <a:cubicBezTo>
                  <a:pt x="74181" y="84271"/>
                  <a:pt x="72727" y="83689"/>
                  <a:pt x="72727" y="83495"/>
                </a:cubicBezTo>
                <a:cubicBezTo>
                  <a:pt x="72727" y="83300"/>
                  <a:pt x="72727" y="83300"/>
                  <a:pt x="73454" y="83300"/>
                </a:cubicBezTo>
                <a:cubicBezTo>
                  <a:pt x="74181" y="83300"/>
                  <a:pt x="77818" y="83106"/>
                  <a:pt x="78545" y="83106"/>
                </a:cubicBezTo>
                <a:cubicBezTo>
                  <a:pt x="78545" y="83106"/>
                  <a:pt x="78545" y="83106"/>
                  <a:pt x="78545" y="82912"/>
                </a:cubicBezTo>
                <a:cubicBezTo>
                  <a:pt x="78545" y="82912"/>
                  <a:pt x="78545" y="82524"/>
                  <a:pt x="78545" y="82330"/>
                </a:cubicBezTo>
                <a:cubicBezTo>
                  <a:pt x="78545" y="82135"/>
                  <a:pt x="78545" y="82135"/>
                  <a:pt x="79272" y="82135"/>
                </a:cubicBezTo>
                <a:cubicBezTo>
                  <a:pt x="80000" y="82135"/>
                  <a:pt x="82909" y="81941"/>
                  <a:pt x="83636" y="81941"/>
                </a:cubicBezTo>
                <a:cubicBezTo>
                  <a:pt x="84363" y="81941"/>
                  <a:pt x="85818" y="81747"/>
                  <a:pt x="85818" y="81747"/>
                </a:cubicBezTo>
                <a:cubicBezTo>
                  <a:pt x="85818" y="81747"/>
                  <a:pt x="85818" y="81747"/>
                  <a:pt x="85818" y="81553"/>
                </a:cubicBezTo>
                <a:cubicBezTo>
                  <a:pt x="85818" y="81553"/>
                  <a:pt x="85090" y="80970"/>
                  <a:pt x="85090" y="80776"/>
                </a:cubicBezTo>
                <a:cubicBezTo>
                  <a:pt x="85090" y="80582"/>
                  <a:pt x="85090" y="80388"/>
                  <a:pt x="85090" y="80388"/>
                </a:cubicBezTo>
                <a:cubicBezTo>
                  <a:pt x="84363" y="80194"/>
                  <a:pt x="84363" y="79805"/>
                  <a:pt x="83636" y="79029"/>
                </a:cubicBezTo>
                <a:cubicBezTo>
                  <a:pt x="82909" y="78446"/>
                  <a:pt x="82181" y="76893"/>
                  <a:pt x="81454" y="76116"/>
                </a:cubicBezTo>
                <a:cubicBezTo>
                  <a:pt x="80727" y="75339"/>
                  <a:pt x="80000" y="73786"/>
                  <a:pt x="80000" y="72815"/>
                </a:cubicBezTo>
                <a:cubicBezTo>
                  <a:pt x="79272" y="71844"/>
                  <a:pt x="80000" y="69902"/>
                  <a:pt x="80000" y="69708"/>
                </a:cubicBezTo>
                <a:cubicBezTo>
                  <a:pt x="80000" y="69514"/>
                  <a:pt x="80000" y="69514"/>
                  <a:pt x="80727" y="69320"/>
                </a:cubicBezTo>
                <a:cubicBezTo>
                  <a:pt x="80727" y="69126"/>
                  <a:pt x="80727" y="69126"/>
                  <a:pt x="80727" y="69320"/>
                </a:cubicBezTo>
                <a:cubicBezTo>
                  <a:pt x="81454" y="69320"/>
                  <a:pt x="81454" y="69320"/>
                  <a:pt x="82181" y="69320"/>
                </a:cubicBezTo>
                <a:cubicBezTo>
                  <a:pt x="82181" y="69320"/>
                  <a:pt x="82181" y="69126"/>
                  <a:pt x="82909" y="69126"/>
                </a:cubicBezTo>
                <a:cubicBezTo>
                  <a:pt x="83636" y="68932"/>
                  <a:pt x="84363" y="68543"/>
                  <a:pt x="85090" y="68543"/>
                </a:cubicBezTo>
                <a:cubicBezTo>
                  <a:pt x="85090" y="68349"/>
                  <a:pt x="85818" y="68155"/>
                  <a:pt x="85818" y="68155"/>
                </a:cubicBezTo>
                <a:cubicBezTo>
                  <a:pt x="85818" y="68155"/>
                  <a:pt x="86545" y="68155"/>
                  <a:pt x="86545" y="68155"/>
                </a:cubicBezTo>
                <a:cubicBezTo>
                  <a:pt x="87272" y="68349"/>
                  <a:pt x="88000" y="68349"/>
                  <a:pt x="88000" y="68349"/>
                </a:cubicBezTo>
                <a:cubicBezTo>
                  <a:pt x="88000" y="68155"/>
                  <a:pt x="88000" y="68155"/>
                  <a:pt x="88727" y="68155"/>
                </a:cubicBezTo>
                <a:cubicBezTo>
                  <a:pt x="88727" y="68155"/>
                  <a:pt x="89454" y="67961"/>
                  <a:pt x="90181" y="67766"/>
                </a:cubicBezTo>
                <a:cubicBezTo>
                  <a:pt x="90909" y="67378"/>
                  <a:pt x="90909" y="67378"/>
                  <a:pt x="91636" y="67184"/>
                </a:cubicBezTo>
                <a:cubicBezTo>
                  <a:pt x="91636" y="66796"/>
                  <a:pt x="92363" y="66601"/>
                  <a:pt x="93090" y="66601"/>
                </a:cubicBezTo>
                <a:cubicBezTo>
                  <a:pt x="93090" y="66407"/>
                  <a:pt x="93818" y="66213"/>
                  <a:pt x="93818" y="66019"/>
                </a:cubicBezTo>
                <a:cubicBezTo>
                  <a:pt x="93090" y="65825"/>
                  <a:pt x="93818" y="65242"/>
                  <a:pt x="94545" y="65048"/>
                </a:cubicBezTo>
                <a:cubicBezTo>
                  <a:pt x="94545" y="64660"/>
                  <a:pt x="95272" y="64466"/>
                  <a:pt x="95272" y="64271"/>
                </a:cubicBezTo>
                <a:cubicBezTo>
                  <a:pt x="96000" y="64077"/>
                  <a:pt x="96000" y="63300"/>
                  <a:pt x="96000" y="63106"/>
                </a:cubicBezTo>
                <a:cubicBezTo>
                  <a:pt x="96000" y="62912"/>
                  <a:pt x="96727" y="61941"/>
                  <a:pt x="97454" y="61553"/>
                </a:cubicBezTo>
                <a:cubicBezTo>
                  <a:pt x="97454" y="61165"/>
                  <a:pt x="97454" y="60582"/>
                  <a:pt x="97454" y="60000"/>
                </a:cubicBezTo>
                <a:cubicBezTo>
                  <a:pt x="96727" y="59611"/>
                  <a:pt x="97454" y="58834"/>
                  <a:pt x="98181" y="58640"/>
                </a:cubicBezTo>
                <a:cubicBezTo>
                  <a:pt x="98181" y="58446"/>
                  <a:pt x="99636" y="58058"/>
                  <a:pt x="99636" y="57864"/>
                </a:cubicBezTo>
                <a:cubicBezTo>
                  <a:pt x="100363" y="57669"/>
                  <a:pt x="100363" y="57281"/>
                  <a:pt x="100363" y="57087"/>
                </a:cubicBezTo>
                <a:cubicBezTo>
                  <a:pt x="100363" y="56893"/>
                  <a:pt x="101090" y="56893"/>
                  <a:pt x="101090" y="56893"/>
                </a:cubicBezTo>
                <a:cubicBezTo>
                  <a:pt x="101818" y="56893"/>
                  <a:pt x="101818" y="56893"/>
                  <a:pt x="101818" y="57087"/>
                </a:cubicBezTo>
                <a:cubicBezTo>
                  <a:pt x="101818" y="57087"/>
                  <a:pt x="101818" y="57281"/>
                  <a:pt x="101818" y="57475"/>
                </a:cubicBezTo>
                <a:cubicBezTo>
                  <a:pt x="101818" y="57475"/>
                  <a:pt x="101818" y="57475"/>
                  <a:pt x="102545" y="57087"/>
                </a:cubicBezTo>
                <a:cubicBezTo>
                  <a:pt x="103272" y="56893"/>
                  <a:pt x="104000" y="55922"/>
                  <a:pt x="104000" y="55533"/>
                </a:cubicBezTo>
                <a:cubicBezTo>
                  <a:pt x="104727" y="54951"/>
                  <a:pt x="105454" y="53786"/>
                  <a:pt x="106181" y="53398"/>
                </a:cubicBezTo>
                <a:cubicBezTo>
                  <a:pt x="106181" y="53203"/>
                  <a:pt x="106181" y="53009"/>
                  <a:pt x="106181" y="52815"/>
                </a:cubicBezTo>
                <a:cubicBezTo>
                  <a:pt x="106181" y="52815"/>
                  <a:pt x="106909" y="52427"/>
                  <a:pt x="106909" y="52038"/>
                </a:cubicBezTo>
                <a:cubicBezTo>
                  <a:pt x="106909" y="51844"/>
                  <a:pt x="106909" y="51844"/>
                  <a:pt x="107636" y="51844"/>
                </a:cubicBezTo>
                <a:cubicBezTo>
                  <a:pt x="107636" y="51844"/>
                  <a:pt x="107636" y="51844"/>
                  <a:pt x="107636" y="51844"/>
                </a:cubicBezTo>
                <a:cubicBezTo>
                  <a:pt x="107636" y="51650"/>
                  <a:pt x="107636" y="51650"/>
                  <a:pt x="108363" y="51456"/>
                </a:cubicBezTo>
                <a:cubicBezTo>
                  <a:pt x="108363" y="51456"/>
                  <a:pt x="109090" y="51262"/>
                  <a:pt x="109818" y="50873"/>
                </a:cubicBezTo>
                <a:cubicBezTo>
                  <a:pt x="110545" y="50485"/>
                  <a:pt x="111272" y="50097"/>
                  <a:pt x="112000" y="49902"/>
                </a:cubicBezTo>
                <a:cubicBezTo>
                  <a:pt x="112727" y="49514"/>
                  <a:pt x="112727" y="49320"/>
                  <a:pt x="113454" y="49126"/>
                </a:cubicBezTo>
                <a:cubicBezTo>
                  <a:pt x="113454" y="48932"/>
                  <a:pt x="114181" y="48543"/>
                  <a:pt x="114181" y="48543"/>
                </a:cubicBezTo>
                <a:cubicBezTo>
                  <a:pt x="114181" y="48349"/>
                  <a:pt x="114909" y="48349"/>
                  <a:pt x="114909" y="48155"/>
                </a:cubicBezTo>
                <a:cubicBezTo>
                  <a:pt x="114909" y="47961"/>
                  <a:pt x="114909" y="47766"/>
                  <a:pt x="114909" y="47572"/>
                </a:cubicBezTo>
                <a:cubicBezTo>
                  <a:pt x="114909" y="47572"/>
                  <a:pt x="114909" y="47378"/>
                  <a:pt x="114909" y="47184"/>
                </a:cubicBezTo>
                <a:cubicBezTo>
                  <a:pt x="114909" y="46990"/>
                  <a:pt x="114909" y="46796"/>
                  <a:pt x="114909" y="46601"/>
                </a:cubicBezTo>
                <a:cubicBezTo>
                  <a:pt x="115636" y="46601"/>
                  <a:pt x="115636" y="46213"/>
                  <a:pt x="115636" y="46019"/>
                </a:cubicBezTo>
                <a:cubicBezTo>
                  <a:pt x="115636" y="46019"/>
                  <a:pt x="115636" y="45825"/>
                  <a:pt x="115636" y="45631"/>
                </a:cubicBezTo>
                <a:cubicBezTo>
                  <a:pt x="116363" y="45436"/>
                  <a:pt x="117090" y="44660"/>
                  <a:pt x="117818" y="44077"/>
                </a:cubicBezTo>
                <a:cubicBezTo>
                  <a:pt x="118545" y="43495"/>
                  <a:pt x="119272" y="42524"/>
                  <a:pt x="119272" y="42135"/>
                </a:cubicBezTo>
                <a:cubicBezTo>
                  <a:pt x="120000" y="41553"/>
                  <a:pt x="119272" y="41359"/>
                  <a:pt x="118545" y="41165"/>
                </a:cubicBezTo>
                <a:close/>
                <a:moveTo>
                  <a:pt x="58181" y="106019"/>
                </a:moveTo>
                <a:cubicBezTo>
                  <a:pt x="57454" y="106796"/>
                  <a:pt x="57454" y="107572"/>
                  <a:pt x="57454" y="107961"/>
                </a:cubicBezTo>
                <a:cubicBezTo>
                  <a:pt x="56727" y="108349"/>
                  <a:pt x="56000" y="109320"/>
                  <a:pt x="54545" y="109902"/>
                </a:cubicBezTo>
                <a:cubicBezTo>
                  <a:pt x="53818" y="110485"/>
                  <a:pt x="53090" y="111262"/>
                  <a:pt x="52363" y="111456"/>
                </a:cubicBezTo>
                <a:cubicBezTo>
                  <a:pt x="51636" y="111844"/>
                  <a:pt x="52363" y="111844"/>
                  <a:pt x="51636" y="111650"/>
                </a:cubicBezTo>
                <a:cubicBezTo>
                  <a:pt x="51636" y="111262"/>
                  <a:pt x="50909" y="110679"/>
                  <a:pt x="50181" y="110291"/>
                </a:cubicBezTo>
                <a:cubicBezTo>
                  <a:pt x="49454" y="109902"/>
                  <a:pt x="49454" y="109902"/>
                  <a:pt x="48727" y="109708"/>
                </a:cubicBezTo>
                <a:cubicBezTo>
                  <a:pt x="48727" y="109514"/>
                  <a:pt x="48727" y="109708"/>
                  <a:pt x="48727" y="109514"/>
                </a:cubicBezTo>
                <a:cubicBezTo>
                  <a:pt x="48727" y="109320"/>
                  <a:pt x="48727" y="108932"/>
                  <a:pt x="49454" y="108932"/>
                </a:cubicBezTo>
                <a:cubicBezTo>
                  <a:pt x="49454" y="108737"/>
                  <a:pt x="49454" y="108155"/>
                  <a:pt x="48727" y="107961"/>
                </a:cubicBezTo>
                <a:cubicBezTo>
                  <a:pt x="48727" y="107961"/>
                  <a:pt x="48727" y="107572"/>
                  <a:pt x="48727" y="107184"/>
                </a:cubicBezTo>
                <a:cubicBezTo>
                  <a:pt x="48000" y="106796"/>
                  <a:pt x="48727" y="104660"/>
                  <a:pt x="48727" y="104660"/>
                </a:cubicBezTo>
                <a:cubicBezTo>
                  <a:pt x="49454" y="105436"/>
                  <a:pt x="49454" y="103300"/>
                  <a:pt x="50181" y="102135"/>
                </a:cubicBezTo>
                <a:cubicBezTo>
                  <a:pt x="51636" y="101165"/>
                  <a:pt x="52363" y="100388"/>
                  <a:pt x="53090" y="98834"/>
                </a:cubicBezTo>
                <a:cubicBezTo>
                  <a:pt x="53818" y="97864"/>
                  <a:pt x="53818" y="97087"/>
                  <a:pt x="53818" y="96893"/>
                </a:cubicBezTo>
                <a:cubicBezTo>
                  <a:pt x="54545" y="96699"/>
                  <a:pt x="54545" y="96504"/>
                  <a:pt x="54545" y="96699"/>
                </a:cubicBezTo>
                <a:cubicBezTo>
                  <a:pt x="54545" y="97087"/>
                  <a:pt x="56000" y="97864"/>
                  <a:pt x="56000" y="99029"/>
                </a:cubicBezTo>
                <a:cubicBezTo>
                  <a:pt x="56727" y="100194"/>
                  <a:pt x="58181" y="102524"/>
                  <a:pt x="58181" y="103689"/>
                </a:cubicBezTo>
                <a:cubicBezTo>
                  <a:pt x="58181" y="104854"/>
                  <a:pt x="58181" y="105436"/>
                  <a:pt x="58181" y="106019"/>
                </a:cubicBezTo>
                <a:close/>
                <a:moveTo>
                  <a:pt x="94545" y="44077"/>
                </a:moveTo>
                <a:cubicBezTo>
                  <a:pt x="94545" y="44271"/>
                  <a:pt x="93090" y="44854"/>
                  <a:pt x="93090" y="45242"/>
                </a:cubicBezTo>
                <a:cubicBezTo>
                  <a:pt x="92363" y="45825"/>
                  <a:pt x="92363" y="46407"/>
                  <a:pt x="92363" y="46990"/>
                </a:cubicBezTo>
                <a:cubicBezTo>
                  <a:pt x="92363" y="47572"/>
                  <a:pt x="91636" y="48543"/>
                  <a:pt x="91636" y="48737"/>
                </a:cubicBezTo>
                <a:cubicBezTo>
                  <a:pt x="91636" y="48932"/>
                  <a:pt x="91636" y="49126"/>
                  <a:pt x="91636" y="49320"/>
                </a:cubicBezTo>
                <a:cubicBezTo>
                  <a:pt x="91636" y="49514"/>
                  <a:pt x="90909" y="49902"/>
                  <a:pt x="90909" y="49514"/>
                </a:cubicBezTo>
                <a:cubicBezTo>
                  <a:pt x="90909" y="48932"/>
                  <a:pt x="90909" y="48932"/>
                  <a:pt x="90909" y="48155"/>
                </a:cubicBezTo>
                <a:cubicBezTo>
                  <a:pt x="90181" y="47572"/>
                  <a:pt x="89454" y="46990"/>
                  <a:pt x="89454" y="46601"/>
                </a:cubicBezTo>
                <a:cubicBezTo>
                  <a:pt x="89454" y="46213"/>
                  <a:pt x="89454" y="45825"/>
                  <a:pt x="88727" y="45631"/>
                </a:cubicBezTo>
                <a:cubicBezTo>
                  <a:pt x="88727" y="45242"/>
                  <a:pt x="88727" y="44660"/>
                  <a:pt x="88000" y="44271"/>
                </a:cubicBezTo>
                <a:cubicBezTo>
                  <a:pt x="87272" y="44077"/>
                  <a:pt x="86545" y="44077"/>
                  <a:pt x="87272" y="43883"/>
                </a:cubicBezTo>
                <a:cubicBezTo>
                  <a:pt x="87272" y="43883"/>
                  <a:pt x="87272" y="43689"/>
                  <a:pt x="87272" y="43495"/>
                </a:cubicBezTo>
                <a:cubicBezTo>
                  <a:pt x="86545" y="43300"/>
                  <a:pt x="86545" y="43106"/>
                  <a:pt x="85818" y="42912"/>
                </a:cubicBezTo>
                <a:cubicBezTo>
                  <a:pt x="85818" y="42912"/>
                  <a:pt x="85090" y="42718"/>
                  <a:pt x="85090" y="42718"/>
                </a:cubicBezTo>
                <a:cubicBezTo>
                  <a:pt x="85090" y="42524"/>
                  <a:pt x="85818" y="42524"/>
                  <a:pt x="85818" y="42524"/>
                </a:cubicBezTo>
                <a:cubicBezTo>
                  <a:pt x="86545" y="42524"/>
                  <a:pt x="87272" y="42524"/>
                  <a:pt x="88727" y="42524"/>
                </a:cubicBezTo>
                <a:cubicBezTo>
                  <a:pt x="89454" y="42330"/>
                  <a:pt x="89454" y="42330"/>
                  <a:pt x="90181" y="42330"/>
                </a:cubicBezTo>
                <a:cubicBezTo>
                  <a:pt x="90909" y="42135"/>
                  <a:pt x="91636" y="42135"/>
                  <a:pt x="91636" y="41941"/>
                </a:cubicBezTo>
                <a:cubicBezTo>
                  <a:pt x="91636" y="41747"/>
                  <a:pt x="91636" y="41359"/>
                  <a:pt x="92363" y="41165"/>
                </a:cubicBezTo>
                <a:cubicBezTo>
                  <a:pt x="93090" y="40970"/>
                  <a:pt x="93090" y="40582"/>
                  <a:pt x="93090" y="40388"/>
                </a:cubicBezTo>
                <a:cubicBezTo>
                  <a:pt x="93090" y="40194"/>
                  <a:pt x="93090" y="39611"/>
                  <a:pt x="93090" y="39417"/>
                </a:cubicBezTo>
                <a:cubicBezTo>
                  <a:pt x="93090" y="39223"/>
                  <a:pt x="93090" y="39029"/>
                  <a:pt x="92363" y="38834"/>
                </a:cubicBezTo>
                <a:cubicBezTo>
                  <a:pt x="92363" y="38640"/>
                  <a:pt x="91636" y="38446"/>
                  <a:pt x="92363" y="38252"/>
                </a:cubicBezTo>
                <a:cubicBezTo>
                  <a:pt x="92363" y="38252"/>
                  <a:pt x="92363" y="38058"/>
                  <a:pt x="93090" y="37864"/>
                </a:cubicBezTo>
                <a:cubicBezTo>
                  <a:pt x="93090" y="37864"/>
                  <a:pt x="93090" y="37864"/>
                  <a:pt x="93090" y="37864"/>
                </a:cubicBezTo>
                <a:cubicBezTo>
                  <a:pt x="93090" y="37864"/>
                  <a:pt x="93818" y="38640"/>
                  <a:pt x="93818" y="38834"/>
                </a:cubicBezTo>
                <a:cubicBezTo>
                  <a:pt x="93818" y="39223"/>
                  <a:pt x="94545" y="40388"/>
                  <a:pt x="94545" y="40582"/>
                </a:cubicBezTo>
                <a:cubicBezTo>
                  <a:pt x="95272" y="40776"/>
                  <a:pt x="95272" y="40776"/>
                  <a:pt x="94545" y="40970"/>
                </a:cubicBezTo>
                <a:cubicBezTo>
                  <a:pt x="94545" y="41165"/>
                  <a:pt x="93818" y="41165"/>
                  <a:pt x="93818" y="41359"/>
                </a:cubicBezTo>
                <a:cubicBezTo>
                  <a:pt x="93818" y="41553"/>
                  <a:pt x="93090" y="41747"/>
                  <a:pt x="93090" y="42135"/>
                </a:cubicBezTo>
                <a:cubicBezTo>
                  <a:pt x="93818" y="42330"/>
                  <a:pt x="93818" y="42524"/>
                  <a:pt x="93818" y="42718"/>
                </a:cubicBezTo>
                <a:cubicBezTo>
                  <a:pt x="94545" y="42912"/>
                  <a:pt x="94545" y="43300"/>
                  <a:pt x="94545" y="43495"/>
                </a:cubicBezTo>
                <a:cubicBezTo>
                  <a:pt x="94545" y="43689"/>
                  <a:pt x="95272" y="43883"/>
                  <a:pt x="95272" y="43883"/>
                </a:cubicBezTo>
                <a:cubicBezTo>
                  <a:pt x="95272" y="44077"/>
                  <a:pt x="95272" y="44077"/>
                  <a:pt x="94545" y="44077"/>
                </a:cubicBezTo>
                <a:close/>
              </a:path>
            </a:pathLst>
          </a:custGeom>
          <a:solidFill>
            <a:srgbClr val="7030A0"/>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63" name="Shape 116">
            <a:extLst>
              <a:ext uri="{FF2B5EF4-FFF2-40B4-BE49-F238E27FC236}">
                <a16:creationId xmlns:a16="http://schemas.microsoft.com/office/drawing/2014/main" id="{4FF0A0D8-A1FA-2743-B2D3-753A90A3D414}"/>
              </a:ext>
            </a:extLst>
          </p:cNvPr>
          <p:cNvSpPr/>
          <p:nvPr/>
        </p:nvSpPr>
        <p:spPr>
          <a:xfrm>
            <a:off x="3780104" y="5246531"/>
            <a:ext cx="277625" cy="713648"/>
          </a:xfrm>
          <a:custGeom>
            <a:avLst/>
            <a:gdLst/>
            <a:ahLst/>
            <a:cxnLst/>
            <a:rect l="0" t="0" r="0" b="0"/>
            <a:pathLst>
              <a:path w="120000" h="120000" extrusionOk="0">
                <a:moveTo>
                  <a:pt x="119439" y="30666"/>
                </a:moveTo>
                <a:cubicBezTo>
                  <a:pt x="119439" y="30666"/>
                  <a:pt x="120000" y="30476"/>
                  <a:pt x="120000" y="30285"/>
                </a:cubicBezTo>
                <a:cubicBezTo>
                  <a:pt x="120000" y="29904"/>
                  <a:pt x="118317" y="29333"/>
                  <a:pt x="118317" y="29333"/>
                </a:cubicBezTo>
                <a:cubicBezTo>
                  <a:pt x="117757" y="29142"/>
                  <a:pt x="117757" y="29142"/>
                  <a:pt x="117757" y="29142"/>
                </a:cubicBezTo>
                <a:cubicBezTo>
                  <a:pt x="118317" y="29142"/>
                  <a:pt x="118878" y="28952"/>
                  <a:pt x="118878" y="28761"/>
                </a:cubicBezTo>
                <a:cubicBezTo>
                  <a:pt x="118878" y="28380"/>
                  <a:pt x="118317" y="28380"/>
                  <a:pt x="118317" y="28380"/>
                </a:cubicBezTo>
                <a:cubicBezTo>
                  <a:pt x="117757" y="28190"/>
                  <a:pt x="118317" y="28000"/>
                  <a:pt x="118317" y="27809"/>
                </a:cubicBezTo>
                <a:cubicBezTo>
                  <a:pt x="118878" y="27619"/>
                  <a:pt x="118317" y="27428"/>
                  <a:pt x="117757" y="27047"/>
                </a:cubicBezTo>
                <a:cubicBezTo>
                  <a:pt x="117757" y="26857"/>
                  <a:pt x="117757" y="26476"/>
                  <a:pt x="117757" y="26285"/>
                </a:cubicBezTo>
                <a:cubicBezTo>
                  <a:pt x="117757" y="26095"/>
                  <a:pt x="117757" y="26095"/>
                  <a:pt x="117757" y="25904"/>
                </a:cubicBezTo>
                <a:cubicBezTo>
                  <a:pt x="117757" y="25714"/>
                  <a:pt x="117196" y="25523"/>
                  <a:pt x="117196" y="25333"/>
                </a:cubicBezTo>
                <a:cubicBezTo>
                  <a:pt x="117196" y="25142"/>
                  <a:pt x="116635" y="24761"/>
                  <a:pt x="116635" y="24571"/>
                </a:cubicBezTo>
                <a:cubicBezTo>
                  <a:pt x="116635" y="24571"/>
                  <a:pt x="116635" y="24571"/>
                  <a:pt x="116635" y="24380"/>
                </a:cubicBezTo>
                <a:cubicBezTo>
                  <a:pt x="116635" y="24380"/>
                  <a:pt x="116635" y="24000"/>
                  <a:pt x="117196" y="23809"/>
                </a:cubicBezTo>
                <a:cubicBezTo>
                  <a:pt x="117196" y="23619"/>
                  <a:pt x="116635" y="23428"/>
                  <a:pt x="116635" y="23428"/>
                </a:cubicBezTo>
                <a:cubicBezTo>
                  <a:pt x="116635" y="23238"/>
                  <a:pt x="116074" y="23238"/>
                  <a:pt x="116074" y="23047"/>
                </a:cubicBezTo>
                <a:cubicBezTo>
                  <a:pt x="116074" y="23047"/>
                  <a:pt x="115514" y="22666"/>
                  <a:pt x="114953" y="22666"/>
                </a:cubicBezTo>
                <a:cubicBezTo>
                  <a:pt x="114392" y="22476"/>
                  <a:pt x="113271" y="22285"/>
                  <a:pt x="113271" y="22285"/>
                </a:cubicBezTo>
                <a:cubicBezTo>
                  <a:pt x="113271" y="22285"/>
                  <a:pt x="112710" y="22285"/>
                  <a:pt x="112149" y="22285"/>
                </a:cubicBezTo>
                <a:cubicBezTo>
                  <a:pt x="111028" y="22095"/>
                  <a:pt x="109345" y="21714"/>
                  <a:pt x="108785" y="21714"/>
                </a:cubicBezTo>
                <a:cubicBezTo>
                  <a:pt x="107663" y="21714"/>
                  <a:pt x="105981" y="21523"/>
                  <a:pt x="105420" y="21523"/>
                </a:cubicBezTo>
                <a:cubicBezTo>
                  <a:pt x="104299" y="21333"/>
                  <a:pt x="104299" y="21333"/>
                  <a:pt x="103738" y="21333"/>
                </a:cubicBezTo>
                <a:cubicBezTo>
                  <a:pt x="103177" y="21142"/>
                  <a:pt x="102616" y="21142"/>
                  <a:pt x="102056" y="20952"/>
                </a:cubicBezTo>
                <a:cubicBezTo>
                  <a:pt x="101495" y="20952"/>
                  <a:pt x="100934" y="20952"/>
                  <a:pt x="100373" y="20952"/>
                </a:cubicBezTo>
                <a:cubicBezTo>
                  <a:pt x="99813" y="20761"/>
                  <a:pt x="99252" y="20761"/>
                  <a:pt x="98130" y="20380"/>
                </a:cubicBezTo>
                <a:cubicBezTo>
                  <a:pt x="97570" y="20000"/>
                  <a:pt x="95887" y="19428"/>
                  <a:pt x="95327" y="19238"/>
                </a:cubicBezTo>
                <a:cubicBezTo>
                  <a:pt x="94205" y="19047"/>
                  <a:pt x="93644" y="18857"/>
                  <a:pt x="93644" y="18666"/>
                </a:cubicBezTo>
                <a:cubicBezTo>
                  <a:pt x="93644" y="18666"/>
                  <a:pt x="92523" y="18285"/>
                  <a:pt x="91962" y="17904"/>
                </a:cubicBezTo>
                <a:cubicBezTo>
                  <a:pt x="91401" y="17523"/>
                  <a:pt x="90841" y="17714"/>
                  <a:pt x="90280" y="17523"/>
                </a:cubicBezTo>
                <a:cubicBezTo>
                  <a:pt x="90280" y="17523"/>
                  <a:pt x="90280" y="17523"/>
                  <a:pt x="90280" y="17333"/>
                </a:cubicBezTo>
                <a:cubicBezTo>
                  <a:pt x="90280" y="17142"/>
                  <a:pt x="90280" y="16571"/>
                  <a:pt x="90280" y="16380"/>
                </a:cubicBezTo>
                <a:cubicBezTo>
                  <a:pt x="90280" y="16190"/>
                  <a:pt x="91401" y="15047"/>
                  <a:pt x="91401" y="14666"/>
                </a:cubicBezTo>
                <a:cubicBezTo>
                  <a:pt x="91401" y="14476"/>
                  <a:pt x="91401" y="14666"/>
                  <a:pt x="91962" y="14476"/>
                </a:cubicBezTo>
                <a:cubicBezTo>
                  <a:pt x="93084" y="14095"/>
                  <a:pt x="93644" y="13714"/>
                  <a:pt x="93644" y="13333"/>
                </a:cubicBezTo>
                <a:cubicBezTo>
                  <a:pt x="94205" y="12952"/>
                  <a:pt x="94205" y="12000"/>
                  <a:pt x="94205" y="11619"/>
                </a:cubicBezTo>
                <a:cubicBezTo>
                  <a:pt x="94766" y="11238"/>
                  <a:pt x="94766" y="11428"/>
                  <a:pt x="95327" y="11428"/>
                </a:cubicBezTo>
                <a:cubicBezTo>
                  <a:pt x="95887" y="11428"/>
                  <a:pt x="96448" y="11238"/>
                  <a:pt x="97009" y="11238"/>
                </a:cubicBezTo>
                <a:cubicBezTo>
                  <a:pt x="97570" y="11047"/>
                  <a:pt x="98130" y="10476"/>
                  <a:pt x="98691" y="9904"/>
                </a:cubicBezTo>
                <a:cubicBezTo>
                  <a:pt x="99252" y="9333"/>
                  <a:pt x="99252" y="8761"/>
                  <a:pt x="99252" y="8571"/>
                </a:cubicBezTo>
                <a:cubicBezTo>
                  <a:pt x="99252" y="8380"/>
                  <a:pt x="99252" y="8000"/>
                  <a:pt x="99813" y="7809"/>
                </a:cubicBezTo>
                <a:cubicBezTo>
                  <a:pt x="99813" y="7428"/>
                  <a:pt x="99813" y="7238"/>
                  <a:pt x="99813" y="7238"/>
                </a:cubicBezTo>
                <a:cubicBezTo>
                  <a:pt x="99252" y="7047"/>
                  <a:pt x="99252" y="7047"/>
                  <a:pt x="98691" y="7047"/>
                </a:cubicBezTo>
                <a:cubicBezTo>
                  <a:pt x="98691" y="7047"/>
                  <a:pt x="98130" y="7238"/>
                  <a:pt x="98130" y="7238"/>
                </a:cubicBezTo>
                <a:cubicBezTo>
                  <a:pt x="97570" y="7428"/>
                  <a:pt x="97570" y="7428"/>
                  <a:pt x="97570" y="7428"/>
                </a:cubicBezTo>
                <a:cubicBezTo>
                  <a:pt x="97570" y="7428"/>
                  <a:pt x="97009" y="7428"/>
                  <a:pt x="97009" y="7047"/>
                </a:cubicBezTo>
                <a:cubicBezTo>
                  <a:pt x="97009" y="5142"/>
                  <a:pt x="95887" y="3809"/>
                  <a:pt x="95327" y="3238"/>
                </a:cubicBezTo>
                <a:cubicBezTo>
                  <a:pt x="94766" y="2476"/>
                  <a:pt x="89158" y="380"/>
                  <a:pt x="84672" y="380"/>
                </a:cubicBezTo>
                <a:cubicBezTo>
                  <a:pt x="79065" y="190"/>
                  <a:pt x="77943" y="0"/>
                  <a:pt x="71214" y="1523"/>
                </a:cubicBezTo>
                <a:cubicBezTo>
                  <a:pt x="64485" y="2857"/>
                  <a:pt x="65607" y="6476"/>
                  <a:pt x="65607" y="6857"/>
                </a:cubicBezTo>
                <a:cubicBezTo>
                  <a:pt x="65607" y="7047"/>
                  <a:pt x="65607" y="7619"/>
                  <a:pt x="65607" y="7809"/>
                </a:cubicBezTo>
                <a:cubicBezTo>
                  <a:pt x="65046" y="7809"/>
                  <a:pt x="65607" y="8000"/>
                  <a:pt x="65046" y="8000"/>
                </a:cubicBezTo>
                <a:cubicBezTo>
                  <a:pt x="65046" y="8000"/>
                  <a:pt x="65046" y="7809"/>
                  <a:pt x="64485" y="7809"/>
                </a:cubicBezTo>
                <a:cubicBezTo>
                  <a:pt x="64485" y="7619"/>
                  <a:pt x="63925" y="7619"/>
                  <a:pt x="63925" y="7619"/>
                </a:cubicBezTo>
                <a:cubicBezTo>
                  <a:pt x="63364" y="7619"/>
                  <a:pt x="63364" y="7809"/>
                  <a:pt x="63364" y="8000"/>
                </a:cubicBezTo>
                <a:cubicBezTo>
                  <a:pt x="63364" y="8190"/>
                  <a:pt x="63364" y="8380"/>
                  <a:pt x="63364" y="8571"/>
                </a:cubicBezTo>
                <a:cubicBezTo>
                  <a:pt x="63925" y="8761"/>
                  <a:pt x="63925" y="8952"/>
                  <a:pt x="63925" y="9142"/>
                </a:cubicBezTo>
                <a:cubicBezTo>
                  <a:pt x="63925" y="9333"/>
                  <a:pt x="63925" y="9904"/>
                  <a:pt x="64485" y="10285"/>
                </a:cubicBezTo>
                <a:cubicBezTo>
                  <a:pt x="64485" y="10476"/>
                  <a:pt x="64485" y="10666"/>
                  <a:pt x="65046" y="11047"/>
                </a:cubicBezTo>
                <a:cubicBezTo>
                  <a:pt x="65607" y="11428"/>
                  <a:pt x="66168" y="11619"/>
                  <a:pt x="66728" y="11619"/>
                </a:cubicBezTo>
                <a:cubicBezTo>
                  <a:pt x="67289" y="11809"/>
                  <a:pt x="67850" y="11809"/>
                  <a:pt x="67850" y="11809"/>
                </a:cubicBezTo>
                <a:cubicBezTo>
                  <a:pt x="68411" y="11809"/>
                  <a:pt x="68411" y="11809"/>
                  <a:pt x="68411" y="11809"/>
                </a:cubicBezTo>
                <a:cubicBezTo>
                  <a:pt x="68411" y="12000"/>
                  <a:pt x="68411" y="12380"/>
                  <a:pt x="68971" y="12952"/>
                </a:cubicBezTo>
                <a:cubicBezTo>
                  <a:pt x="68971" y="13523"/>
                  <a:pt x="69532" y="13714"/>
                  <a:pt x="69532" y="13714"/>
                </a:cubicBezTo>
                <a:cubicBezTo>
                  <a:pt x="69532" y="13904"/>
                  <a:pt x="69532" y="13904"/>
                  <a:pt x="69532" y="14285"/>
                </a:cubicBezTo>
                <a:cubicBezTo>
                  <a:pt x="70093" y="14666"/>
                  <a:pt x="69532" y="15047"/>
                  <a:pt x="69532" y="15238"/>
                </a:cubicBezTo>
                <a:cubicBezTo>
                  <a:pt x="69532" y="15619"/>
                  <a:pt x="68971" y="15809"/>
                  <a:pt x="68971" y="15809"/>
                </a:cubicBezTo>
                <a:cubicBezTo>
                  <a:pt x="68971" y="15809"/>
                  <a:pt x="68971" y="15809"/>
                  <a:pt x="68411" y="15619"/>
                </a:cubicBezTo>
                <a:cubicBezTo>
                  <a:pt x="67850" y="15619"/>
                  <a:pt x="67850" y="15619"/>
                  <a:pt x="66728" y="15809"/>
                </a:cubicBezTo>
                <a:cubicBezTo>
                  <a:pt x="65607" y="15809"/>
                  <a:pt x="63925" y="16190"/>
                  <a:pt x="62803" y="16380"/>
                </a:cubicBezTo>
                <a:cubicBezTo>
                  <a:pt x="61121" y="16571"/>
                  <a:pt x="59439" y="16952"/>
                  <a:pt x="58878" y="17142"/>
                </a:cubicBezTo>
                <a:cubicBezTo>
                  <a:pt x="57757" y="17142"/>
                  <a:pt x="57757" y="17142"/>
                  <a:pt x="57196" y="17333"/>
                </a:cubicBezTo>
                <a:cubicBezTo>
                  <a:pt x="56635" y="17523"/>
                  <a:pt x="56635" y="17333"/>
                  <a:pt x="56635" y="17333"/>
                </a:cubicBezTo>
                <a:cubicBezTo>
                  <a:pt x="56074" y="17333"/>
                  <a:pt x="55514" y="17333"/>
                  <a:pt x="54953" y="17333"/>
                </a:cubicBezTo>
                <a:cubicBezTo>
                  <a:pt x="54392" y="17333"/>
                  <a:pt x="54392" y="17333"/>
                  <a:pt x="53831" y="17333"/>
                </a:cubicBezTo>
                <a:cubicBezTo>
                  <a:pt x="53271" y="17523"/>
                  <a:pt x="53271" y="17523"/>
                  <a:pt x="52710" y="17523"/>
                </a:cubicBezTo>
                <a:cubicBezTo>
                  <a:pt x="52149" y="17523"/>
                  <a:pt x="50467" y="17333"/>
                  <a:pt x="49345" y="17333"/>
                </a:cubicBezTo>
                <a:cubicBezTo>
                  <a:pt x="48224" y="17333"/>
                  <a:pt x="45981" y="17333"/>
                  <a:pt x="45420" y="17333"/>
                </a:cubicBezTo>
                <a:cubicBezTo>
                  <a:pt x="44859" y="17333"/>
                  <a:pt x="44299" y="17333"/>
                  <a:pt x="43738" y="17333"/>
                </a:cubicBezTo>
                <a:cubicBezTo>
                  <a:pt x="43177" y="17333"/>
                  <a:pt x="42056" y="17333"/>
                  <a:pt x="40934" y="17523"/>
                </a:cubicBezTo>
                <a:cubicBezTo>
                  <a:pt x="40373" y="17714"/>
                  <a:pt x="39252" y="18095"/>
                  <a:pt x="38691" y="18095"/>
                </a:cubicBezTo>
                <a:cubicBezTo>
                  <a:pt x="38691" y="18285"/>
                  <a:pt x="38130" y="18666"/>
                  <a:pt x="38130" y="18857"/>
                </a:cubicBezTo>
                <a:cubicBezTo>
                  <a:pt x="37570" y="18857"/>
                  <a:pt x="37570" y="19619"/>
                  <a:pt x="37570" y="19809"/>
                </a:cubicBezTo>
                <a:cubicBezTo>
                  <a:pt x="37570" y="20190"/>
                  <a:pt x="37570" y="20000"/>
                  <a:pt x="37009" y="20571"/>
                </a:cubicBezTo>
                <a:cubicBezTo>
                  <a:pt x="36448" y="21333"/>
                  <a:pt x="35887" y="22476"/>
                  <a:pt x="35327" y="23047"/>
                </a:cubicBezTo>
                <a:cubicBezTo>
                  <a:pt x="35327" y="23428"/>
                  <a:pt x="34205" y="24761"/>
                  <a:pt x="34205" y="25523"/>
                </a:cubicBezTo>
                <a:cubicBezTo>
                  <a:pt x="33644" y="26285"/>
                  <a:pt x="33084" y="27428"/>
                  <a:pt x="32523" y="28000"/>
                </a:cubicBezTo>
                <a:cubicBezTo>
                  <a:pt x="32523" y="28761"/>
                  <a:pt x="31962" y="29904"/>
                  <a:pt x="31962" y="30476"/>
                </a:cubicBezTo>
                <a:cubicBezTo>
                  <a:pt x="31962" y="31238"/>
                  <a:pt x="32523" y="32571"/>
                  <a:pt x="32523" y="33333"/>
                </a:cubicBezTo>
                <a:cubicBezTo>
                  <a:pt x="32523" y="33904"/>
                  <a:pt x="33084" y="35047"/>
                  <a:pt x="33644" y="35428"/>
                </a:cubicBezTo>
                <a:cubicBezTo>
                  <a:pt x="34205" y="36000"/>
                  <a:pt x="34205" y="36380"/>
                  <a:pt x="34205" y="36571"/>
                </a:cubicBezTo>
                <a:cubicBezTo>
                  <a:pt x="34766" y="36571"/>
                  <a:pt x="34766" y="36952"/>
                  <a:pt x="34766" y="36952"/>
                </a:cubicBezTo>
                <a:cubicBezTo>
                  <a:pt x="35327" y="37142"/>
                  <a:pt x="35327" y="37142"/>
                  <a:pt x="35887" y="37333"/>
                </a:cubicBezTo>
                <a:cubicBezTo>
                  <a:pt x="36448" y="37523"/>
                  <a:pt x="35887" y="37523"/>
                  <a:pt x="36448" y="37523"/>
                </a:cubicBezTo>
                <a:cubicBezTo>
                  <a:pt x="36448" y="37714"/>
                  <a:pt x="36448" y="37904"/>
                  <a:pt x="37009" y="37904"/>
                </a:cubicBezTo>
                <a:cubicBezTo>
                  <a:pt x="37009" y="37904"/>
                  <a:pt x="37009" y="37904"/>
                  <a:pt x="37570" y="37904"/>
                </a:cubicBezTo>
                <a:cubicBezTo>
                  <a:pt x="37570" y="37904"/>
                  <a:pt x="38130" y="38095"/>
                  <a:pt x="38691" y="38285"/>
                </a:cubicBezTo>
                <a:cubicBezTo>
                  <a:pt x="38691" y="38285"/>
                  <a:pt x="38691" y="38285"/>
                  <a:pt x="38691" y="38285"/>
                </a:cubicBezTo>
                <a:cubicBezTo>
                  <a:pt x="38691" y="38476"/>
                  <a:pt x="39252" y="38857"/>
                  <a:pt x="39252" y="38857"/>
                </a:cubicBezTo>
                <a:cubicBezTo>
                  <a:pt x="39252" y="39047"/>
                  <a:pt x="39252" y="39047"/>
                  <a:pt x="39252" y="39428"/>
                </a:cubicBezTo>
                <a:cubicBezTo>
                  <a:pt x="39252" y="39619"/>
                  <a:pt x="39252" y="39619"/>
                  <a:pt x="39813" y="39619"/>
                </a:cubicBezTo>
                <a:cubicBezTo>
                  <a:pt x="40373" y="39619"/>
                  <a:pt x="40373" y="39619"/>
                  <a:pt x="40373" y="39619"/>
                </a:cubicBezTo>
                <a:cubicBezTo>
                  <a:pt x="40934" y="39619"/>
                  <a:pt x="40934" y="39619"/>
                  <a:pt x="40934" y="39619"/>
                </a:cubicBezTo>
                <a:cubicBezTo>
                  <a:pt x="40934" y="39809"/>
                  <a:pt x="40934" y="40000"/>
                  <a:pt x="41495" y="40000"/>
                </a:cubicBezTo>
                <a:cubicBezTo>
                  <a:pt x="41495" y="40000"/>
                  <a:pt x="42056" y="40000"/>
                  <a:pt x="42056" y="39809"/>
                </a:cubicBezTo>
                <a:cubicBezTo>
                  <a:pt x="42616" y="39809"/>
                  <a:pt x="42616" y="39809"/>
                  <a:pt x="42616" y="40000"/>
                </a:cubicBezTo>
                <a:cubicBezTo>
                  <a:pt x="42616" y="40190"/>
                  <a:pt x="43177" y="40571"/>
                  <a:pt x="43177" y="40952"/>
                </a:cubicBezTo>
                <a:cubicBezTo>
                  <a:pt x="43177" y="41523"/>
                  <a:pt x="43177" y="41523"/>
                  <a:pt x="43177" y="41714"/>
                </a:cubicBezTo>
                <a:cubicBezTo>
                  <a:pt x="43177" y="41904"/>
                  <a:pt x="43177" y="42476"/>
                  <a:pt x="43177" y="42666"/>
                </a:cubicBezTo>
                <a:cubicBezTo>
                  <a:pt x="43177" y="42857"/>
                  <a:pt x="43177" y="42857"/>
                  <a:pt x="42616" y="42857"/>
                </a:cubicBezTo>
                <a:cubicBezTo>
                  <a:pt x="42616" y="43047"/>
                  <a:pt x="42056" y="43047"/>
                  <a:pt x="41495" y="43047"/>
                </a:cubicBezTo>
                <a:cubicBezTo>
                  <a:pt x="41495" y="43238"/>
                  <a:pt x="40934" y="43238"/>
                  <a:pt x="40934" y="43428"/>
                </a:cubicBezTo>
                <a:cubicBezTo>
                  <a:pt x="40934" y="43619"/>
                  <a:pt x="40934" y="44000"/>
                  <a:pt x="40934" y="44380"/>
                </a:cubicBezTo>
                <a:cubicBezTo>
                  <a:pt x="40934" y="44761"/>
                  <a:pt x="40934" y="45333"/>
                  <a:pt x="40934" y="45523"/>
                </a:cubicBezTo>
                <a:cubicBezTo>
                  <a:pt x="40934" y="45523"/>
                  <a:pt x="40934" y="45523"/>
                  <a:pt x="40373" y="45904"/>
                </a:cubicBezTo>
                <a:cubicBezTo>
                  <a:pt x="40373" y="46285"/>
                  <a:pt x="40373" y="47619"/>
                  <a:pt x="40373" y="48000"/>
                </a:cubicBezTo>
                <a:cubicBezTo>
                  <a:pt x="40373" y="48190"/>
                  <a:pt x="39813" y="49333"/>
                  <a:pt x="39252" y="49904"/>
                </a:cubicBezTo>
                <a:cubicBezTo>
                  <a:pt x="39252" y="50285"/>
                  <a:pt x="38691" y="51238"/>
                  <a:pt x="38691" y="51619"/>
                </a:cubicBezTo>
                <a:cubicBezTo>
                  <a:pt x="38691" y="52000"/>
                  <a:pt x="38691" y="53714"/>
                  <a:pt x="38691" y="54095"/>
                </a:cubicBezTo>
                <a:cubicBezTo>
                  <a:pt x="38691" y="54476"/>
                  <a:pt x="38130" y="56190"/>
                  <a:pt x="38130" y="56571"/>
                </a:cubicBezTo>
                <a:cubicBezTo>
                  <a:pt x="37570" y="56761"/>
                  <a:pt x="37570" y="57333"/>
                  <a:pt x="37570" y="57714"/>
                </a:cubicBezTo>
                <a:cubicBezTo>
                  <a:pt x="37570" y="57904"/>
                  <a:pt x="37570" y="57904"/>
                  <a:pt x="38130" y="57904"/>
                </a:cubicBezTo>
                <a:cubicBezTo>
                  <a:pt x="38691" y="57904"/>
                  <a:pt x="38691" y="57904"/>
                  <a:pt x="39252" y="57904"/>
                </a:cubicBezTo>
                <a:cubicBezTo>
                  <a:pt x="39813" y="57904"/>
                  <a:pt x="39252" y="57904"/>
                  <a:pt x="39252" y="58095"/>
                </a:cubicBezTo>
                <a:cubicBezTo>
                  <a:pt x="39252" y="58095"/>
                  <a:pt x="39252" y="58285"/>
                  <a:pt x="38691" y="58666"/>
                </a:cubicBezTo>
                <a:cubicBezTo>
                  <a:pt x="38691" y="58857"/>
                  <a:pt x="38130" y="59047"/>
                  <a:pt x="38130" y="59238"/>
                </a:cubicBezTo>
                <a:cubicBezTo>
                  <a:pt x="38130" y="59428"/>
                  <a:pt x="37570" y="59619"/>
                  <a:pt x="37570" y="59809"/>
                </a:cubicBezTo>
                <a:cubicBezTo>
                  <a:pt x="37570" y="59809"/>
                  <a:pt x="37570" y="60000"/>
                  <a:pt x="37570" y="60190"/>
                </a:cubicBezTo>
                <a:cubicBezTo>
                  <a:pt x="37570" y="60190"/>
                  <a:pt x="37009" y="60380"/>
                  <a:pt x="37570" y="60571"/>
                </a:cubicBezTo>
                <a:cubicBezTo>
                  <a:pt x="37570" y="60571"/>
                  <a:pt x="37570" y="60952"/>
                  <a:pt x="37570" y="61333"/>
                </a:cubicBezTo>
                <a:cubicBezTo>
                  <a:pt x="37009" y="61714"/>
                  <a:pt x="37009" y="61714"/>
                  <a:pt x="36448" y="61904"/>
                </a:cubicBezTo>
                <a:cubicBezTo>
                  <a:pt x="36448" y="62095"/>
                  <a:pt x="36448" y="62285"/>
                  <a:pt x="36448" y="62476"/>
                </a:cubicBezTo>
                <a:cubicBezTo>
                  <a:pt x="36448" y="62476"/>
                  <a:pt x="37009" y="62666"/>
                  <a:pt x="37009" y="62857"/>
                </a:cubicBezTo>
                <a:cubicBezTo>
                  <a:pt x="37009" y="62857"/>
                  <a:pt x="36448" y="63047"/>
                  <a:pt x="36448" y="63047"/>
                </a:cubicBezTo>
                <a:cubicBezTo>
                  <a:pt x="36448" y="63238"/>
                  <a:pt x="36448" y="63809"/>
                  <a:pt x="36448" y="64000"/>
                </a:cubicBezTo>
                <a:cubicBezTo>
                  <a:pt x="36448" y="64000"/>
                  <a:pt x="35887" y="64190"/>
                  <a:pt x="35887" y="64571"/>
                </a:cubicBezTo>
                <a:cubicBezTo>
                  <a:pt x="35327" y="64761"/>
                  <a:pt x="35327" y="64952"/>
                  <a:pt x="35327" y="65142"/>
                </a:cubicBezTo>
                <a:cubicBezTo>
                  <a:pt x="35887" y="65333"/>
                  <a:pt x="35327" y="65523"/>
                  <a:pt x="35327" y="65904"/>
                </a:cubicBezTo>
                <a:cubicBezTo>
                  <a:pt x="35327" y="66095"/>
                  <a:pt x="34766" y="66476"/>
                  <a:pt x="34766" y="66476"/>
                </a:cubicBezTo>
                <a:cubicBezTo>
                  <a:pt x="34766" y="66666"/>
                  <a:pt x="34766" y="67238"/>
                  <a:pt x="34205" y="67619"/>
                </a:cubicBezTo>
                <a:cubicBezTo>
                  <a:pt x="34205" y="68190"/>
                  <a:pt x="33084" y="69714"/>
                  <a:pt x="33084" y="70476"/>
                </a:cubicBezTo>
                <a:cubicBezTo>
                  <a:pt x="33084" y="71047"/>
                  <a:pt x="32523" y="71809"/>
                  <a:pt x="32523" y="72761"/>
                </a:cubicBezTo>
                <a:cubicBezTo>
                  <a:pt x="31962" y="73714"/>
                  <a:pt x="31962" y="74476"/>
                  <a:pt x="31962" y="75047"/>
                </a:cubicBezTo>
                <a:cubicBezTo>
                  <a:pt x="31401" y="75428"/>
                  <a:pt x="31401" y="77523"/>
                  <a:pt x="31401" y="78476"/>
                </a:cubicBezTo>
                <a:cubicBezTo>
                  <a:pt x="31401" y="79238"/>
                  <a:pt x="31401" y="80380"/>
                  <a:pt x="31401" y="80571"/>
                </a:cubicBezTo>
                <a:cubicBezTo>
                  <a:pt x="31401" y="80761"/>
                  <a:pt x="31401" y="80952"/>
                  <a:pt x="30841" y="80952"/>
                </a:cubicBezTo>
                <a:cubicBezTo>
                  <a:pt x="30841" y="81142"/>
                  <a:pt x="30841" y="81523"/>
                  <a:pt x="30841" y="82095"/>
                </a:cubicBezTo>
                <a:cubicBezTo>
                  <a:pt x="30280" y="82476"/>
                  <a:pt x="29719" y="83809"/>
                  <a:pt x="29719" y="84000"/>
                </a:cubicBezTo>
                <a:cubicBezTo>
                  <a:pt x="29719" y="84190"/>
                  <a:pt x="29719" y="84571"/>
                  <a:pt x="29158" y="84952"/>
                </a:cubicBezTo>
                <a:cubicBezTo>
                  <a:pt x="28598" y="85333"/>
                  <a:pt x="28037" y="86095"/>
                  <a:pt x="27476" y="86285"/>
                </a:cubicBezTo>
                <a:cubicBezTo>
                  <a:pt x="27476" y="86476"/>
                  <a:pt x="26915" y="87428"/>
                  <a:pt x="26355" y="88000"/>
                </a:cubicBezTo>
                <a:cubicBezTo>
                  <a:pt x="26355" y="88571"/>
                  <a:pt x="25794" y="89333"/>
                  <a:pt x="25794" y="89523"/>
                </a:cubicBezTo>
                <a:cubicBezTo>
                  <a:pt x="25794" y="89904"/>
                  <a:pt x="25233" y="89904"/>
                  <a:pt x="25233" y="90095"/>
                </a:cubicBezTo>
                <a:cubicBezTo>
                  <a:pt x="24672" y="90476"/>
                  <a:pt x="24672" y="90666"/>
                  <a:pt x="24672" y="90857"/>
                </a:cubicBezTo>
                <a:cubicBezTo>
                  <a:pt x="24672" y="91047"/>
                  <a:pt x="24672" y="91238"/>
                  <a:pt x="24672" y="91619"/>
                </a:cubicBezTo>
                <a:cubicBezTo>
                  <a:pt x="24112" y="91809"/>
                  <a:pt x="24112" y="92380"/>
                  <a:pt x="23551" y="92761"/>
                </a:cubicBezTo>
                <a:cubicBezTo>
                  <a:pt x="23551" y="93142"/>
                  <a:pt x="22990" y="93904"/>
                  <a:pt x="22429" y="94285"/>
                </a:cubicBezTo>
                <a:cubicBezTo>
                  <a:pt x="22429" y="94666"/>
                  <a:pt x="21869" y="95238"/>
                  <a:pt x="21869" y="95619"/>
                </a:cubicBezTo>
                <a:cubicBezTo>
                  <a:pt x="21308" y="96000"/>
                  <a:pt x="21308" y="96761"/>
                  <a:pt x="21308" y="97142"/>
                </a:cubicBezTo>
                <a:cubicBezTo>
                  <a:pt x="21308" y="97333"/>
                  <a:pt x="20186" y="98285"/>
                  <a:pt x="20186" y="98857"/>
                </a:cubicBezTo>
                <a:cubicBezTo>
                  <a:pt x="19626" y="99619"/>
                  <a:pt x="18504" y="100952"/>
                  <a:pt x="18504" y="101523"/>
                </a:cubicBezTo>
                <a:cubicBezTo>
                  <a:pt x="17943" y="101904"/>
                  <a:pt x="17383" y="102666"/>
                  <a:pt x="17383" y="103047"/>
                </a:cubicBezTo>
                <a:cubicBezTo>
                  <a:pt x="16822" y="103238"/>
                  <a:pt x="16261" y="104000"/>
                  <a:pt x="16261" y="104190"/>
                </a:cubicBezTo>
                <a:cubicBezTo>
                  <a:pt x="16261" y="104380"/>
                  <a:pt x="16261" y="104571"/>
                  <a:pt x="15700" y="104761"/>
                </a:cubicBezTo>
                <a:cubicBezTo>
                  <a:pt x="15700" y="104952"/>
                  <a:pt x="15140" y="105523"/>
                  <a:pt x="14579" y="105714"/>
                </a:cubicBezTo>
                <a:cubicBezTo>
                  <a:pt x="14579" y="106095"/>
                  <a:pt x="13457" y="107428"/>
                  <a:pt x="12897" y="108000"/>
                </a:cubicBezTo>
                <a:cubicBezTo>
                  <a:pt x="12336" y="108571"/>
                  <a:pt x="11775" y="108952"/>
                  <a:pt x="11214" y="109523"/>
                </a:cubicBezTo>
                <a:cubicBezTo>
                  <a:pt x="10654" y="109904"/>
                  <a:pt x="10093" y="110476"/>
                  <a:pt x="10093" y="110666"/>
                </a:cubicBezTo>
                <a:cubicBezTo>
                  <a:pt x="10093" y="111047"/>
                  <a:pt x="10093" y="111809"/>
                  <a:pt x="10093" y="112000"/>
                </a:cubicBezTo>
                <a:cubicBezTo>
                  <a:pt x="10093" y="112190"/>
                  <a:pt x="10093" y="112952"/>
                  <a:pt x="10093" y="113142"/>
                </a:cubicBezTo>
                <a:cubicBezTo>
                  <a:pt x="9532" y="113333"/>
                  <a:pt x="9532" y="113904"/>
                  <a:pt x="9532" y="114095"/>
                </a:cubicBezTo>
                <a:cubicBezTo>
                  <a:pt x="9532" y="114285"/>
                  <a:pt x="9532" y="114476"/>
                  <a:pt x="9532" y="114666"/>
                </a:cubicBezTo>
                <a:cubicBezTo>
                  <a:pt x="9532" y="114666"/>
                  <a:pt x="8971" y="114857"/>
                  <a:pt x="9532" y="114857"/>
                </a:cubicBezTo>
                <a:cubicBezTo>
                  <a:pt x="9532" y="115047"/>
                  <a:pt x="9532" y="115047"/>
                  <a:pt x="8971" y="115047"/>
                </a:cubicBezTo>
                <a:cubicBezTo>
                  <a:pt x="8411" y="115238"/>
                  <a:pt x="8411" y="115619"/>
                  <a:pt x="8411" y="115619"/>
                </a:cubicBezTo>
                <a:cubicBezTo>
                  <a:pt x="8411" y="115809"/>
                  <a:pt x="8411" y="115809"/>
                  <a:pt x="8411" y="115809"/>
                </a:cubicBezTo>
                <a:cubicBezTo>
                  <a:pt x="7850" y="116000"/>
                  <a:pt x="7850" y="116000"/>
                  <a:pt x="7289" y="116000"/>
                </a:cubicBezTo>
                <a:cubicBezTo>
                  <a:pt x="7289" y="116000"/>
                  <a:pt x="6728" y="116190"/>
                  <a:pt x="6168" y="116380"/>
                </a:cubicBezTo>
                <a:cubicBezTo>
                  <a:pt x="6168" y="116380"/>
                  <a:pt x="6168" y="116571"/>
                  <a:pt x="6168" y="116571"/>
                </a:cubicBezTo>
                <a:cubicBezTo>
                  <a:pt x="5607" y="116761"/>
                  <a:pt x="5607" y="116761"/>
                  <a:pt x="5607" y="116761"/>
                </a:cubicBezTo>
                <a:cubicBezTo>
                  <a:pt x="5046" y="116761"/>
                  <a:pt x="4485" y="116952"/>
                  <a:pt x="4485" y="116952"/>
                </a:cubicBezTo>
                <a:cubicBezTo>
                  <a:pt x="4485" y="117142"/>
                  <a:pt x="3925" y="117142"/>
                  <a:pt x="3925" y="117142"/>
                </a:cubicBezTo>
                <a:cubicBezTo>
                  <a:pt x="3925" y="117333"/>
                  <a:pt x="3364" y="117333"/>
                  <a:pt x="2803" y="117523"/>
                </a:cubicBezTo>
                <a:cubicBezTo>
                  <a:pt x="2803" y="117714"/>
                  <a:pt x="2803" y="117714"/>
                  <a:pt x="2242" y="117714"/>
                </a:cubicBezTo>
                <a:cubicBezTo>
                  <a:pt x="2242" y="117714"/>
                  <a:pt x="1682" y="117904"/>
                  <a:pt x="1682" y="118095"/>
                </a:cubicBezTo>
                <a:cubicBezTo>
                  <a:pt x="1121" y="118285"/>
                  <a:pt x="560" y="118476"/>
                  <a:pt x="560" y="118666"/>
                </a:cubicBezTo>
                <a:cubicBezTo>
                  <a:pt x="0" y="118666"/>
                  <a:pt x="560" y="118666"/>
                  <a:pt x="560" y="118666"/>
                </a:cubicBezTo>
                <a:cubicBezTo>
                  <a:pt x="560" y="118857"/>
                  <a:pt x="560" y="118857"/>
                  <a:pt x="560" y="119047"/>
                </a:cubicBezTo>
                <a:cubicBezTo>
                  <a:pt x="1121" y="119047"/>
                  <a:pt x="1121" y="119047"/>
                  <a:pt x="1121" y="119047"/>
                </a:cubicBezTo>
                <a:cubicBezTo>
                  <a:pt x="1121" y="119238"/>
                  <a:pt x="1121" y="119428"/>
                  <a:pt x="1121" y="119428"/>
                </a:cubicBezTo>
                <a:cubicBezTo>
                  <a:pt x="1682" y="119428"/>
                  <a:pt x="1682" y="119619"/>
                  <a:pt x="1682" y="119619"/>
                </a:cubicBezTo>
                <a:cubicBezTo>
                  <a:pt x="1682" y="119809"/>
                  <a:pt x="2803" y="119809"/>
                  <a:pt x="3364" y="119809"/>
                </a:cubicBezTo>
                <a:cubicBezTo>
                  <a:pt x="4485" y="120000"/>
                  <a:pt x="5607" y="120000"/>
                  <a:pt x="6728" y="120000"/>
                </a:cubicBezTo>
                <a:cubicBezTo>
                  <a:pt x="7850" y="120000"/>
                  <a:pt x="9532" y="120000"/>
                  <a:pt x="10654" y="119809"/>
                </a:cubicBezTo>
                <a:cubicBezTo>
                  <a:pt x="11775" y="119809"/>
                  <a:pt x="14018" y="119619"/>
                  <a:pt x="15140" y="119428"/>
                </a:cubicBezTo>
                <a:cubicBezTo>
                  <a:pt x="16261" y="119238"/>
                  <a:pt x="17383" y="119238"/>
                  <a:pt x="18504" y="119047"/>
                </a:cubicBezTo>
                <a:cubicBezTo>
                  <a:pt x="19626" y="119047"/>
                  <a:pt x="20747" y="118857"/>
                  <a:pt x="21308" y="118666"/>
                </a:cubicBezTo>
                <a:cubicBezTo>
                  <a:pt x="21869" y="118476"/>
                  <a:pt x="21308" y="117904"/>
                  <a:pt x="21308" y="117714"/>
                </a:cubicBezTo>
                <a:cubicBezTo>
                  <a:pt x="21308" y="117333"/>
                  <a:pt x="21869" y="117142"/>
                  <a:pt x="21869" y="116952"/>
                </a:cubicBezTo>
                <a:cubicBezTo>
                  <a:pt x="21869" y="116952"/>
                  <a:pt x="21869" y="116761"/>
                  <a:pt x="21869" y="116761"/>
                </a:cubicBezTo>
                <a:cubicBezTo>
                  <a:pt x="21869" y="116571"/>
                  <a:pt x="22429" y="116190"/>
                  <a:pt x="22990" y="116000"/>
                </a:cubicBezTo>
                <a:cubicBezTo>
                  <a:pt x="22990" y="116000"/>
                  <a:pt x="22990" y="116000"/>
                  <a:pt x="23551" y="116000"/>
                </a:cubicBezTo>
                <a:cubicBezTo>
                  <a:pt x="23551" y="116000"/>
                  <a:pt x="26355" y="116190"/>
                  <a:pt x="26355" y="116190"/>
                </a:cubicBezTo>
                <a:cubicBezTo>
                  <a:pt x="26915" y="116190"/>
                  <a:pt x="26355" y="116190"/>
                  <a:pt x="26355" y="116380"/>
                </a:cubicBezTo>
                <a:cubicBezTo>
                  <a:pt x="26355" y="116571"/>
                  <a:pt x="26355" y="116761"/>
                  <a:pt x="26355" y="116761"/>
                </a:cubicBezTo>
                <a:cubicBezTo>
                  <a:pt x="26355" y="116761"/>
                  <a:pt x="26355" y="116952"/>
                  <a:pt x="26355" y="117142"/>
                </a:cubicBezTo>
                <a:cubicBezTo>
                  <a:pt x="26355" y="117142"/>
                  <a:pt x="26355" y="117142"/>
                  <a:pt x="27476" y="117333"/>
                </a:cubicBezTo>
                <a:cubicBezTo>
                  <a:pt x="28037" y="117333"/>
                  <a:pt x="30280" y="117523"/>
                  <a:pt x="30841" y="117523"/>
                </a:cubicBezTo>
                <a:cubicBezTo>
                  <a:pt x="31401" y="117523"/>
                  <a:pt x="32523" y="117333"/>
                  <a:pt x="32523" y="117333"/>
                </a:cubicBezTo>
                <a:cubicBezTo>
                  <a:pt x="33084" y="117333"/>
                  <a:pt x="32523" y="117142"/>
                  <a:pt x="32523" y="117142"/>
                </a:cubicBezTo>
                <a:cubicBezTo>
                  <a:pt x="32523" y="116952"/>
                  <a:pt x="32523" y="116761"/>
                  <a:pt x="32523" y="116761"/>
                </a:cubicBezTo>
                <a:cubicBezTo>
                  <a:pt x="32523" y="116571"/>
                  <a:pt x="32523" y="116571"/>
                  <a:pt x="32523" y="116761"/>
                </a:cubicBezTo>
                <a:cubicBezTo>
                  <a:pt x="33084" y="116761"/>
                  <a:pt x="34205" y="116761"/>
                  <a:pt x="35327" y="116761"/>
                </a:cubicBezTo>
                <a:cubicBezTo>
                  <a:pt x="35887" y="116952"/>
                  <a:pt x="39252" y="117142"/>
                  <a:pt x="40373" y="117142"/>
                </a:cubicBezTo>
                <a:cubicBezTo>
                  <a:pt x="41495" y="117142"/>
                  <a:pt x="42616" y="117142"/>
                  <a:pt x="43177" y="117333"/>
                </a:cubicBezTo>
                <a:cubicBezTo>
                  <a:pt x="43738" y="117333"/>
                  <a:pt x="43738" y="117333"/>
                  <a:pt x="43738" y="117333"/>
                </a:cubicBezTo>
                <a:cubicBezTo>
                  <a:pt x="43738" y="117333"/>
                  <a:pt x="44859" y="117333"/>
                  <a:pt x="45420" y="117333"/>
                </a:cubicBezTo>
                <a:cubicBezTo>
                  <a:pt x="45981" y="117333"/>
                  <a:pt x="45981" y="117523"/>
                  <a:pt x="45981" y="117523"/>
                </a:cubicBezTo>
                <a:cubicBezTo>
                  <a:pt x="46542" y="117523"/>
                  <a:pt x="46542" y="117523"/>
                  <a:pt x="47102" y="117523"/>
                </a:cubicBezTo>
                <a:cubicBezTo>
                  <a:pt x="47102" y="117523"/>
                  <a:pt x="47663" y="117333"/>
                  <a:pt x="47663" y="117142"/>
                </a:cubicBezTo>
                <a:cubicBezTo>
                  <a:pt x="48224" y="116952"/>
                  <a:pt x="48224" y="116952"/>
                  <a:pt x="48224" y="116761"/>
                </a:cubicBezTo>
                <a:cubicBezTo>
                  <a:pt x="48224" y="116380"/>
                  <a:pt x="48224" y="116000"/>
                  <a:pt x="48224" y="116000"/>
                </a:cubicBezTo>
                <a:cubicBezTo>
                  <a:pt x="48224" y="115809"/>
                  <a:pt x="48224" y="115619"/>
                  <a:pt x="48224" y="115428"/>
                </a:cubicBezTo>
                <a:cubicBezTo>
                  <a:pt x="48224" y="115238"/>
                  <a:pt x="48224" y="115047"/>
                  <a:pt x="48224" y="114857"/>
                </a:cubicBezTo>
                <a:cubicBezTo>
                  <a:pt x="48224" y="114666"/>
                  <a:pt x="49345" y="112190"/>
                  <a:pt x="49345" y="111619"/>
                </a:cubicBezTo>
                <a:cubicBezTo>
                  <a:pt x="49906" y="110476"/>
                  <a:pt x="50467" y="108952"/>
                  <a:pt x="51028" y="108571"/>
                </a:cubicBezTo>
                <a:cubicBezTo>
                  <a:pt x="51028" y="108190"/>
                  <a:pt x="52149" y="105714"/>
                  <a:pt x="52149" y="105142"/>
                </a:cubicBezTo>
                <a:cubicBezTo>
                  <a:pt x="52149" y="104761"/>
                  <a:pt x="53271" y="102095"/>
                  <a:pt x="53271" y="101523"/>
                </a:cubicBezTo>
                <a:cubicBezTo>
                  <a:pt x="53831" y="101142"/>
                  <a:pt x="53831" y="99619"/>
                  <a:pt x="53831" y="99238"/>
                </a:cubicBezTo>
                <a:cubicBezTo>
                  <a:pt x="54392" y="98857"/>
                  <a:pt x="54392" y="96761"/>
                  <a:pt x="54953" y="96380"/>
                </a:cubicBezTo>
                <a:cubicBezTo>
                  <a:pt x="54953" y="96000"/>
                  <a:pt x="54953" y="94285"/>
                  <a:pt x="54953" y="94095"/>
                </a:cubicBezTo>
                <a:cubicBezTo>
                  <a:pt x="54953" y="93714"/>
                  <a:pt x="55514" y="92000"/>
                  <a:pt x="55514" y="91809"/>
                </a:cubicBezTo>
                <a:cubicBezTo>
                  <a:pt x="55514" y="91428"/>
                  <a:pt x="55514" y="90285"/>
                  <a:pt x="55514" y="90095"/>
                </a:cubicBezTo>
                <a:cubicBezTo>
                  <a:pt x="55514" y="89904"/>
                  <a:pt x="56074" y="88952"/>
                  <a:pt x="56074" y="88380"/>
                </a:cubicBezTo>
                <a:cubicBezTo>
                  <a:pt x="56074" y="88000"/>
                  <a:pt x="56074" y="87809"/>
                  <a:pt x="56074" y="87619"/>
                </a:cubicBezTo>
                <a:cubicBezTo>
                  <a:pt x="56074" y="87428"/>
                  <a:pt x="56635" y="86666"/>
                  <a:pt x="56635" y="86476"/>
                </a:cubicBezTo>
                <a:cubicBezTo>
                  <a:pt x="56635" y="86476"/>
                  <a:pt x="56635" y="86285"/>
                  <a:pt x="56635" y="86095"/>
                </a:cubicBezTo>
                <a:cubicBezTo>
                  <a:pt x="56635" y="86095"/>
                  <a:pt x="56635" y="85714"/>
                  <a:pt x="57196" y="85523"/>
                </a:cubicBezTo>
                <a:cubicBezTo>
                  <a:pt x="57196" y="85142"/>
                  <a:pt x="57196" y="84571"/>
                  <a:pt x="57196" y="84190"/>
                </a:cubicBezTo>
                <a:cubicBezTo>
                  <a:pt x="57196" y="84000"/>
                  <a:pt x="57757" y="82857"/>
                  <a:pt x="57757" y="82666"/>
                </a:cubicBezTo>
                <a:cubicBezTo>
                  <a:pt x="58317" y="82285"/>
                  <a:pt x="58317" y="82095"/>
                  <a:pt x="58317" y="81904"/>
                </a:cubicBezTo>
                <a:cubicBezTo>
                  <a:pt x="58317" y="81714"/>
                  <a:pt x="58317" y="81714"/>
                  <a:pt x="58317" y="81333"/>
                </a:cubicBezTo>
                <a:cubicBezTo>
                  <a:pt x="58317" y="81142"/>
                  <a:pt x="58317" y="81142"/>
                  <a:pt x="58317" y="80952"/>
                </a:cubicBezTo>
                <a:cubicBezTo>
                  <a:pt x="58878" y="80761"/>
                  <a:pt x="59439" y="80190"/>
                  <a:pt x="59439" y="79809"/>
                </a:cubicBezTo>
                <a:cubicBezTo>
                  <a:pt x="60000" y="79428"/>
                  <a:pt x="60560" y="78666"/>
                  <a:pt x="60560" y="78476"/>
                </a:cubicBezTo>
                <a:cubicBezTo>
                  <a:pt x="60560" y="78095"/>
                  <a:pt x="61121" y="77333"/>
                  <a:pt x="61121" y="77142"/>
                </a:cubicBezTo>
                <a:cubicBezTo>
                  <a:pt x="61121" y="77142"/>
                  <a:pt x="61121" y="77142"/>
                  <a:pt x="61682" y="76952"/>
                </a:cubicBezTo>
                <a:cubicBezTo>
                  <a:pt x="61682" y="76761"/>
                  <a:pt x="62242" y="76190"/>
                  <a:pt x="62803" y="76000"/>
                </a:cubicBezTo>
                <a:cubicBezTo>
                  <a:pt x="62803" y="75619"/>
                  <a:pt x="63364" y="75238"/>
                  <a:pt x="63364" y="75047"/>
                </a:cubicBezTo>
                <a:cubicBezTo>
                  <a:pt x="63364" y="74857"/>
                  <a:pt x="63925" y="74476"/>
                  <a:pt x="63925" y="73904"/>
                </a:cubicBezTo>
                <a:cubicBezTo>
                  <a:pt x="64485" y="73523"/>
                  <a:pt x="66728" y="72000"/>
                  <a:pt x="67289" y="71619"/>
                </a:cubicBezTo>
                <a:cubicBezTo>
                  <a:pt x="67289" y="71428"/>
                  <a:pt x="69532" y="70095"/>
                  <a:pt x="71214" y="68190"/>
                </a:cubicBezTo>
                <a:cubicBezTo>
                  <a:pt x="71775" y="67428"/>
                  <a:pt x="73457" y="65904"/>
                  <a:pt x="74018" y="65142"/>
                </a:cubicBezTo>
                <a:cubicBezTo>
                  <a:pt x="74579" y="64571"/>
                  <a:pt x="75140" y="64000"/>
                  <a:pt x="75700" y="63809"/>
                </a:cubicBezTo>
                <a:cubicBezTo>
                  <a:pt x="75700" y="63619"/>
                  <a:pt x="76822" y="63238"/>
                  <a:pt x="76822" y="63047"/>
                </a:cubicBezTo>
                <a:cubicBezTo>
                  <a:pt x="77383" y="62857"/>
                  <a:pt x="77383" y="62857"/>
                  <a:pt x="77383" y="62857"/>
                </a:cubicBezTo>
                <a:cubicBezTo>
                  <a:pt x="77383" y="62857"/>
                  <a:pt x="78504" y="62857"/>
                  <a:pt x="78504" y="62857"/>
                </a:cubicBezTo>
                <a:cubicBezTo>
                  <a:pt x="79065" y="62857"/>
                  <a:pt x="79065" y="62857"/>
                  <a:pt x="79065" y="63047"/>
                </a:cubicBezTo>
                <a:cubicBezTo>
                  <a:pt x="79626" y="63047"/>
                  <a:pt x="79626" y="63238"/>
                  <a:pt x="79626" y="63619"/>
                </a:cubicBezTo>
                <a:cubicBezTo>
                  <a:pt x="79626" y="63809"/>
                  <a:pt x="79626" y="64000"/>
                  <a:pt x="79626" y="64761"/>
                </a:cubicBezTo>
                <a:cubicBezTo>
                  <a:pt x="79626" y="65333"/>
                  <a:pt x="80186" y="65714"/>
                  <a:pt x="80186" y="66285"/>
                </a:cubicBezTo>
                <a:cubicBezTo>
                  <a:pt x="80747" y="66857"/>
                  <a:pt x="81308" y="67619"/>
                  <a:pt x="81308" y="67809"/>
                </a:cubicBezTo>
                <a:cubicBezTo>
                  <a:pt x="81869" y="68380"/>
                  <a:pt x="82429" y="69523"/>
                  <a:pt x="82990" y="70285"/>
                </a:cubicBezTo>
                <a:cubicBezTo>
                  <a:pt x="82990" y="71047"/>
                  <a:pt x="82990" y="72571"/>
                  <a:pt x="83551" y="73142"/>
                </a:cubicBezTo>
                <a:cubicBezTo>
                  <a:pt x="83551" y="73714"/>
                  <a:pt x="83551" y="75428"/>
                  <a:pt x="83551" y="75809"/>
                </a:cubicBezTo>
                <a:cubicBezTo>
                  <a:pt x="83551" y="76190"/>
                  <a:pt x="84112" y="76571"/>
                  <a:pt x="84112" y="76952"/>
                </a:cubicBezTo>
                <a:cubicBezTo>
                  <a:pt x="84112" y="77333"/>
                  <a:pt x="84112" y="77904"/>
                  <a:pt x="84112" y="78095"/>
                </a:cubicBezTo>
                <a:cubicBezTo>
                  <a:pt x="84112" y="78476"/>
                  <a:pt x="84112" y="79809"/>
                  <a:pt x="84112" y="80000"/>
                </a:cubicBezTo>
                <a:cubicBezTo>
                  <a:pt x="84112" y="80190"/>
                  <a:pt x="84112" y="80952"/>
                  <a:pt x="84112" y="81142"/>
                </a:cubicBezTo>
                <a:cubicBezTo>
                  <a:pt x="84672" y="81523"/>
                  <a:pt x="84672" y="81523"/>
                  <a:pt x="84672" y="82095"/>
                </a:cubicBezTo>
                <a:cubicBezTo>
                  <a:pt x="84672" y="82476"/>
                  <a:pt x="84672" y="82666"/>
                  <a:pt x="84672" y="83047"/>
                </a:cubicBezTo>
                <a:cubicBezTo>
                  <a:pt x="84672" y="83428"/>
                  <a:pt x="84672" y="83619"/>
                  <a:pt x="84672" y="83809"/>
                </a:cubicBezTo>
                <a:cubicBezTo>
                  <a:pt x="84672" y="84000"/>
                  <a:pt x="84672" y="84380"/>
                  <a:pt x="84672" y="84761"/>
                </a:cubicBezTo>
                <a:cubicBezTo>
                  <a:pt x="84672" y="85142"/>
                  <a:pt x="84672" y="85714"/>
                  <a:pt x="84672" y="86476"/>
                </a:cubicBezTo>
                <a:cubicBezTo>
                  <a:pt x="84672" y="87238"/>
                  <a:pt x="84672" y="88000"/>
                  <a:pt x="84672" y="88571"/>
                </a:cubicBezTo>
                <a:cubicBezTo>
                  <a:pt x="84672" y="88952"/>
                  <a:pt x="85233" y="91047"/>
                  <a:pt x="85233" y="92190"/>
                </a:cubicBezTo>
                <a:cubicBezTo>
                  <a:pt x="85233" y="93333"/>
                  <a:pt x="85233" y="94666"/>
                  <a:pt x="85233" y="95428"/>
                </a:cubicBezTo>
                <a:cubicBezTo>
                  <a:pt x="85233" y="96000"/>
                  <a:pt x="85233" y="97904"/>
                  <a:pt x="85233" y="98476"/>
                </a:cubicBezTo>
                <a:cubicBezTo>
                  <a:pt x="85233" y="98857"/>
                  <a:pt x="85233" y="100380"/>
                  <a:pt x="85233" y="100761"/>
                </a:cubicBezTo>
                <a:cubicBezTo>
                  <a:pt x="85233" y="101333"/>
                  <a:pt x="85233" y="101523"/>
                  <a:pt x="84672" y="102095"/>
                </a:cubicBezTo>
                <a:cubicBezTo>
                  <a:pt x="84672" y="102857"/>
                  <a:pt x="84672" y="104000"/>
                  <a:pt x="84112" y="104761"/>
                </a:cubicBezTo>
                <a:cubicBezTo>
                  <a:pt x="84112" y="105523"/>
                  <a:pt x="83551" y="107619"/>
                  <a:pt x="83551" y="108190"/>
                </a:cubicBezTo>
                <a:cubicBezTo>
                  <a:pt x="83551" y="108571"/>
                  <a:pt x="83551" y="109714"/>
                  <a:pt x="82990" y="110095"/>
                </a:cubicBezTo>
                <a:cubicBezTo>
                  <a:pt x="82990" y="110476"/>
                  <a:pt x="82990" y="110666"/>
                  <a:pt x="83551" y="111047"/>
                </a:cubicBezTo>
                <a:cubicBezTo>
                  <a:pt x="83551" y="111619"/>
                  <a:pt x="85233" y="113142"/>
                  <a:pt x="85233" y="113142"/>
                </a:cubicBezTo>
                <a:cubicBezTo>
                  <a:pt x="85794" y="113333"/>
                  <a:pt x="85794" y="113523"/>
                  <a:pt x="85794" y="113904"/>
                </a:cubicBezTo>
                <a:cubicBezTo>
                  <a:pt x="85794" y="114285"/>
                  <a:pt x="85794" y="114666"/>
                  <a:pt x="85794" y="115047"/>
                </a:cubicBezTo>
                <a:cubicBezTo>
                  <a:pt x="85794" y="115238"/>
                  <a:pt x="86355" y="116000"/>
                  <a:pt x="86355" y="116000"/>
                </a:cubicBezTo>
                <a:cubicBezTo>
                  <a:pt x="86355" y="116000"/>
                  <a:pt x="86355" y="116000"/>
                  <a:pt x="86915" y="116190"/>
                </a:cubicBezTo>
                <a:cubicBezTo>
                  <a:pt x="88037" y="116380"/>
                  <a:pt x="88037" y="116380"/>
                  <a:pt x="88598" y="116571"/>
                </a:cubicBezTo>
                <a:cubicBezTo>
                  <a:pt x="89158" y="116571"/>
                  <a:pt x="89158" y="116571"/>
                  <a:pt x="89719" y="116571"/>
                </a:cubicBezTo>
                <a:cubicBezTo>
                  <a:pt x="90841" y="116571"/>
                  <a:pt x="90841" y="116571"/>
                  <a:pt x="91401" y="116571"/>
                </a:cubicBezTo>
                <a:cubicBezTo>
                  <a:pt x="91401" y="116380"/>
                  <a:pt x="91401" y="116571"/>
                  <a:pt x="91401" y="116952"/>
                </a:cubicBezTo>
                <a:cubicBezTo>
                  <a:pt x="91401" y="117333"/>
                  <a:pt x="91962" y="117523"/>
                  <a:pt x="91962" y="117714"/>
                </a:cubicBezTo>
                <a:cubicBezTo>
                  <a:pt x="91962" y="117714"/>
                  <a:pt x="92523" y="117904"/>
                  <a:pt x="91962" y="118095"/>
                </a:cubicBezTo>
                <a:cubicBezTo>
                  <a:pt x="91962" y="118095"/>
                  <a:pt x="91962" y="118285"/>
                  <a:pt x="92523" y="118476"/>
                </a:cubicBezTo>
                <a:cubicBezTo>
                  <a:pt x="93084" y="118476"/>
                  <a:pt x="93644" y="118666"/>
                  <a:pt x="93644" y="118857"/>
                </a:cubicBezTo>
                <a:cubicBezTo>
                  <a:pt x="94205" y="118857"/>
                  <a:pt x="95327" y="119047"/>
                  <a:pt x="96448" y="119238"/>
                </a:cubicBezTo>
                <a:cubicBezTo>
                  <a:pt x="98130" y="119238"/>
                  <a:pt x="99813" y="119238"/>
                  <a:pt x="101495" y="119238"/>
                </a:cubicBezTo>
                <a:cubicBezTo>
                  <a:pt x="102616" y="119238"/>
                  <a:pt x="104859" y="119238"/>
                  <a:pt x="105981" y="119238"/>
                </a:cubicBezTo>
                <a:cubicBezTo>
                  <a:pt x="106542" y="119238"/>
                  <a:pt x="108785" y="119047"/>
                  <a:pt x="109345" y="118857"/>
                </a:cubicBezTo>
                <a:cubicBezTo>
                  <a:pt x="109906" y="118666"/>
                  <a:pt x="110467" y="118095"/>
                  <a:pt x="111028" y="117904"/>
                </a:cubicBezTo>
                <a:cubicBezTo>
                  <a:pt x="111028" y="117714"/>
                  <a:pt x="111028" y="117523"/>
                  <a:pt x="111028" y="117333"/>
                </a:cubicBezTo>
                <a:cubicBezTo>
                  <a:pt x="111028" y="117142"/>
                  <a:pt x="110467" y="116761"/>
                  <a:pt x="110467" y="116761"/>
                </a:cubicBezTo>
                <a:cubicBezTo>
                  <a:pt x="109906" y="116571"/>
                  <a:pt x="109906" y="116571"/>
                  <a:pt x="109906" y="116380"/>
                </a:cubicBezTo>
                <a:cubicBezTo>
                  <a:pt x="109906" y="116190"/>
                  <a:pt x="109906" y="116190"/>
                  <a:pt x="110467" y="116190"/>
                </a:cubicBezTo>
                <a:cubicBezTo>
                  <a:pt x="111028" y="116190"/>
                  <a:pt x="113271" y="116190"/>
                  <a:pt x="113831" y="116380"/>
                </a:cubicBezTo>
                <a:cubicBezTo>
                  <a:pt x="114953" y="116380"/>
                  <a:pt x="114953" y="116380"/>
                  <a:pt x="115514" y="116190"/>
                </a:cubicBezTo>
                <a:cubicBezTo>
                  <a:pt x="116074" y="116190"/>
                  <a:pt x="116635" y="116190"/>
                  <a:pt x="117196" y="116190"/>
                </a:cubicBezTo>
                <a:cubicBezTo>
                  <a:pt x="117196" y="116190"/>
                  <a:pt x="117757" y="116190"/>
                  <a:pt x="117757" y="116190"/>
                </a:cubicBezTo>
                <a:cubicBezTo>
                  <a:pt x="118317" y="116190"/>
                  <a:pt x="118317" y="116000"/>
                  <a:pt x="118317" y="115809"/>
                </a:cubicBezTo>
                <a:cubicBezTo>
                  <a:pt x="118878" y="115809"/>
                  <a:pt x="118878" y="115428"/>
                  <a:pt x="118878" y="115238"/>
                </a:cubicBezTo>
                <a:cubicBezTo>
                  <a:pt x="118878" y="115047"/>
                  <a:pt x="118878" y="114666"/>
                  <a:pt x="118878" y="114666"/>
                </a:cubicBezTo>
                <a:cubicBezTo>
                  <a:pt x="118878" y="114476"/>
                  <a:pt x="118878" y="114285"/>
                  <a:pt x="118878" y="113904"/>
                </a:cubicBezTo>
                <a:cubicBezTo>
                  <a:pt x="118878" y="113523"/>
                  <a:pt x="118878" y="113142"/>
                  <a:pt x="118878" y="112952"/>
                </a:cubicBezTo>
                <a:cubicBezTo>
                  <a:pt x="118878" y="112761"/>
                  <a:pt x="118878" y="112571"/>
                  <a:pt x="118878" y="112190"/>
                </a:cubicBezTo>
                <a:cubicBezTo>
                  <a:pt x="118878" y="112000"/>
                  <a:pt x="118878" y="111428"/>
                  <a:pt x="118878" y="111047"/>
                </a:cubicBezTo>
                <a:cubicBezTo>
                  <a:pt x="118878" y="110476"/>
                  <a:pt x="118878" y="109523"/>
                  <a:pt x="119439" y="108952"/>
                </a:cubicBezTo>
                <a:cubicBezTo>
                  <a:pt x="119439" y="108571"/>
                  <a:pt x="119439" y="108380"/>
                  <a:pt x="119439" y="108000"/>
                </a:cubicBezTo>
                <a:cubicBezTo>
                  <a:pt x="118878" y="107809"/>
                  <a:pt x="118878" y="105523"/>
                  <a:pt x="118317" y="105333"/>
                </a:cubicBezTo>
                <a:cubicBezTo>
                  <a:pt x="118317" y="104952"/>
                  <a:pt x="117757" y="103238"/>
                  <a:pt x="117757" y="102857"/>
                </a:cubicBezTo>
                <a:cubicBezTo>
                  <a:pt x="117757" y="102666"/>
                  <a:pt x="117757" y="100952"/>
                  <a:pt x="117196" y="100571"/>
                </a:cubicBezTo>
                <a:cubicBezTo>
                  <a:pt x="117196" y="100190"/>
                  <a:pt x="117196" y="99238"/>
                  <a:pt x="117196" y="98857"/>
                </a:cubicBezTo>
                <a:cubicBezTo>
                  <a:pt x="117196" y="98666"/>
                  <a:pt x="117196" y="98666"/>
                  <a:pt x="117196" y="98476"/>
                </a:cubicBezTo>
                <a:cubicBezTo>
                  <a:pt x="117196" y="98095"/>
                  <a:pt x="116635" y="97904"/>
                  <a:pt x="116635" y="97333"/>
                </a:cubicBezTo>
                <a:cubicBezTo>
                  <a:pt x="116635" y="96952"/>
                  <a:pt x="116074" y="95809"/>
                  <a:pt x="116074" y="95238"/>
                </a:cubicBezTo>
                <a:cubicBezTo>
                  <a:pt x="115514" y="94666"/>
                  <a:pt x="114953" y="92380"/>
                  <a:pt x="114953" y="92000"/>
                </a:cubicBezTo>
                <a:cubicBezTo>
                  <a:pt x="114953" y="91428"/>
                  <a:pt x="114392" y="90285"/>
                  <a:pt x="114392" y="89904"/>
                </a:cubicBezTo>
                <a:cubicBezTo>
                  <a:pt x="114392" y="89714"/>
                  <a:pt x="114392" y="89142"/>
                  <a:pt x="114392" y="88761"/>
                </a:cubicBezTo>
                <a:cubicBezTo>
                  <a:pt x="114392" y="88571"/>
                  <a:pt x="113831" y="88190"/>
                  <a:pt x="113831" y="88000"/>
                </a:cubicBezTo>
                <a:cubicBezTo>
                  <a:pt x="113831" y="87619"/>
                  <a:pt x="113831" y="87047"/>
                  <a:pt x="113831" y="86857"/>
                </a:cubicBezTo>
                <a:cubicBezTo>
                  <a:pt x="113831" y="86476"/>
                  <a:pt x="113271" y="86095"/>
                  <a:pt x="113271" y="85904"/>
                </a:cubicBezTo>
                <a:cubicBezTo>
                  <a:pt x="113271" y="85904"/>
                  <a:pt x="113271" y="85523"/>
                  <a:pt x="113271" y="85142"/>
                </a:cubicBezTo>
                <a:cubicBezTo>
                  <a:pt x="113271" y="84952"/>
                  <a:pt x="113271" y="84761"/>
                  <a:pt x="113271" y="84380"/>
                </a:cubicBezTo>
                <a:cubicBezTo>
                  <a:pt x="113271" y="84000"/>
                  <a:pt x="112710" y="83047"/>
                  <a:pt x="112710" y="82857"/>
                </a:cubicBezTo>
                <a:cubicBezTo>
                  <a:pt x="112710" y="82666"/>
                  <a:pt x="112710" y="82095"/>
                  <a:pt x="112710" y="81714"/>
                </a:cubicBezTo>
                <a:cubicBezTo>
                  <a:pt x="112710" y="81523"/>
                  <a:pt x="112710" y="79809"/>
                  <a:pt x="112710" y="79238"/>
                </a:cubicBezTo>
                <a:cubicBezTo>
                  <a:pt x="112710" y="78857"/>
                  <a:pt x="112710" y="77714"/>
                  <a:pt x="112710" y="77333"/>
                </a:cubicBezTo>
                <a:cubicBezTo>
                  <a:pt x="112710" y="77142"/>
                  <a:pt x="112710" y="76380"/>
                  <a:pt x="112710" y="76000"/>
                </a:cubicBezTo>
                <a:cubicBezTo>
                  <a:pt x="113271" y="75619"/>
                  <a:pt x="113271" y="74857"/>
                  <a:pt x="113271" y="74095"/>
                </a:cubicBezTo>
                <a:cubicBezTo>
                  <a:pt x="113271" y="73523"/>
                  <a:pt x="113271" y="71619"/>
                  <a:pt x="113271" y="70666"/>
                </a:cubicBezTo>
                <a:cubicBezTo>
                  <a:pt x="113271" y="69714"/>
                  <a:pt x="113831" y="68952"/>
                  <a:pt x="113831" y="67809"/>
                </a:cubicBezTo>
                <a:cubicBezTo>
                  <a:pt x="114392" y="66666"/>
                  <a:pt x="114953" y="66285"/>
                  <a:pt x="114953" y="65714"/>
                </a:cubicBezTo>
                <a:cubicBezTo>
                  <a:pt x="115514" y="65142"/>
                  <a:pt x="116074" y="63809"/>
                  <a:pt x="116635" y="62857"/>
                </a:cubicBezTo>
                <a:cubicBezTo>
                  <a:pt x="117196" y="61904"/>
                  <a:pt x="117757" y="60571"/>
                  <a:pt x="117757" y="60380"/>
                </a:cubicBezTo>
                <a:cubicBezTo>
                  <a:pt x="117757" y="60000"/>
                  <a:pt x="117757" y="59619"/>
                  <a:pt x="117757" y="59428"/>
                </a:cubicBezTo>
                <a:cubicBezTo>
                  <a:pt x="118317" y="59238"/>
                  <a:pt x="118317" y="59047"/>
                  <a:pt x="117757" y="58857"/>
                </a:cubicBezTo>
                <a:cubicBezTo>
                  <a:pt x="117757" y="58476"/>
                  <a:pt x="117757" y="58285"/>
                  <a:pt x="117757" y="58095"/>
                </a:cubicBezTo>
                <a:cubicBezTo>
                  <a:pt x="117757" y="57904"/>
                  <a:pt x="117757" y="57904"/>
                  <a:pt x="117757" y="57904"/>
                </a:cubicBezTo>
                <a:cubicBezTo>
                  <a:pt x="118317" y="57904"/>
                  <a:pt x="118317" y="57714"/>
                  <a:pt x="118317" y="57333"/>
                </a:cubicBezTo>
                <a:cubicBezTo>
                  <a:pt x="118317" y="57142"/>
                  <a:pt x="118317" y="56761"/>
                  <a:pt x="117757" y="56571"/>
                </a:cubicBezTo>
                <a:cubicBezTo>
                  <a:pt x="117757" y="56380"/>
                  <a:pt x="117196" y="55809"/>
                  <a:pt x="117196" y="55619"/>
                </a:cubicBezTo>
                <a:cubicBezTo>
                  <a:pt x="117196" y="55619"/>
                  <a:pt x="116635" y="55238"/>
                  <a:pt x="116635" y="54857"/>
                </a:cubicBezTo>
                <a:cubicBezTo>
                  <a:pt x="116635" y="54476"/>
                  <a:pt x="116635" y="53714"/>
                  <a:pt x="116074" y="53142"/>
                </a:cubicBezTo>
                <a:cubicBezTo>
                  <a:pt x="116074" y="52571"/>
                  <a:pt x="115514" y="52380"/>
                  <a:pt x="115514" y="52190"/>
                </a:cubicBezTo>
                <a:cubicBezTo>
                  <a:pt x="115514" y="52000"/>
                  <a:pt x="114953" y="51428"/>
                  <a:pt x="114953" y="51238"/>
                </a:cubicBezTo>
                <a:cubicBezTo>
                  <a:pt x="114953" y="51047"/>
                  <a:pt x="114392" y="50476"/>
                  <a:pt x="113831" y="50095"/>
                </a:cubicBezTo>
                <a:cubicBezTo>
                  <a:pt x="113271" y="49714"/>
                  <a:pt x="112710" y="49333"/>
                  <a:pt x="112710" y="49142"/>
                </a:cubicBezTo>
                <a:cubicBezTo>
                  <a:pt x="112710" y="48952"/>
                  <a:pt x="112710" y="48380"/>
                  <a:pt x="112149" y="48190"/>
                </a:cubicBezTo>
                <a:cubicBezTo>
                  <a:pt x="112149" y="47809"/>
                  <a:pt x="112149" y="47619"/>
                  <a:pt x="112149" y="47428"/>
                </a:cubicBezTo>
                <a:cubicBezTo>
                  <a:pt x="112149" y="47047"/>
                  <a:pt x="112149" y="46857"/>
                  <a:pt x="111588" y="46666"/>
                </a:cubicBezTo>
                <a:cubicBezTo>
                  <a:pt x="111588" y="46476"/>
                  <a:pt x="110467" y="46095"/>
                  <a:pt x="109906" y="45904"/>
                </a:cubicBezTo>
                <a:cubicBezTo>
                  <a:pt x="109906" y="45714"/>
                  <a:pt x="108785" y="45333"/>
                  <a:pt x="108224" y="45333"/>
                </a:cubicBezTo>
                <a:cubicBezTo>
                  <a:pt x="108224" y="45142"/>
                  <a:pt x="106542" y="44000"/>
                  <a:pt x="106542" y="44000"/>
                </a:cubicBezTo>
                <a:cubicBezTo>
                  <a:pt x="106542" y="43809"/>
                  <a:pt x="105981" y="43809"/>
                  <a:pt x="105981" y="43619"/>
                </a:cubicBezTo>
                <a:cubicBezTo>
                  <a:pt x="105420" y="43428"/>
                  <a:pt x="104299" y="43047"/>
                  <a:pt x="103738" y="42857"/>
                </a:cubicBezTo>
                <a:cubicBezTo>
                  <a:pt x="103738" y="42666"/>
                  <a:pt x="103177" y="42476"/>
                  <a:pt x="103177" y="42476"/>
                </a:cubicBezTo>
                <a:cubicBezTo>
                  <a:pt x="103177" y="42285"/>
                  <a:pt x="102616" y="41714"/>
                  <a:pt x="102056" y="41714"/>
                </a:cubicBezTo>
                <a:cubicBezTo>
                  <a:pt x="102056" y="41523"/>
                  <a:pt x="102056" y="41333"/>
                  <a:pt x="102616" y="41142"/>
                </a:cubicBezTo>
                <a:cubicBezTo>
                  <a:pt x="103177" y="40761"/>
                  <a:pt x="103738" y="40380"/>
                  <a:pt x="104299" y="40190"/>
                </a:cubicBezTo>
                <a:cubicBezTo>
                  <a:pt x="104299" y="40000"/>
                  <a:pt x="104299" y="40000"/>
                  <a:pt x="104859" y="40190"/>
                </a:cubicBezTo>
                <a:cubicBezTo>
                  <a:pt x="105420" y="40380"/>
                  <a:pt x="107102" y="40380"/>
                  <a:pt x="107663" y="40380"/>
                </a:cubicBezTo>
                <a:cubicBezTo>
                  <a:pt x="108224" y="40190"/>
                  <a:pt x="111028" y="39809"/>
                  <a:pt x="112149" y="39619"/>
                </a:cubicBezTo>
                <a:cubicBezTo>
                  <a:pt x="114392" y="39047"/>
                  <a:pt x="115514" y="38476"/>
                  <a:pt x="116074" y="38095"/>
                </a:cubicBezTo>
                <a:cubicBezTo>
                  <a:pt x="118317" y="36761"/>
                  <a:pt x="118878" y="35428"/>
                  <a:pt x="119439" y="34666"/>
                </a:cubicBezTo>
                <a:cubicBezTo>
                  <a:pt x="120000" y="33904"/>
                  <a:pt x="120000" y="33142"/>
                  <a:pt x="120000" y="32761"/>
                </a:cubicBezTo>
                <a:cubicBezTo>
                  <a:pt x="120000" y="32380"/>
                  <a:pt x="119439" y="31238"/>
                  <a:pt x="119439" y="31047"/>
                </a:cubicBezTo>
                <a:cubicBezTo>
                  <a:pt x="119439" y="30857"/>
                  <a:pt x="119439" y="30666"/>
                  <a:pt x="119439" y="30666"/>
                </a:cubicBezTo>
                <a:close/>
              </a:path>
            </a:pathLst>
          </a:custGeom>
          <a:solidFill>
            <a:srgbClr val="7030A0"/>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64" name="Shape 105">
            <a:extLst>
              <a:ext uri="{FF2B5EF4-FFF2-40B4-BE49-F238E27FC236}">
                <a16:creationId xmlns:a16="http://schemas.microsoft.com/office/drawing/2014/main" id="{34A49865-88E4-9242-BE7A-ABE471020A9E}"/>
              </a:ext>
            </a:extLst>
          </p:cNvPr>
          <p:cNvSpPr/>
          <p:nvPr/>
        </p:nvSpPr>
        <p:spPr>
          <a:xfrm>
            <a:off x="4805915" y="5062828"/>
            <a:ext cx="218084" cy="649488"/>
          </a:xfrm>
          <a:custGeom>
            <a:avLst/>
            <a:gdLst/>
            <a:ahLst/>
            <a:cxnLst/>
            <a:rect l="0" t="0" r="0" b="0"/>
            <a:pathLst>
              <a:path w="120000" h="120000" extrusionOk="0">
                <a:moveTo>
                  <a:pt x="120000" y="119154"/>
                </a:moveTo>
                <a:cubicBezTo>
                  <a:pt x="120000" y="118732"/>
                  <a:pt x="120000" y="118732"/>
                  <a:pt x="120000" y="118732"/>
                </a:cubicBezTo>
                <a:cubicBezTo>
                  <a:pt x="118651" y="118309"/>
                  <a:pt x="118651" y="118309"/>
                  <a:pt x="118651" y="118309"/>
                </a:cubicBezTo>
                <a:cubicBezTo>
                  <a:pt x="118651" y="118309"/>
                  <a:pt x="118651" y="117887"/>
                  <a:pt x="117303" y="117887"/>
                </a:cubicBezTo>
                <a:cubicBezTo>
                  <a:pt x="117303" y="117464"/>
                  <a:pt x="117303" y="117464"/>
                  <a:pt x="117303" y="117042"/>
                </a:cubicBezTo>
                <a:cubicBezTo>
                  <a:pt x="117303" y="117042"/>
                  <a:pt x="115955" y="116619"/>
                  <a:pt x="114606" y="116197"/>
                </a:cubicBezTo>
                <a:cubicBezTo>
                  <a:pt x="114606" y="116197"/>
                  <a:pt x="113258" y="116197"/>
                  <a:pt x="113258" y="115774"/>
                </a:cubicBezTo>
                <a:cubicBezTo>
                  <a:pt x="113258" y="115774"/>
                  <a:pt x="113258" y="115774"/>
                  <a:pt x="113258" y="115774"/>
                </a:cubicBezTo>
                <a:cubicBezTo>
                  <a:pt x="113258" y="115352"/>
                  <a:pt x="111910" y="115352"/>
                  <a:pt x="111910" y="115352"/>
                </a:cubicBezTo>
                <a:cubicBezTo>
                  <a:pt x="111910" y="114929"/>
                  <a:pt x="111910" y="114929"/>
                  <a:pt x="110561" y="114507"/>
                </a:cubicBezTo>
                <a:cubicBezTo>
                  <a:pt x="110561" y="114507"/>
                  <a:pt x="111910" y="114507"/>
                  <a:pt x="111910" y="114084"/>
                </a:cubicBezTo>
                <a:cubicBezTo>
                  <a:pt x="111910" y="113661"/>
                  <a:pt x="113258" y="113239"/>
                  <a:pt x="113258" y="112816"/>
                </a:cubicBezTo>
                <a:cubicBezTo>
                  <a:pt x="113258" y="112816"/>
                  <a:pt x="113258" y="112816"/>
                  <a:pt x="113258" y="112394"/>
                </a:cubicBezTo>
                <a:cubicBezTo>
                  <a:pt x="111910" y="112394"/>
                  <a:pt x="111910" y="112394"/>
                  <a:pt x="113258" y="112394"/>
                </a:cubicBezTo>
                <a:cubicBezTo>
                  <a:pt x="113258" y="112394"/>
                  <a:pt x="113258" y="111971"/>
                  <a:pt x="113258" y="111971"/>
                </a:cubicBezTo>
                <a:cubicBezTo>
                  <a:pt x="113258" y="111549"/>
                  <a:pt x="113258" y="111549"/>
                  <a:pt x="113258" y="111126"/>
                </a:cubicBezTo>
                <a:cubicBezTo>
                  <a:pt x="113258" y="111126"/>
                  <a:pt x="113258" y="109859"/>
                  <a:pt x="113258" y="109436"/>
                </a:cubicBezTo>
                <a:cubicBezTo>
                  <a:pt x="113258" y="109014"/>
                  <a:pt x="113258" y="107323"/>
                  <a:pt x="113258" y="106901"/>
                </a:cubicBezTo>
                <a:cubicBezTo>
                  <a:pt x="113258" y="106478"/>
                  <a:pt x="111910" y="105633"/>
                  <a:pt x="111910" y="105211"/>
                </a:cubicBezTo>
                <a:cubicBezTo>
                  <a:pt x="111910" y="105211"/>
                  <a:pt x="110561" y="103098"/>
                  <a:pt x="110561" y="102253"/>
                </a:cubicBezTo>
                <a:cubicBezTo>
                  <a:pt x="109213" y="101408"/>
                  <a:pt x="109213" y="100140"/>
                  <a:pt x="109213" y="99718"/>
                </a:cubicBezTo>
                <a:cubicBezTo>
                  <a:pt x="109213" y="99718"/>
                  <a:pt x="109213" y="98873"/>
                  <a:pt x="107865" y="98450"/>
                </a:cubicBezTo>
                <a:cubicBezTo>
                  <a:pt x="107865" y="98028"/>
                  <a:pt x="107865" y="96338"/>
                  <a:pt x="107865" y="95915"/>
                </a:cubicBezTo>
                <a:cubicBezTo>
                  <a:pt x="107865" y="95492"/>
                  <a:pt x="106516" y="94647"/>
                  <a:pt x="106516" y="94225"/>
                </a:cubicBezTo>
                <a:cubicBezTo>
                  <a:pt x="106516" y="93802"/>
                  <a:pt x="106516" y="92535"/>
                  <a:pt x="106516" y="92112"/>
                </a:cubicBezTo>
                <a:cubicBezTo>
                  <a:pt x="106516" y="92112"/>
                  <a:pt x="105168" y="91267"/>
                  <a:pt x="106516" y="90845"/>
                </a:cubicBezTo>
                <a:cubicBezTo>
                  <a:pt x="106516" y="90000"/>
                  <a:pt x="106516" y="89154"/>
                  <a:pt x="106516" y="88732"/>
                </a:cubicBezTo>
                <a:cubicBezTo>
                  <a:pt x="105168" y="87887"/>
                  <a:pt x="105168" y="86619"/>
                  <a:pt x="105168" y="86619"/>
                </a:cubicBezTo>
                <a:cubicBezTo>
                  <a:pt x="105168" y="86197"/>
                  <a:pt x="105168" y="84929"/>
                  <a:pt x="105168" y="84507"/>
                </a:cubicBezTo>
                <a:cubicBezTo>
                  <a:pt x="105168" y="84084"/>
                  <a:pt x="105168" y="83239"/>
                  <a:pt x="105168" y="83239"/>
                </a:cubicBezTo>
                <a:cubicBezTo>
                  <a:pt x="105168" y="82816"/>
                  <a:pt x="105168" y="81971"/>
                  <a:pt x="105168" y="81549"/>
                </a:cubicBezTo>
                <a:cubicBezTo>
                  <a:pt x="105168" y="81549"/>
                  <a:pt x="105168" y="80704"/>
                  <a:pt x="105168" y="80281"/>
                </a:cubicBezTo>
                <a:cubicBezTo>
                  <a:pt x="105168" y="79859"/>
                  <a:pt x="105168" y="78169"/>
                  <a:pt x="106516" y="77746"/>
                </a:cubicBezTo>
                <a:cubicBezTo>
                  <a:pt x="106516" y="76901"/>
                  <a:pt x="106516" y="76056"/>
                  <a:pt x="106516" y="75211"/>
                </a:cubicBezTo>
                <a:cubicBezTo>
                  <a:pt x="106516" y="74366"/>
                  <a:pt x="106516" y="73098"/>
                  <a:pt x="106516" y="72676"/>
                </a:cubicBezTo>
                <a:cubicBezTo>
                  <a:pt x="106516" y="72253"/>
                  <a:pt x="106516" y="70563"/>
                  <a:pt x="105168" y="69718"/>
                </a:cubicBezTo>
                <a:cubicBezTo>
                  <a:pt x="105168" y="69295"/>
                  <a:pt x="105168" y="68028"/>
                  <a:pt x="105168" y="67605"/>
                </a:cubicBezTo>
                <a:cubicBezTo>
                  <a:pt x="105168" y="67183"/>
                  <a:pt x="105168" y="66338"/>
                  <a:pt x="105168" y="65915"/>
                </a:cubicBezTo>
                <a:cubicBezTo>
                  <a:pt x="105168" y="65492"/>
                  <a:pt x="105168" y="65070"/>
                  <a:pt x="106516" y="64647"/>
                </a:cubicBezTo>
                <a:cubicBezTo>
                  <a:pt x="106516" y="64225"/>
                  <a:pt x="106516" y="62957"/>
                  <a:pt x="106516" y="62535"/>
                </a:cubicBezTo>
                <a:cubicBezTo>
                  <a:pt x="106516" y="62112"/>
                  <a:pt x="105168" y="61267"/>
                  <a:pt x="105168" y="60845"/>
                </a:cubicBezTo>
                <a:cubicBezTo>
                  <a:pt x="105168" y="60000"/>
                  <a:pt x="103820" y="59577"/>
                  <a:pt x="103820" y="59154"/>
                </a:cubicBezTo>
                <a:cubicBezTo>
                  <a:pt x="103820" y="58732"/>
                  <a:pt x="103820" y="57887"/>
                  <a:pt x="103820" y="57887"/>
                </a:cubicBezTo>
                <a:cubicBezTo>
                  <a:pt x="103820" y="57464"/>
                  <a:pt x="102471" y="56197"/>
                  <a:pt x="102471" y="55774"/>
                </a:cubicBezTo>
                <a:cubicBezTo>
                  <a:pt x="102471" y="55774"/>
                  <a:pt x="102471" y="55352"/>
                  <a:pt x="102471" y="55352"/>
                </a:cubicBezTo>
                <a:cubicBezTo>
                  <a:pt x="101123" y="54929"/>
                  <a:pt x="101123" y="54507"/>
                  <a:pt x="101123" y="54507"/>
                </a:cubicBezTo>
                <a:cubicBezTo>
                  <a:pt x="101123" y="54507"/>
                  <a:pt x="101123" y="54084"/>
                  <a:pt x="101123" y="54084"/>
                </a:cubicBezTo>
                <a:cubicBezTo>
                  <a:pt x="101123" y="54084"/>
                  <a:pt x="99775" y="53661"/>
                  <a:pt x="99775" y="53239"/>
                </a:cubicBezTo>
                <a:cubicBezTo>
                  <a:pt x="99775" y="52816"/>
                  <a:pt x="99775" y="52816"/>
                  <a:pt x="99775" y="52394"/>
                </a:cubicBezTo>
                <a:cubicBezTo>
                  <a:pt x="98426" y="52394"/>
                  <a:pt x="98426" y="51971"/>
                  <a:pt x="98426" y="51971"/>
                </a:cubicBezTo>
                <a:cubicBezTo>
                  <a:pt x="99775" y="51549"/>
                  <a:pt x="98426" y="51549"/>
                  <a:pt x="98426" y="51126"/>
                </a:cubicBezTo>
                <a:cubicBezTo>
                  <a:pt x="98426" y="51126"/>
                  <a:pt x="98426" y="51126"/>
                  <a:pt x="98426" y="51126"/>
                </a:cubicBezTo>
                <a:cubicBezTo>
                  <a:pt x="98426" y="50704"/>
                  <a:pt x="98426" y="50704"/>
                  <a:pt x="98426" y="50704"/>
                </a:cubicBezTo>
                <a:cubicBezTo>
                  <a:pt x="97078" y="50281"/>
                  <a:pt x="97078" y="50281"/>
                  <a:pt x="97078" y="49859"/>
                </a:cubicBezTo>
                <a:cubicBezTo>
                  <a:pt x="97078" y="49859"/>
                  <a:pt x="97078" y="49859"/>
                  <a:pt x="97078" y="49859"/>
                </a:cubicBezTo>
                <a:cubicBezTo>
                  <a:pt x="97078" y="49859"/>
                  <a:pt x="97078" y="49436"/>
                  <a:pt x="97078" y="49436"/>
                </a:cubicBezTo>
                <a:cubicBezTo>
                  <a:pt x="97078" y="49014"/>
                  <a:pt x="97078" y="49014"/>
                  <a:pt x="97078" y="48591"/>
                </a:cubicBezTo>
                <a:cubicBezTo>
                  <a:pt x="97078" y="48169"/>
                  <a:pt x="97078" y="48169"/>
                  <a:pt x="97078" y="47746"/>
                </a:cubicBezTo>
                <a:cubicBezTo>
                  <a:pt x="97078" y="47746"/>
                  <a:pt x="97078" y="47746"/>
                  <a:pt x="97078" y="47746"/>
                </a:cubicBezTo>
                <a:cubicBezTo>
                  <a:pt x="97078" y="47746"/>
                  <a:pt x="98426" y="47746"/>
                  <a:pt x="98426" y="47323"/>
                </a:cubicBezTo>
                <a:cubicBezTo>
                  <a:pt x="99775" y="47323"/>
                  <a:pt x="101123" y="46901"/>
                  <a:pt x="101123" y="46478"/>
                </a:cubicBezTo>
                <a:cubicBezTo>
                  <a:pt x="102471" y="46478"/>
                  <a:pt x="102471" y="46056"/>
                  <a:pt x="102471" y="46056"/>
                </a:cubicBezTo>
                <a:cubicBezTo>
                  <a:pt x="103820" y="46056"/>
                  <a:pt x="103820" y="45633"/>
                  <a:pt x="103820" y="45211"/>
                </a:cubicBezTo>
                <a:cubicBezTo>
                  <a:pt x="103820" y="45211"/>
                  <a:pt x="103820" y="44788"/>
                  <a:pt x="103820" y="44366"/>
                </a:cubicBezTo>
                <a:cubicBezTo>
                  <a:pt x="103820" y="44366"/>
                  <a:pt x="103820" y="44366"/>
                  <a:pt x="103820" y="44366"/>
                </a:cubicBezTo>
                <a:cubicBezTo>
                  <a:pt x="103820" y="43943"/>
                  <a:pt x="103820" y="43943"/>
                  <a:pt x="103820" y="43943"/>
                </a:cubicBezTo>
                <a:cubicBezTo>
                  <a:pt x="105168" y="43521"/>
                  <a:pt x="105168" y="43098"/>
                  <a:pt x="105168" y="43098"/>
                </a:cubicBezTo>
                <a:cubicBezTo>
                  <a:pt x="105168" y="42676"/>
                  <a:pt x="105168" y="42253"/>
                  <a:pt x="105168" y="42253"/>
                </a:cubicBezTo>
                <a:cubicBezTo>
                  <a:pt x="105168" y="42253"/>
                  <a:pt x="105168" y="41830"/>
                  <a:pt x="103820" y="41830"/>
                </a:cubicBezTo>
                <a:cubicBezTo>
                  <a:pt x="103820" y="41408"/>
                  <a:pt x="103820" y="41408"/>
                  <a:pt x="103820" y="41408"/>
                </a:cubicBezTo>
                <a:cubicBezTo>
                  <a:pt x="105168" y="41408"/>
                  <a:pt x="105168" y="41408"/>
                  <a:pt x="105168" y="40985"/>
                </a:cubicBezTo>
                <a:cubicBezTo>
                  <a:pt x="106516" y="40985"/>
                  <a:pt x="106516" y="40563"/>
                  <a:pt x="107865" y="40140"/>
                </a:cubicBezTo>
                <a:cubicBezTo>
                  <a:pt x="107865" y="40140"/>
                  <a:pt x="107865" y="40140"/>
                  <a:pt x="107865" y="40140"/>
                </a:cubicBezTo>
                <a:cubicBezTo>
                  <a:pt x="107865" y="40140"/>
                  <a:pt x="109213" y="39295"/>
                  <a:pt x="109213" y="39295"/>
                </a:cubicBezTo>
                <a:cubicBezTo>
                  <a:pt x="109213" y="39295"/>
                  <a:pt x="110561" y="38873"/>
                  <a:pt x="110561" y="38873"/>
                </a:cubicBezTo>
                <a:cubicBezTo>
                  <a:pt x="110561" y="38873"/>
                  <a:pt x="110561" y="38450"/>
                  <a:pt x="110561" y="38450"/>
                </a:cubicBezTo>
                <a:cubicBezTo>
                  <a:pt x="110561" y="38028"/>
                  <a:pt x="111910" y="37605"/>
                  <a:pt x="111910" y="37183"/>
                </a:cubicBezTo>
                <a:cubicBezTo>
                  <a:pt x="111910" y="37183"/>
                  <a:pt x="111910" y="36338"/>
                  <a:pt x="111910" y="35915"/>
                </a:cubicBezTo>
                <a:cubicBezTo>
                  <a:pt x="113258" y="35492"/>
                  <a:pt x="113258" y="34225"/>
                  <a:pt x="114606" y="33802"/>
                </a:cubicBezTo>
                <a:cubicBezTo>
                  <a:pt x="114606" y="32957"/>
                  <a:pt x="114606" y="32535"/>
                  <a:pt x="114606" y="32112"/>
                </a:cubicBezTo>
                <a:cubicBezTo>
                  <a:pt x="114606" y="31267"/>
                  <a:pt x="114606" y="30000"/>
                  <a:pt x="114606" y="29577"/>
                </a:cubicBezTo>
                <a:cubicBezTo>
                  <a:pt x="114606" y="29154"/>
                  <a:pt x="114606" y="28732"/>
                  <a:pt x="115955" y="28732"/>
                </a:cubicBezTo>
                <a:cubicBezTo>
                  <a:pt x="115955" y="28732"/>
                  <a:pt x="115955" y="28309"/>
                  <a:pt x="114606" y="28309"/>
                </a:cubicBezTo>
                <a:cubicBezTo>
                  <a:pt x="114606" y="27887"/>
                  <a:pt x="114606" y="27464"/>
                  <a:pt x="114606" y="27464"/>
                </a:cubicBezTo>
                <a:cubicBezTo>
                  <a:pt x="114606" y="27042"/>
                  <a:pt x="111910" y="25774"/>
                  <a:pt x="111910" y="25352"/>
                </a:cubicBezTo>
                <a:cubicBezTo>
                  <a:pt x="111910" y="25352"/>
                  <a:pt x="110561" y="24507"/>
                  <a:pt x="110561" y="24084"/>
                </a:cubicBezTo>
                <a:cubicBezTo>
                  <a:pt x="110561" y="24084"/>
                  <a:pt x="110561" y="24084"/>
                  <a:pt x="110561" y="24084"/>
                </a:cubicBezTo>
                <a:cubicBezTo>
                  <a:pt x="110561" y="23661"/>
                  <a:pt x="110561" y="23661"/>
                  <a:pt x="110561" y="23239"/>
                </a:cubicBezTo>
                <a:cubicBezTo>
                  <a:pt x="110561" y="23239"/>
                  <a:pt x="109213" y="22816"/>
                  <a:pt x="109213" y="22816"/>
                </a:cubicBezTo>
                <a:cubicBezTo>
                  <a:pt x="109213" y="22394"/>
                  <a:pt x="107865" y="22394"/>
                  <a:pt x="107865" y="21971"/>
                </a:cubicBezTo>
                <a:cubicBezTo>
                  <a:pt x="107865" y="21971"/>
                  <a:pt x="107865" y="21971"/>
                  <a:pt x="106516" y="21549"/>
                </a:cubicBezTo>
                <a:cubicBezTo>
                  <a:pt x="106516" y="21549"/>
                  <a:pt x="106516" y="21549"/>
                  <a:pt x="106516" y="21126"/>
                </a:cubicBezTo>
                <a:cubicBezTo>
                  <a:pt x="106516" y="21126"/>
                  <a:pt x="105168" y="20704"/>
                  <a:pt x="105168" y="20704"/>
                </a:cubicBezTo>
                <a:cubicBezTo>
                  <a:pt x="103820" y="20281"/>
                  <a:pt x="103820" y="20281"/>
                  <a:pt x="103820" y="20281"/>
                </a:cubicBezTo>
                <a:cubicBezTo>
                  <a:pt x="103820" y="20281"/>
                  <a:pt x="102471" y="20281"/>
                  <a:pt x="102471" y="19859"/>
                </a:cubicBezTo>
                <a:cubicBezTo>
                  <a:pt x="101123" y="19859"/>
                  <a:pt x="101123" y="19859"/>
                  <a:pt x="101123" y="19859"/>
                </a:cubicBezTo>
                <a:cubicBezTo>
                  <a:pt x="101123" y="19436"/>
                  <a:pt x="99775" y="19436"/>
                  <a:pt x="99775" y="19436"/>
                </a:cubicBezTo>
                <a:cubicBezTo>
                  <a:pt x="98426" y="19436"/>
                  <a:pt x="97078" y="19014"/>
                  <a:pt x="94382" y="18591"/>
                </a:cubicBezTo>
                <a:cubicBezTo>
                  <a:pt x="93033" y="18169"/>
                  <a:pt x="90337" y="17746"/>
                  <a:pt x="88988" y="17746"/>
                </a:cubicBezTo>
                <a:cubicBezTo>
                  <a:pt x="87640" y="17323"/>
                  <a:pt x="84943" y="17323"/>
                  <a:pt x="84943" y="16901"/>
                </a:cubicBezTo>
                <a:cubicBezTo>
                  <a:pt x="83595" y="16901"/>
                  <a:pt x="82247" y="16478"/>
                  <a:pt x="80898" y="16478"/>
                </a:cubicBezTo>
                <a:cubicBezTo>
                  <a:pt x="80898" y="16478"/>
                  <a:pt x="79550" y="16478"/>
                  <a:pt x="79550" y="16478"/>
                </a:cubicBezTo>
                <a:cubicBezTo>
                  <a:pt x="78202" y="16478"/>
                  <a:pt x="78202" y="16056"/>
                  <a:pt x="76853" y="16056"/>
                </a:cubicBezTo>
                <a:cubicBezTo>
                  <a:pt x="76853" y="16056"/>
                  <a:pt x="76853" y="16056"/>
                  <a:pt x="76853" y="16056"/>
                </a:cubicBezTo>
                <a:cubicBezTo>
                  <a:pt x="76853" y="16056"/>
                  <a:pt x="75505" y="15633"/>
                  <a:pt x="75505" y="15633"/>
                </a:cubicBezTo>
                <a:cubicBezTo>
                  <a:pt x="75505" y="15633"/>
                  <a:pt x="74157" y="14788"/>
                  <a:pt x="74157" y="14366"/>
                </a:cubicBezTo>
                <a:cubicBezTo>
                  <a:pt x="74157" y="14366"/>
                  <a:pt x="72808" y="13521"/>
                  <a:pt x="72808" y="13521"/>
                </a:cubicBezTo>
                <a:cubicBezTo>
                  <a:pt x="72808" y="13521"/>
                  <a:pt x="72808" y="13521"/>
                  <a:pt x="72808" y="13098"/>
                </a:cubicBezTo>
                <a:cubicBezTo>
                  <a:pt x="72808" y="13098"/>
                  <a:pt x="72808" y="12253"/>
                  <a:pt x="72808" y="12253"/>
                </a:cubicBezTo>
                <a:cubicBezTo>
                  <a:pt x="72808" y="11830"/>
                  <a:pt x="72808" y="11830"/>
                  <a:pt x="72808" y="11408"/>
                </a:cubicBezTo>
                <a:cubicBezTo>
                  <a:pt x="72808" y="11408"/>
                  <a:pt x="72808" y="10563"/>
                  <a:pt x="72808" y="10563"/>
                </a:cubicBezTo>
                <a:cubicBezTo>
                  <a:pt x="72808" y="10140"/>
                  <a:pt x="72808" y="10140"/>
                  <a:pt x="74157" y="10140"/>
                </a:cubicBezTo>
                <a:cubicBezTo>
                  <a:pt x="74157" y="10140"/>
                  <a:pt x="74157" y="10140"/>
                  <a:pt x="75505" y="10140"/>
                </a:cubicBezTo>
                <a:cubicBezTo>
                  <a:pt x="75505" y="9718"/>
                  <a:pt x="75505" y="9718"/>
                  <a:pt x="76853" y="9295"/>
                </a:cubicBezTo>
                <a:cubicBezTo>
                  <a:pt x="76853" y="9295"/>
                  <a:pt x="76853" y="8873"/>
                  <a:pt x="76853" y="8450"/>
                </a:cubicBezTo>
                <a:cubicBezTo>
                  <a:pt x="76853" y="8450"/>
                  <a:pt x="76853" y="7605"/>
                  <a:pt x="76853" y="7605"/>
                </a:cubicBezTo>
                <a:cubicBezTo>
                  <a:pt x="76853" y="7183"/>
                  <a:pt x="76853" y="6760"/>
                  <a:pt x="76853" y="6760"/>
                </a:cubicBezTo>
                <a:cubicBezTo>
                  <a:pt x="76853" y="6338"/>
                  <a:pt x="75505" y="6338"/>
                  <a:pt x="75505" y="6338"/>
                </a:cubicBezTo>
                <a:cubicBezTo>
                  <a:pt x="75505" y="6338"/>
                  <a:pt x="75505" y="6338"/>
                  <a:pt x="74157" y="6338"/>
                </a:cubicBezTo>
                <a:cubicBezTo>
                  <a:pt x="74157" y="6338"/>
                  <a:pt x="74157" y="5915"/>
                  <a:pt x="74157" y="5915"/>
                </a:cubicBezTo>
                <a:cubicBezTo>
                  <a:pt x="74157" y="5492"/>
                  <a:pt x="74157" y="5492"/>
                  <a:pt x="74157" y="4225"/>
                </a:cubicBezTo>
                <a:cubicBezTo>
                  <a:pt x="72808" y="2957"/>
                  <a:pt x="70112" y="2112"/>
                  <a:pt x="68764" y="1267"/>
                </a:cubicBezTo>
                <a:cubicBezTo>
                  <a:pt x="66067" y="845"/>
                  <a:pt x="62022" y="422"/>
                  <a:pt x="60674" y="0"/>
                </a:cubicBezTo>
                <a:cubicBezTo>
                  <a:pt x="57977" y="0"/>
                  <a:pt x="52584" y="422"/>
                  <a:pt x="51235" y="845"/>
                </a:cubicBezTo>
                <a:cubicBezTo>
                  <a:pt x="48539" y="1267"/>
                  <a:pt x="44494" y="1690"/>
                  <a:pt x="43146" y="2112"/>
                </a:cubicBezTo>
                <a:cubicBezTo>
                  <a:pt x="40449" y="2535"/>
                  <a:pt x="40449" y="3380"/>
                  <a:pt x="39101" y="4225"/>
                </a:cubicBezTo>
                <a:cubicBezTo>
                  <a:pt x="39101" y="5492"/>
                  <a:pt x="40449" y="6760"/>
                  <a:pt x="40449" y="7183"/>
                </a:cubicBezTo>
                <a:cubicBezTo>
                  <a:pt x="40449" y="7183"/>
                  <a:pt x="40449" y="7183"/>
                  <a:pt x="40449" y="7183"/>
                </a:cubicBezTo>
                <a:cubicBezTo>
                  <a:pt x="40449" y="7183"/>
                  <a:pt x="40449" y="7183"/>
                  <a:pt x="40449" y="7605"/>
                </a:cubicBezTo>
                <a:cubicBezTo>
                  <a:pt x="39101" y="7605"/>
                  <a:pt x="39101" y="8028"/>
                  <a:pt x="39101" y="8028"/>
                </a:cubicBezTo>
                <a:cubicBezTo>
                  <a:pt x="39101" y="8450"/>
                  <a:pt x="40449" y="8873"/>
                  <a:pt x="40449" y="8873"/>
                </a:cubicBezTo>
                <a:cubicBezTo>
                  <a:pt x="40449" y="9295"/>
                  <a:pt x="40449" y="9295"/>
                  <a:pt x="40449" y="9718"/>
                </a:cubicBezTo>
                <a:cubicBezTo>
                  <a:pt x="40449" y="10140"/>
                  <a:pt x="41797" y="10563"/>
                  <a:pt x="41797" y="10985"/>
                </a:cubicBezTo>
                <a:cubicBezTo>
                  <a:pt x="43146" y="10985"/>
                  <a:pt x="43146" y="10985"/>
                  <a:pt x="43146" y="10985"/>
                </a:cubicBezTo>
                <a:cubicBezTo>
                  <a:pt x="44494" y="11408"/>
                  <a:pt x="44494" y="11408"/>
                  <a:pt x="44494" y="11408"/>
                </a:cubicBezTo>
                <a:cubicBezTo>
                  <a:pt x="44494" y="11408"/>
                  <a:pt x="44494" y="11408"/>
                  <a:pt x="44494" y="11830"/>
                </a:cubicBezTo>
                <a:cubicBezTo>
                  <a:pt x="44494" y="12253"/>
                  <a:pt x="45842" y="13098"/>
                  <a:pt x="45842" y="13098"/>
                </a:cubicBezTo>
                <a:cubicBezTo>
                  <a:pt x="45842" y="13098"/>
                  <a:pt x="45842" y="13521"/>
                  <a:pt x="45842" y="13521"/>
                </a:cubicBezTo>
                <a:cubicBezTo>
                  <a:pt x="45842" y="13521"/>
                  <a:pt x="45842" y="13521"/>
                  <a:pt x="45842" y="13943"/>
                </a:cubicBezTo>
                <a:cubicBezTo>
                  <a:pt x="45842" y="13943"/>
                  <a:pt x="45842" y="13943"/>
                  <a:pt x="45842" y="14366"/>
                </a:cubicBezTo>
                <a:cubicBezTo>
                  <a:pt x="45842" y="14366"/>
                  <a:pt x="45842" y="14366"/>
                  <a:pt x="45842" y="14366"/>
                </a:cubicBezTo>
                <a:cubicBezTo>
                  <a:pt x="45842" y="14366"/>
                  <a:pt x="45842" y="14788"/>
                  <a:pt x="45842" y="14788"/>
                </a:cubicBezTo>
                <a:cubicBezTo>
                  <a:pt x="44494" y="15211"/>
                  <a:pt x="44494" y="15211"/>
                  <a:pt x="44494" y="15211"/>
                </a:cubicBezTo>
                <a:cubicBezTo>
                  <a:pt x="44494" y="15633"/>
                  <a:pt x="43146" y="16056"/>
                  <a:pt x="43146" y="16056"/>
                </a:cubicBezTo>
                <a:cubicBezTo>
                  <a:pt x="43146" y="16478"/>
                  <a:pt x="43146" y="16478"/>
                  <a:pt x="43146" y="16478"/>
                </a:cubicBezTo>
                <a:cubicBezTo>
                  <a:pt x="41797" y="16478"/>
                  <a:pt x="41797" y="16478"/>
                  <a:pt x="40449" y="16478"/>
                </a:cubicBezTo>
                <a:cubicBezTo>
                  <a:pt x="40449" y="16478"/>
                  <a:pt x="39101" y="16901"/>
                  <a:pt x="39101" y="16901"/>
                </a:cubicBezTo>
                <a:cubicBezTo>
                  <a:pt x="37752" y="16901"/>
                  <a:pt x="37752" y="16901"/>
                  <a:pt x="37752" y="17323"/>
                </a:cubicBezTo>
                <a:cubicBezTo>
                  <a:pt x="36404" y="17323"/>
                  <a:pt x="35056" y="17746"/>
                  <a:pt x="35056" y="17746"/>
                </a:cubicBezTo>
                <a:cubicBezTo>
                  <a:pt x="35056" y="17746"/>
                  <a:pt x="33707" y="17746"/>
                  <a:pt x="33707" y="18169"/>
                </a:cubicBezTo>
                <a:cubicBezTo>
                  <a:pt x="33707" y="18169"/>
                  <a:pt x="32359" y="18169"/>
                  <a:pt x="32359" y="18169"/>
                </a:cubicBezTo>
                <a:cubicBezTo>
                  <a:pt x="31011" y="18169"/>
                  <a:pt x="31011" y="18591"/>
                  <a:pt x="29662" y="18591"/>
                </a:cubicBezTo>
                <a:cubicBezTo>
                  <a:pt x="29662" y="18591"/>
                  <a:pt x="28314" y="19014"/>
                  <a:pt x="28314" y="19014"/>
                </a:cubicBezTo>
                <a:cubicBezTo>
                  <a:pt x="28314" y="19014"/>
                  <a:pt x="26966" y="19014"/>
                  <a:pt x="25617" y="19436"/>
                </a:cubicBezTo>
                <a:cubicBezTo>
                  <a:pt x="25617" y="19436"/>
                  <a:pt x="24269" y="19859"/>
                  <a:pt x="24269" y="19859"/>
                </a:cubicBezTo>
                <a:cubicBezTo>
                  <a:pt x="24269" y="19859"/>
                  <a:pt x="22921" y="20281"/>
                  <a:pt x="22921" y="20281"/>
                </a:cubicBezTo>
                <a:cubicBezTo>
                  <a:pt x="22921" y="20281"/>
                  <a:pt x="22921" y="20281"/>
                  <a:pt x="22921" y="20281"/>
                </a:cubicBezTo>
                <a:cubicBezTo>
                  <a:pt x="22921" y="20281"/>
                  <a:pt x="21573" y="20704"/>
                  <a:pt x="21573" y="20704"/>
                </a:cubicBezTo>
                <a:cubicBezTo>
                  <a:pt x="21573" y="20704"/>
                  <a:pt x="20224" y="21126"/>
                  <a:pt x="20224" y="21126"/>
                </a:cubicBezTo>
                <a:cubicBezTo>
                  <a:pt x="20224" y="21126"/>
                  <a:pt x="20224" y="21126"/>
                  <a:pt x="20224" y="21126"/>
                </a:cubicBezTo>
                <a:cubicBezTo>
                  <a:pt x="20224" y="21126"/>
                  <a:pt x="18876" y="21549"/>
                  <a:pt x="18876" y="21549"/>
                </a:cubicBezTo>
                <a:cubicBezTo>
                  <a:pt x="18876" y="21549"/>
                  <a:pt x="18876" y="21549"/>
                  <a:pt x="17528" y="21549"/>
                </a:cubicBezTo>
                <a:cubicBezTo>
                  <a:pt x="17528" y="21971"/>
                  <a:pt x="17528" y="21971"/>
                  <a:pt x="16179" y="21971"/>
                </a:cubicBezTo>
                <a:cubicBezTo>
                  <a:pt x="16179" y="22394"/>
                  <a:pt x="16179" y="22394"/>
                  <a:pt x="16179" y="22394"/>
                </a:cubicBezTo>
                <a:cubicBezTo>
                  <a:pt x="16179" y="22394"/>
                  <a:pt x="16179" y="22394"/>
                  <a:pt x="14831" y="22816"/>
                </a:cubicBezTo>
                <a:cubicBezTo>
                  <a:pt x="14831" y="22816"/>
                  <a:pt x="14831" y="23239"/>
                  <a:pt x="14831" y="23239"/>
                </a:cubicBezTo>
                <a:cubicBezTo>
                  <a:pt x="14831" y="23239"/>
                  <a:pt x="14831" y="23239"/>
                  <a:pt x="13483" y="23661"/>
                </a:cubicBezTo>
                <a:cubicBezTo>
                  <a:pt x="13483" y="23661"/>
                  <a:pt x="12134" y="24507"/>
                  <a:pt x="12134" y="24507"/>
                </a:cubicBezTo>
                <a:cubicBezTo>
                  <a:pt x="12134" y="24929"/>
                  <a:pt x="12134" y="24929"/>
                  <a:pt x="12134" y="24929"/>
                </a:cubicBezTo>
                <a:cubicBezTo>
                  <a:pt x="12134" y="24929"/>
                  <a:pt x="10786" y="25352"/>
                  <a:pt x="10786" y="25774"/>
                </a:cubicBezTo>
                <a:cubicBezTo>
                  <a:pt x="10786" y="25774"/>
                  <a:pt x="9438" y="26619"/>
                  <a:pt x="9438" y="26619"/>
                </a:cubicBezTo>
                <a:cubicBezTo>
                  <a:pt x="9438" y="27042"/>
                  <a:pt x="9438" y="27042"/>
                  <a:pt x="9438" y="27464"/>
                </a:cubicBezTo>
                <a:cubicBezTo>
                  <a:pt x="9438" y="27464"/>
                  <a:pt x="9438" y="27887"/>
                  <a:pt x="9438" y="27887"/>
                </a:cubicBezTo>
                <a:cubicBezTo>
                  <a:pt x="9438" y="28309"/>
                  <a:pt x="9438" y="29577"/>
                  <a:pt x="8089" y="29577"/>
                </a:cubicBezTo>
                <a:cubicBezTo>
                  <a:pt x="8089" y="30000"/>
                  <a:pt x="8089" y="31267"/>
                  <a:pt x="8089" y="31690"/>
                </a:cubicBezTo>
                <a:cubicBezTo>
                  <a:pt x="8089" y="31690"/>
                  <a:pt x="8089" y="32957"/>
                  <a:pt x="8089" y="32957"/>
                </a:cubicBezTo>
                <a:cubicBezTo>
                  <a:pt x="8089" y="33380"/>
                  <a:pt x="8089" y="33802"/>
                  <a:pt x="8089" y="34225"/>
                </a:cubicBezTo>
                <a:cubicBezTo>
                  <a:pt x="8089" y="34647"/>
                  <a:pt x="8089" y="35492"/>
                  <a:pt x="8089" y="35915"/>
                </a:cubicBezTo>
                <a:cubicBezTo>
                  <a:pt x="8089" y="36338"/>
                  <a:pt x="9438" y="38028"/>
                  <a:pt x="9438" y="38028"/>
                </a:cubicBezTo>
                <a:cubicBezTo>
                  <a:pt x="9438" y="38450"/>
                  <a:pt x="9438" y="39295"/>
                  <a:pt x="9438" y="39718"/>
                </a:cubicBezTo>
                <a:cubicBezTo>
                  <a:pt x="9438" y="40140"/>
                  <a:pt x="9438" y="40140"/>
                  <a:pt x="9438" y="40563"/>
                </a:cubicBezTo>
                <a:cubicBezTo>
                  <a:pt x="9438" y="40563"/>
                  <a:pt x="9438" y="40563"/>
                  <a:pt x="10786" y="40563"/>
                </a:cubicBezTo>
                <a:cubicBezTo>
                  <a:pt x="10786" y="40985"/>
                  <a:pt x="10786" y="40985"/>
                  <a:pt x="12134" y="41408"/>
                </a:cubicBezTo>
                <a:cubicBezTo>
                  <a:pt x="12134" y="41408"/>
                  <a:pt x="12134" y="41408"/>
                  <a:pt x="12134" y="41408"/>
                </a:cubicBezTo>
                <a:cubicBezTo>
                  <a:pt x="12134" y="41830"/>
                  <a:pt x="12134" y="41830"/>
                  <a:pt x="13483" y="41830"/>
                </a:cubicBezTo>
                <a:cubicBezTo>
                  <a:pt x="13483" y="41830"/>
                  <a:pt x="13483" y="41830"/>
                  <a:pt x="13483" y="41830"/>
                </a:cubicBezTo>
                <a:cubicBezTo>
                  <a:pt x="13483" y="42253"/>
                  <a:pt x="13483" y="42253"/>
                  <a:pt x="14831" y="42253"/>
                </a:cubicBezTo>
                <a:cubicBezTo>
                  <a:pt x="14831" y="42253"/>
                  <a:pt x="14831" y="42676"/>
                  <a:pt x="14831" y="42676"/>
                </a:cubicBezTo>
                <a:cubicBezTo>
                  <a:pt x="16179" y="42676"/>
                  <a:pt x="16179" y="42676"/>
                  <a:pt x="16179" y="42676"/>
                </a:cubicBezTo>
                <a:cubicBezTo>
                  <a:pt x="16179" y="42676"/>
                  <a:pt x="17528" y="42676"/>
                  <a:pt x="18876" y="42676"/>
                </a:cubicBezTo>
                <a:cubicBezTo>
                  <a:pt x="18876" y="42676"/>
                  <a:pt x="21573" y="42676"/>
                  <a:pt x="21573" y="42676"/>
                </a:cubicBezTo>
                <a:cubicBezTo>
                  <a:pt x="22921" y="42676"/>
                  <a:pt x="24269" y="42676"/>
                  <a:pt x="25617" y="42676"/>
                </a:cubicBezTo>
                <a:cubicBezTo>
                  <a:pt x="25617" y="42676"/>
                  <a:pt x="25617" y="42676"/>
                  <a:pt x="25617" y="43098"/>
                </a:cubicBezTo>
                <a:cubicBezTo>
                  <a:pt x="25617" y="43098"/>
                  <a:pt x="25617" y="43943"/>
                  <a:pt x="25617" y="44366"/>
                </a:cubicBezTo>
                <a:cubicBezTo>
                  <a:pt x="25617" y="44366"/>
                  <a:pt x="25617" y="45211"/>
                  <a:pt x="25617" y="45633"/>
                </a:cubicBezTo>
                <a:cubicBezTo>
                  <a:pt x="25617" y="46056"/>
                  <a:pt x="25617" y="46901"/>
                  <a:pt x="25617" y="46901"/>
                </a:cubicBezTo>
                <a:cubicBezTo>
                  <a:pt x="25617" y="46901"/>
                  <a:pt x="25617" y="47323"/>
                  <a:pt x="25617" y="47323"/>
                </a:cubicBezTo>
                <a:cubicBezTo>
                  <a:pt x="25617" y="47323"/>
                  <a:pt x="26966" y="47323"/>
                  <a:pt x="26966" y="47323"/>
                </a:cubicBezTo>
                <a:cubicBezTo>
                  <a:pt x="26966" y="47746"/>
                  <a:pt x="26966" y="47746"/>
                  <a:pt x="26966" y="47746"/>
                </a:cubicBezTo>
                <a:cubicBezTo>
                  <a:pt x="26966" y="47746"/>
                  <a:pt x="26966" y="47746"/>
                  <a:pt x="26966" y="47746"/>
                </a:cubicBezTo>
                <a:cubicBezTo>
                  <a:pt x="26966" y="47746"/>
                  <a:pt x="26966" y="47746"/>
                  <a:pt x="26966" y="48169"/>
                </a:cubicBezTo>
                <a:cubicBezTo>
                  <a:pt x="26966" y="48169"/>
                  <a:pt x="25617" y="48591"/>
                  <a:pt x="25617" y="48591"/>
                </a:cubicBezTo>
                <a:cubicBezTo>
                  <a:pt x="25617" y="49014"/>
                  <a:pt x="25617" y="49014"/>
                  <a:pt x="25617" y="49436"/>
                </a:cubicBezTo>
                <a:cubicBezTo>
                  <a:pt x="25617" y="49436"/>
                  <a:pt x="25617" y="49859"/>
                  <a:pt x="25617" y="50281"/>
                </a:cubicBezTo>
                <a:cubicBezTo>
                  <a:pt x="25617" y="50281"/>
                  <a:pt x="25617" y="50281"/>
                  <a:pt x="25617" y="50704"/>
                </a:cubicBezTo>
                <a:cubicBezTo>
                  <a:pt x="26966" y="50704"/>
                  <a:pt x="26966" y="50704"/>
                  <a:pt x="26966" y="50704"/>
                </a:cubicBezTo>
                <a:cubicBezTo>
                  <a:pt x="26966" y="50704"/>
                  <a:pt x="25617" y="50704"/>
                  <a:pt x="25617" y="51126"/>
                </a:cubicBezTo>
                <a:cubicBezTo>
                  <a:pt x="25617" y="51549"/>
                  <a:pt x="25617" y="51971"/>
                  <a:pt x="25617" y="51971"/>
                </a:cubicBezTo>
                <a:cubicBezTo>
                  <a:pt x="25617" y="51971"/>
                  <a:pt x="25617" y="52394"/>
                  <a:pt x="25617" y="52394"/>
                </a:cubicBezTo>
                <a:cubicBezTo>
                  <a:pt x="24269" y="52816"/>
                  <a:pt x="24269" y="52816"/>
                  <a:pt x="24269" y="52816"/>
                </a:cubicBezTo>
                <a:cubicBezTo>
                  <a:pt x="24269" y="52816"/>
                  <a:pt x="24269" y="53661"/>
                  <a:pt x="24269" y="53661"/>
                </a:cubicBezTo>
                <a:cubicBezTo>
                  <a:pt x="24269" y="54084"/>
                  <a:pt x="24269" y="54084"/>
                  <a:pt x="24269" y="54084"/>
                </a:cubicBezTo>
                <a:cubicBezTo>
                  <a:pt x="24269" y="54507"/>
                  <a:pt x="24269" y="54507"/>
                  <a:pt x="24269" y="54929"/>
                </a:cubicBezTo>
                <a:cubicBezTo>
                  <a:pt x="22921" y="54929"/>
                  <a:pt x="22921" y="55774"/>
                  <a:pt x="22921" y="55774"/>
                </a:cubicBezTo>
                <a:cubicBezTo>
                  <a:pt x="22921" y="55774"/>
                  <a:pt x="21573" y="56619"/>
                  <a:pt x="21573" y="56619"/>
                </a:cubicBezTo>
                <a:cubicBezTo>
                  <a:pt x="21573" y="57042"/>
                  <a:pt x="21573" y="57042"/>
                  <a:pt x="21573" y="57464"/>
                </a:cubicBezTo>
                <a:cubicBezTo>
                  <a:pt x="21573" y="57887"/>
                  <a:pt x="21573" y="59154"/>
                  <a:pt x="21573" y="59154"/>
                </a:cubicBezTo>
                <a:cubicBezTo>
                  <a:pt x="21573" y="59577"/>
                  <a:pt x="21573" y="60000"/>
                  <a:pt x="21573" y="60422"/>
                </a:cubicBezTo>
                <a:cubicBezTo>
                  <a:pt x="20224" y="60845"/>
                  <a:pt x="20224" y="61690"/>
                  <a:pt x="20224" y="62112"/>
                </a:cubicBezTo>
                <a:cubicBezTo>
                  <a:pt x="20224" y="62535"/>
                  <a:pt x="20224" y="62957"/>
                  <a:pt x="20224" y="63380"/>
                </a:cubicBezTo>
                <a:cubicBezTo>
                  <a:pt x="20224" y="63802"/>
                  <a:pt x="20224" y="64647"/>
                  <a:pt x="20224" y="65070"/>
                </a:cubicBezTo>
                <a:cubicBezTo>
                  <a:pt x="20224" y="65492"/>
                  <a:pt x="21573" y="65915"/>
                  <a:pt x="21573" y="66338"/>
                </a:cubicBezTo>
                <a:cubicBezTo>
                  <a:pt x="21573" y="66760"/>
                  <a:pt x="21573" y="68450"/>
                  <a:pt x="21573" y="68873"/>
                </a:cubicBezTo>
                <a:cubicBezTo>
                  <a:pt x="21573" y="69295"/>
                  <a:pt x="21573" y="70985"/>
                  <a:pt x="21573" y="71408"/>
                </a:cubicBezTo>
                <a:cubicBezTo>
                  <a:pt x="21573" y="71830"/>
                  <a:pt x="21573" y="72676"/>
                  <a:pt x="21573" y="73521"/>
                </a:cubicBezTo>
                <a:cubicBezTo>
                  <a:pt x="22921" y="73943"/>
                  <a:pt x="22921" y="75633"/>
                  <a:pt x="22921" y="76056"/>
                </a:cubicBezTo>
                <a:cubicBezTo>
                  <a:pt x="22921" y="76478"/>
                  <a:pt x="22921" y="78169"/>
                  <a:pt x="24269" y="79014"/>
                </a:cubicBezTo>
                <a:cubicBezTo>
                  <a:pt x="24269" y="79436"/>
                  <a:pt x="24269" y="80281"/>
                  <a:pt x="24269" y="80704"/>
                </a:cubicBezTo>
                <a:cubicBezTo>
                  <a:pt x="24269" y="81126"/>
                  <a:pt x="24269" y="82394"/>
                  <a:pt x="25617" y="82816"/>
                </a:cubicBezTo>
                <a:cubicBezTo>
                  <a:pt x="25617" y="82816"/>
                  <a:pt x="25617" y="84084"/>
                  <a:pt x="25617" y="84929"/>
                </a:cubicBezTo>
                <a:cubicBezTo>
                  <a:pt x="25617" y="85774"/>
                  <a:pt x="25617" y="87042"/>
                  <a:pt x="25617" y="87464"/>
                </a:cubicBezTo>
                <a:cubicBezTo>
                  <a:pt x="25617" y="87887"/>
                  <a:pt x="25617" y="87887"/>
                  <a:pt x="25617" y="88732"/>
                </a:cubicBezTo>
                <a:cubicBezTo>
                  <a:pt x="25617" y="89154"/>
                  <a:pt x="25617" y="90845"/>
                  <a:pt x="25617" y="91267"/>
                </a:cubicBezTo>
                <a:cubicBezTo>
                  <a:pt x="25617" y="91690"/>
                  <a:pt x="25617" y="94225"/>
                  <a:pt x="25617" y="94647"/>
                </a:cubicBezTo>
                <a:cubicBezTo>
                  <a:pt x="25617" y="95070"/>
                  <a:pt x="25617" y="96760"/>
                  <a:pt x="25617" y="97183"/>
                </a:cubicBezTo>
                <a:cubicBezTo>
                  <a:pt x="25617" y="97605"/>
                  <a:pt x="24269" y="99295"/>
                  <a:pt x="24269" y="99718"/>
                </a:cubicBezTo>
                <a:cubicBezTo>
                  <a:pt x="24269" y="99718"/>
                  <a:pt x="24269" y="100140"/>
                  <a:pt x="24269" y="100563"/>
                </a:cubicBezTo>
                <a:cubicBezTo>
                  <a:pt x="24269" y="100985"/>
                  <a:pt x="24269" y="103098"/>
                  <a:pt x="24269" y="103521"/>
                </a:cubicBezTo>
                <a:cubicBezTo>
                  <a:pt x="24269" y="104366"/>
                  <a:pt x="24269" y="105633"/>
                  <a:pt x="24269" y="106478"/>
                </a:cubicBezTo>
                <a:cubicBezTo>
                  <a:pt x="24269" y="106901"/>
                  <a:pt x="24269" y="108591"/>
                  <a:pt x="24269" y="109014"/>
                </a:cubicBezTo>
                <a:cubicBezTo>
                  <a:pt x="24269" y="109436"/>
                  <a:pt x="24269" y="109014"/>
                  <a:pt x="24269" y="109436"/>
                </a:cubicBezTo>
                <a:cubicBezTo>
                  <a:pt x="22921" y="109436"/>
                  <a:pt x="21573" y="109859"/>
                  <a:pt x="20224" y="110281"/>
                </a:cubicBezTo>
                <a:cubicBezTo>
                  <a:pt x="20224" y="110704"/>
                  <a:pt x="20224" y="111126"/>
                  <a:pt x="20224" y="111549"/>
                </a:cubicBezTo>
                <a:cubicBezTo>
                  <a:pt x="20224" y="111549"/>
                  <a:pt x="20224" y="111971"/>
                  <a:pt x="20224" y="111971"/>
                </a:cubicBezTo>
                <a:cubicBezTo>
                  <a:pt x="18876" y="111971"/>
                  <a:pt x="18876" y="111971"/>
                  <a:pt x="20224" y="112394"/>
                </a:cubicBezTo>
                <a:cubicBezTo>
                  <a:pt x="20224" y="112816"/>
                  <a:pt x="20224" y="113239"/>
                  <a:pt x="20224" y="113239"/>
                </a:cubicBezTo>
                <a:cubicBezTo>
                  <a:pt x="20224" y="113661"/>
                  <a:pt x="20224" y="113661"/>
                  <a:pt x="20224" y="114084"/>
                </a:cubicBezTo>
                <a:cubicBezTo>
                  <a:pt x="20224" y="114084"/>
                  <a:pt x="20224" y="114084"/>
                  <a:pt x="20224" y="114084"/>
                </a:cubicBezTo>
                <a:cubicBezTo>
                  <a:pt x="20224" y="114084"/>
                  <a:pt x="20224" y="114084"/>
                  <a:pt x="20224" y="114507"/>
                </a:cubicBezTo>
                <a:cubicBezTo>
                  <a:pt x="18876" y="114507"/>
                  <a:pt x="18876" y="114507"/>
                  <a:pt x="18876" y="114507"/>
                </a:cubicBezTo>
                <a:cubicBezTo>
                  <a:pt x="18876" y="114929"/>
                  <a:pt x="18876" y="114929"/>
                  <a:pt x="18876" y="114929"/>
                </a:cubicBezTo>
                <a:cubicBezTo>
                  <a:pt x="18876" y="114929"/>
                  <a:pt x="17528" y="115352"/>
                  <a:pt x="17528" y="115352"/>
                </a:cubicBezTo>
                <a:cubicBezTo>
                  <a:pt x="17528" y="115352"/>
                  <a:pt x="16179" y="115774"/>
                  <a:pt x="16179" y="115774"/>
                </a:cubicBezTo>
                <a:cubicBezTo>
                  <a:pt x="16179" y="115774"/>
                  <a:pt x="14831" y="116197"/>
                  <a:pt x="14831" y="116197"/>
                </a:cubicBezTo>
                <a:cubicBezTo>
                  <a:pt x="13483" y="116197"/>
                  <a:pt x="13483" y="116197"/>
                  <a:pt x="12134" y="116197"/>
                </a:cubicBezTo>
                <a:cubicBezTo>
                  <a:pt x="12134" y="116197"/>
                  <a:pt x="10786" y="116197"/>
                  <a:pt x="10786" y="116619"/>
                </a:cubicBezTo>
                <a:cubicBezTo>
                  <a:pt x="9438" y="116619"/>
                  <a:pt x="9438" y="116619"/>
                  <a:pt x="8089" y="116619"/>
                </a:cubicBezTo>
                <a:cubicBezTo>
                  <a:pt x="6741" y="116619"/>
                  <a:pt x="6741" y="117042"/>
                  <a:pt x="5393" y="117042"/>
                </a:cubicBezTo>
                <a:cubicBezTo>
                  <a:pt x="4044" y="117464"/>
                  <a:pt x="2696" y="117887"/>
                  <a:pt x="2696" y="117887"/>
                </a:cubicBezTo>
                <a:cubicBezTo>
                  <a:pt x="1348" y="118309"/>
                  <a:pt x="1348" y="118732"/>
                  <a:pt x="1348" y="118732"/>
                </a:cubicBezTo>
                <a:cubicBezTo>
                  <a:pt x="2696" y="118732"/>
                  <a:pt x="1348" y="118732"/>
                  <a:pt x="1348" y="118732"/>
                </a:cubicBezTo>
                <a:cubicBezTo>
                  <a:pt x="1348" y="118732"/>
                  <a:pt x="1348" y="118732"/>
                  <a:pt x="1348" y="118732"/>
                </a:cubicBezTo>
                <a:cubicBezTo>
                  <a:pt x="1348" y="118732"/>
                  <a:pt x="1348" y="118732"/>
                  <a:pt x="1348" y="118732"/>
                </a:cubicBezTo>
                <a:cubicBezTo>
                  <a:pt x="1348" y="118732"/>
                  <a:pt x="0" y="118732"/>
                  <a:pt x="0" y="119154"/>
                </a:cubicBezTo>
                <a:cubicBezTo>
                  <a:pt x="0" y="119154"/>
                  <a:pt x="0" y="119154"/>
                  <a:pt x="0" y="119577"/>
                </a:cubicBezTo>
                <a:cubicBezTo>
                  <a:pt x="1348" y="119577"/>
                  <a:pt x="1348" y="119577"/>
                  <a:pt x="2696" y="119577"/>
                </a:cubicBezTo>
                <a:cubicBezTo>
                  <a:pt x="4044" y="119577"/>
                  <a:pt x="6741" y="119577"/>
                  <a:pt x="9438" y="120000"/>
                </a:cubicBezTo>
                <a:cubicBezTo>
                  <a:pt x="13483" y="120000"/>
                  <a:pt x="17528" y="120000"/>
                  <a:pt x="20224" y="120000"/>
                </a:cubicBezTo>
                <a:cubicBezTo>
                  <a:pt x="21573" y="120000"/>
                  <a:pt x="26966" y="120000"/>
                  <a:pt x="28314" y="119577"/>
                </a:cubicBezTo>
                <a:cubicBezTo>
                  <a:pt x="29662" y="119577"/>
                  <a:pt x="31011" y="119154"/>
                  <a:pt x="31011" y="119154"/>
                </a:cubicBezTo>
                <a:cubicBezTo>
                  <a:pt x="32359" y="118732"/>
                  <a:pt x="33707" y="118309"/>
                  <a:pt x="33707" y="118309"/>
                </a:cubicBezTo>
                <a:cubicBezTo>
                  <a:pt x="33707" y="117887"/>
                  <a:pt x="33707" y="117887"/>
                  <a:pt x="33707" y="117887"/>
                </a:cubicBezTo>
                <a:cubicBezTo>
                  <a:pt x="35056" y="117887"/>
                  <a:pt x="37752" y="118309"/>
                  <a:pt x="37752" y="118309"/>
                </a:cubicBezTo>
                <a:cubicBezTo>
                  <a:pt x="37752" y="118309"/>
                  <a:pt x="39101" y="118732"/>
                  <a:pt x="40449" y="118309"/>
                </a:cubicBezTo>
                <a:cubicBezTo>
                  <a:pt x="41797" y="118309"/>
                  <a:pt x="43146" y="118309"/>
                  <a:pt x="44494" y="118309"/>
                </a:cubicBezTo>
                <a:cubicBezTo>
                  <a:pt x="45842" y="117887"/>
                  <a:pt x="47191" y="117887"/>
                  <a:pt x="48539" y="117887"/>
                </a:cubicBezTo>
                <a:cubicBezTo>
                  <a:pt x="48539" y="117464"/>
                  <a:pt x="49887" y="117464"/>
                  <a:pt x="51235" y="117042"/>
                </a:cubicBezTo>
                <a:cubicBezTo>
                  <a:pt x="51235" y="117042"/>
                  <a:pt x="51235" y="117042"/>
                  <a:pt x="51235" y="116619"/>
                </a:cubicBezTo>
                <a:cubicBezTo>
                  <a:pt x="51235" y="116619"/>
                  <a:pt x="49887" y="115352"/>
                  <a:pt x="49887" y="115352"/>
                </a:cubicBezTo>
                <a:cubicBezTo>
                  <a:pt x="49887" y="114929"/>
                  <a:pt x="49887" y="114929"/>
                  <a:pt x="49887" y="114929"/>
                </a:cubicBezTo>
                <a:cubicBezTo>
                  <a:pt x="48539" y="114929"/>
                  <a:pt x="49887" y="114929"/>
                  <a:pt x="49887" y="114507"/>
                </a:cubicBezTo>
                <a:cubicBezTo>
                  <a:pt x="49887" y="114507"/>
                  <a:pt x="49887" y="114507"/>
                  <a:pt x="49887" y="114084"/>
                </a:cubicBezTo>
                <a:cubicBezTo>
                  <a:pt x="49887" y="114084"/>
                  <a:pt x="49887" y="113661"/>
                  <a:pt x="49887" y="113239"/>
                </a:cubicBezTo>
                <a:cubicBezTo>
                  <a:pt x="49887" y="113239"/>
                  <a:pt x="49887" y="113239"/>
                  <a:pt x="48539" y="113239"/>
                </a:cubicBezTo>
                <a:cubicBezTo>
                  <a:pt x="48539" y="113239"/>
                  <a:pt x="48539" y="112816"/>
                  <a:pt x="48539" y="112394"/>
                </a:cubicBezTo>
                <a:cubicBezTo>
                  <a:pt x="48539" y="112394"/>
                  <a:pt x="48539" y="111971"/>
                  <a:pt x="48539" y="111971"/>
                </a:cubicBezTo>
                <a:cubicBezTo>
                  <a:pt x="48539" y="111549"/>
                  <a:pt x="48539" y="111549"/>
                  <a:pt x="49887" y="111126"/>
                </a:cubicBezTo>
                <a:cubicBezTo>
                  <a:pt x="49887" y="110704"/>
                  <a:pt x="51235" y="109859"/>
                  <a:pt x="51235" y="109436"/>
                </a:cubicBezTo>
                <a:cubicBezTo>
                  <a:pt x="51235" y="109014"/>
                  <a:pt x="51235" y="109014"/>
                  <a:pt x="51235" y="108591"/>
                </a:cubicBezTo>
                <a:cubicBezTo>
                  <a:pt x="52584" y="108591"/>
                  <a:pt x="52584" y="108169"/>
                  <a:pt x="52584" y="107323"/>
                </a:cubicBezTo>
                <a:cubicBezTo>
                  <a:pt x="53932" y="106901"/>
                  <a:pt x="53932" y="105633"/>
                  <a:pt x="53932" y="105211"/>
                </a:cubicBezTo>
                <a:cubicBezTo>
                  <a:pt x="53932" y="104366"/>
                  <a:pt x="53932" y="103521"/>
                  <a:pt x="53932" y="102676"/>
                </a:cubicBezTo>
                <a:cubicBezTo>
                  <a:pt x="53932" y="102253"/>
                  <a:pt x="53932" y="100985"/>
                  <a:pt x="53932" y="100563"/>
                </a:cubicBezTo>
                <a:cubicBezTo>
                  <a:pt x="53932" y="100140"/>
                  <a:pt x="53932" y="98450"/>
                  <a:pt x="53932" y="98028"/>
                </a:cubicBezTo>
                <a:cubicBezTo>
                  <a:pt x="53932" y="97183"/>
                  <a:pt x="53932" y="95915"/>
                  <a:pt x="53932" y="95492"/>
                </a:cubicBezTo>
                <a:cubicBezTo>
                  <a:pt x="53932" y="94647"/>
                  <a:pt x="55280" y="93380"/>
                  <a:pt x="55280" y="92535"/>
                </a:cubicBezTo>
                <a:cubicBezTo>
                  <a:pt x="55280" y="91690"/>
                  <a:pt x="55280" y="89577"/>
                  <a:pt x="56629" y="88732"/>
                </a:cubicBezTo>
                <a:cubicBezTo>
                  <a:pt x="56629" y="88309"/>
                  <a:pt x="56629" y="85352"/>
                  <a:pt x="56629" y="84507"/>
                </a:cubicBezTo>
                <a:cubicBezTo>
                  <a:pt x="57977" y="83661"/>
                  <a:pt x="57977" y="82816"/>
                  <a:pt x="57977" y="82394"/>
                </a:cubicBezTo>
                <a:cubicBezTo>
                  <a:pt x="57977" y="81971"/>
                  <a:pt x="57977" y="81126"/>
                  <a:pt x="59325" y="80704"/>
                </a:cubicBezTo>
                <a:cubicBezTo>
                  <a:pt x="59325" y="80281"/>
                  <a:pt x="59325" y="79014"/>
                  <a:pt x="59325" y="78591"/>
                </a:cubicBezTo>
                <a:cubicBezTo>
                  <a:pt x="59325" y="78591"/>
                  <a:pt x="59325" y="78169"/>
                  <a:pt x="60674" y="77323"/>
                </a:cubicBezTo>
                <a:cubicBezTo>
                  <a:pt x="60674" y="76901"/>
                  <a:pt x="60674" y="75211"/>
                  <a:pt x="60674" y="74788"/>
                </a:cubicBezTo>
                <a:cubicBezTo>
                  <a:pt x="60674" y="74366"/>
                  <a:pt x="60674" y="73943"/>
                  <a:pt x="60674" y="73521"/>
                </a:cubicBezTo>
                <a:cubicBezTo>
                  <a:pt x="60674" y="73521"/>
                  <a:pt x="60674" y="73521"/>
                  <a:pt x="62022" y="72676"/>
                </a:cubicBezTo>
                <a:cubicBezTo>
                  <a:pt x="62022" y="72253"/>
                  <a:pt x="62022" y="71408"/>
                  <a:pt x="62022" y="71408"/>
                </a:cubicBezTo>
                <a:cubicBezTo>
                  <a:pt x="63370" y="70985"/>
                  <a:pt x="63370" y="70985"/>
                  <a:pt x="63370" y="71408"/>
                </a:cubicBezTo>
                <a:cubicBezTo>
                  <a:pt x="63370" y="71408"/>
                  <a:pt x="63370" y="71408"/>
                  <a:pt x="64719" y="71830"/>
                </a:cubicBezTo>
                <a:cubicBezTo>
                  <a:pt x="64719" y="71830"/>
                  <a:pt x="64719" y="72253"/>
                  <a:pt x="64719" y="72676"/>
                </a:cubicBezTo>
                <a:cubicBezTo>
                  <a:pt x="64719" y="73098"/>
                  <a:pt x="66067" y="73098"/>
                  <a:pt x="66067" y="73943"/>
                </a:cubicBezTo>
                <a:cubicBezTo>
                  <a:pt x="67415" y="74366"/>
                  <a:pt x="67415" y="75211"/>
                  <a:pt x="67415" y="75211"/>
                </a:cubicBezTo>
                <a:cubicBezTo>
                  <a:pt x="67415" y="75633"/>
                  <a:pt x="68764" y="76056"/>
                  <a:pt x="68764" y="76056"/>
                </a:cubicBezTo>
                <a:cubicBezTo>
                  <a:pt x="68764" y="76478"/>
                  <a:pt x="68764" y="77746"/>
                  <a:pt x="70112" y="78169"/>
                </a:cubicBezTo>
                <a:cubicBezTo>
                  <a:pt x="70112" y="78591"/>
                  <a:pt x="70112" y="79859"/>
                  <a:pt x="71460" y="80704"/>
                </a:cubicBezTo>
                <a:cubicBezTo>
                  <a:pt x="71460" y="81126"/>
                  <a:pt x="72808" y="83661"/>
                  <a:pt x="72808" y="84084"/>
                </a:cubicBezTo>
                <a:cubicBezTo>
                  <a:pt x="72808" y="84507"/>
                  <a:pt x="72808" y="85352"/>
                  <a:pt x="72808" y="86197"/>
                </a:cubicBezTo>
                <a:cubicBezTo>
                  <a:pt x="74157" y="86619"/>
                  <a:pt x="74157" y="88309"/>
                  <a:pt x="74157" y="88732"/>
                </a:cubicBezTo>
                <a:cubicBezTo>
                  <a:pt x="74157" y="88732"/>
                  <a:pt x="74157" y="91267"/>
                  <a:pt x="74157" y="92112"/>
                </a:cubicBezTo>
                <a:cubicBezTo>
                  <a:pt x="75505" y="92957"/>
                  <a:pt x="75505" y="93380"/>
                  <a:pt x="75505" y="93802"/>
                </a:cubicBezTo>
                <a:cubicBezTo>
                  <a:pt x="75505" y="94225"/>
                  <a:pt x="75505" y="95070"/>
                  <a:pt x="75505" y="95492"/>
                </a:cubicBezTo>
                <a:cubicBezTo>
                  <a:pt x="75505" y="95915"/>
                  <a:pt x="76853" y="97605"/>
                  <a:pt x="76853" y="97605"/>
                </a:cubicBezTo>
                <a:cubicBezTo>
                  <a:pt x="76853" y="98028"/>
                  <a:pt x="76853" y="100563"/>
                  <a:pt x="78202" y="100985"/>
                </a:cubicBezTo>
                <a:cubicBezTo>
                  <a:pt x="78202" y="101408"/>
                  <a:pt x="78202" y="103943"/>
                  <a:pt x="78202" y="103943"/>
                </a:cubicBezTo>
                <a:cubicBezTo>
                  <a:pt x="79550" y="104366"/>
                  <a:pt x="79550" y="105211"/>
                  <a:pt x="79550" y="105633"/>
                </a:cubicBezTo>
                <a:cubicBezTo>
                  <a:pt x="79550" y="106056"/>
                  <a:pt x="79550" y="106056"/>
                  <a:pt x="79550" y="106478"/>
                </a:cubicBezTo>
                <a:cubicBezTo>
                  <a:pt x="79550" y="107323"/>
                  <a:pt x="79550" y="107746"/>
                  <a:pt x="79550" y="108169"/>
                </a:cubicBezTo>
                <a:cubicBezTo>
                  <a:pt x="79550" y="108591"/>
                  <a:pt x="80898" y="109436"/>
                  <a:pt x="80898" y="109859"/>
                </a:cubicBezTo>
                <a:cubicBezTo>
                  <a:pt x="82247" y="109859"/>
                  <a:pt x="82247" y="110704"/>
                  <a:pt x="83595" y="110704"/>
                </a:cubicBezTo>
                <a:cubicBezTo>
                  <a:pt x="83595" y="111126"/>
                  <a:pt x="83595" y="111549"/>
                  <a:pt x="83595" y="111971"/>
                </a:cubicBezTo>
                <a:cubicBezTo>
                  <a:pt x="84943" y="111971"/>
                  <a:pt x="84943" y="112816"/>
                  <a:pt x="86292" y="112816"/>
                </a:cubicBezTo>
                <a:cubicBezTo>
                  <a:pt x="86292" y="112816"/>
                  <a:pt x="86292" y="113239"/>
                  <a:pt x="86292" y="113239"/>
                </a:cubicBezTo>
                <a:cubicBezTo>
                  <a:pt x="86292" y="113239"/>
                  <a:pt x="86292" y="113239"/>
                  <a:pt x="86292" y="113239"/>
                </a:cubicBezTo>
                <a:cubicBezTo>
                  <a:pt x="86292" y="113661"/>
                  <a:pt x="87640" y="114084"/>
                  <a:pt x="87640" y="114507"/>
                </a:cubicBezTo>
                <a:cubicBezTo>
                  <a:pt x="87640" y="114929"/>
                  <a:pt x="88988" y="114929"/>
                  <a:pt x="88988" y="114929"/>
                </a:cubicBezTo>
                <a:cubicBezTo>
                  <a:pt x="88988" y="114929"/>
                  <a:pt x="88988" y="114929"/>
                  <a:pt x="88988" y="115352"/>
                </a:cubicBezTo>
                <a:cubicBezTo>
                  <a:pt x="88988" y="115352"/>
                  <a:pt x="88988" y="115774"/>
                  <a:pt x="88988" y="116197"/>
                </a:cubicBezTo>
                <a:cubicBezTo>
                  <a:pt x="88988" y="116197"/>
                  <a:pt x="88988" y="117042"/>
                  <a:pt x="88988" y="117042"/>
                </a:cubicBezTo>
                <a:cubicBezTo>
                  <a:pt x="88988" y="117464"/>
                  <a:pt x="88988" y="117464"/>
                  <a:pt x="90337" y="117464"/>
                </a:cubicBezTo>
                <a:cubicBezTo>
                  <a:pt x="90337" y="117887"/>
                  <a:pt x="90337" y="117887"/>
                  <a:pt x="90337" y="117887"/>
                </a:cubicBezTo>
                <a:cubicBezTo>
                  <a:pt x="91685" y="117887"/>
                  <a:pt x="93033" y="118309"/>
                  <a:pt x="93033" y="118309"/>
                </a:cubicBezTo>
                <a:cubicBezTo>
                  <a:pt x="94382" y="118309"/>
                  <a:pt x="94382" y="118309"/>
                  <a:pt x="94382" y="118309"/>
                </a:cubicBezTo>
                <a:cubicBezTo>
                  <a:pt x="95730" y="118309"/>
                  <a:pt x="95730" y="118309"/>
                  <a:pt x="95730" y="118732"/>
                </a:cubicBezTo>
                <a:cubicBezTo>
                  <a:pt x="94382" y="118732"/>
                  <a:pt x="94382" y="118732"/>
                  <a:pt x="94382" y="119154"/>
                </a:cubicBezTo>
                <a:cubicBezTo>
                  <a:pt x="94382" y="119577"/>
                  <a:pt x="95730" y="119577"/>
                  <a:pt x="95730" y="120000"/>
                </a:cubicBezTo>
                <a:cubicBezTo>
                  <a:pt x="97078" y="120000"/>
                  <a:pt x="97078" y="120000"/>
                  <a:pt x="97078" y="120000"/>
                </a:cubicBezTo>
                <a:cubicBezTo>
                  <a:pt x="98426" y="120000"/>
                  <a:pt x="101123" y="120000"/>
                  <a:pt x="102471" y="120000"/>
                </a:cubicBezTo>
                <a:cubicBezTo>
                  <a:pt x="103820" y="120000"/>
                  <a:pt x="110561" y="120000"/>
                  <a:pt x="113258" y="120000"/>
                </a:cubicBezTo>
                <a:cubicBezTo>
                  <a:pt x="117303" y="120000"/>
                  <a:pt x="118651" y="119577"/>
                  <a:pt x="120000" y="119577"/>
                </a:cubicBezTo>
                <a:cubicBezTo>
                  <a:pt x="120000" y="119577"/>
                  <a:pt x="120000" y="119577"/>
                  <a:pt x="120000" y="119577"/>
                </a:cubicBezTo>
                <a:cubicBezTo>
                  <a:pt x="120000" y="119577"/>
                  <a:pt x="120000" y="119154"/>
                  <a:pt x="120000" y="119154"/>
                </a:cubicBezTo>
                <a:close/>
              </a:path>
            </a:pathLst>
          </a:custGeom>
          <a:solidFill>
            <a:srgbClr val="7030A0"/>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65" name="Shape 107">
            <a:extLst>
              <a:ext uri="{FF2B5EF4-FFF2-40B4-BE49-F238E27FC236}">
                <a16:creationId xmlns:a16="http://schemas.microsoft.com/office/drawing/2014/main" id="{0BF634FE-3D77-B94A-BA6A-B48DE164CB5F}"/>
              </a:ext>
            </a:extLst>
          </p:cNvPr>
          <p:cNvSpPr/>
          <p:nvPr/>
        </p:nvSpPr>
        <p:spPr>
          <a:xfrm>
            <a:off x="4437015" y="5397230"/>
            <a:ext cx="276337" cy="713648"/>
          </a:xfrm>
          <a:custGeom>
            <a:avLst/>
            <a:gdLst/>
            <a:ahLst/>
            <a:cxnLst/>
            <a:rect l="0" t="0" r="0" b="0"/>
            <a:pathLst>
              <a:path w="120000" h="120000" extrusionOk="0">
                <a:moveTo>
                  <a:pt x="118095" y="32980"/>
                </a:moveTo>
                <a:cubicBezTo>
                  <a:pt x="116190" y="30993"/>
                  <a:pt x="112380" y="29403"/>
                  <a:pt x="111428" y="29006"/>
                </a:cubicBezTo>
                <a:cubicBezTo>
                  <a:pt x="111428" y="28211"/>
                  <a:pt x="109523" y="27417"/>
                  <a:pt x="108571" y="27019"/>
                </a:cubicBezTo>
                <a:cubicBezTo>
                  <a:pt x="108571" y="26622"/>
                  <a:pt x="107619" y="26622"/>
                  <a:pt x="107619" y="26622"/>
                </a:cubicBezTo>
                <a:cubicBezTo>
                  <a:pt x="107619" y="26622"/>
                  <a:pt x="107619" y="26622"/>
                  <a:pt x="106666" y="26225"/>
                </a:cubicBezTo>
                <a:cubicBezTo>
                  <a:pt x="105714" y="25827"/>
                  <a:pt x="104761" y="25430"/>
                  <a:pt x="104761" y="25033"/>
                </a:cubicBezTo>
                <a:cubicBezTo>
                  <a:pt x="103809" y="25033"/>
                  <a:pt x="103809" y="24635"/>
                  <a:pt x="103809" y="24635"/>
                </a:cubicBezTo>
                <a:cubicBezTo>
                  <a:pt x="102857" y="24238"/>
                  <a:pt x="102857" y="24238"/>
                  <a:pt x="102857" y="23841"/>
                </a:cubicBezTo>
                <a:cubicBezTo>
                  <a:pt x="102857" y="23841"/>
                  <a:pt x="102857" y="23443"/>
                  <a:pt x="101904" y="23443"/>
                </a:cubicBezTo>
                <a:cubicBezTo>
                  <a:pt x="100952" y="23046"/>
                  <a:pt x="100000" y="22649"/>
                  <a:pt x="100000" y="22649"/>
                </a:cubicBezTo>
                <a:cubicBezTo>
                  <a:pt x="100000" y="22649"/>
                  <a:pt x="99047" y="22649"/>
                  <a:pt x="99047" y="22649"/>
                </a:cubicBezTo>
                <a:cubicBezTo>
                  <a:pt x="99047" y="22251"/>
                  <a:pt x="99047" y="22251"/>
                  <a:pt x="99047" y="21854"/>
                </a:cubicBezTo>
                <a:cubicBezTo>
                  <a:pt x="98095" y="21854"/>
                  <a:pt x="98095" y="21854"/>
                  <a:pt x="98095" y="21456"/>
                </a:cubicBezTo>
                <a:cubicBezTo>
                  <a:pt x="98095" y="21059"/>
                  <a:pt x="98095" y="21059"/>
                  <a:pt x="98095" y="20662"/>
                </a:cubicBezTo>
                <a:cubicBezTo>
                  <a:pt x="98095" y="20662"/>
                  <a:pt x="97142" y="20264"/>
                  <a:pt x="97142" y="19867"/>
                </a:cubicBezTo>
                <a:cubicBezTo>
                  <a:pt x="97142" y="19867"/>
                  <a:pt x="96190" y="19072"/>
                  <a:pt x="96190" y="18675"/>
                </a:cubicBezTo>
                <a:cubicBezTo>
                  <a:pt x="95238" y="17880"/>
                  <a:pt x="94285" y="17483"/>
                  <a:pt x="94285" y="17483"/>
                </a:cubicBezTo>
                <a:cubicBezTo>
                  <a:pt x="93333" y="17483"/>
                  <a:pt x="93333" y="17483"/>
                  <a:pt x="93333" y="17483"/>
                </a:cubicBezTo>
                <a:cubicBezTo>
                  <a:pt x="93333" y="17483"/>
                  <a:pt x="92380" y="17483"/>
                  <a:pt x="91428" y="17483"/>
                </a:cubicBezTo>
                <a:cubicBezTo>
                  <a:pt x="90476" y="17086"/>
                  <a:pt x="89523" y="17086"/>
                  <a:pt x="89523" y="17086"/>
                </a:cubicBezTo>
                <a:cubicBezTo>
                  <a:pt x="87619" y="17086"/>
                  <a:pt x="84761" y="16688"/>
                  <a:pt x="83809" y="16688"/>
                </a:cubicBezTo>
                <a:cubicBezTo>
                  <a:pt x="82857" y="16688"/>
                  <a:pt x="79047" y="16291"/>
                  <a:pt x="77142" y="16291"/>
                </a:cubicBezTo>
                <a:cubicBezTo>
                  <a:pt x="76190" y="16291"/>
                  <a:pt x="72380" y="15894"/>
                  <a:pt x="71428" y="15496"/>
                </a:cubicBezTo>
                <a:cubicBezTo>
                  <a:pt x="69523" y="15496"/>
                  <a:pt x="69523" y="15496"/>
                  <a:pt x="68571" y="15496"/>
                </a:cubicBezTo>
                <a:cubicBezTo>
                  <a:pt x="68571" y="15496"/>
                  <a:pt x="67619" y="15496"/>
                  <a:pt x="67619" y="15099"/>
                </a:cubicBezTo>
                <a:cubicBezTo>
                  <a:pt x="66666" y="15099"/>
                  <a:pt x="64761" y="14701"/>
                  <a:pt x="64761" y="14701"/>
                </a:cubicBezTo>
                <a:cubicBezTo>
                  <a:pt x="63809" y="14304"/>
                  <a:pt x="63809" y="14304"/>
                  <a:pt x="64761" y="13907"/>
                </a:cubicBezTo>
                <a:cubicBezTo>
                  <a:pt x="64761" y="13509"/>
                  <a:pt x="65714" y="11920"/>
                  <a:pt x="65714" y="11920"/>
                </a:cubicBezTo>
                <a:cubicBezTo>
                  <a:pt x="65714" y="11920"/>
                  <a:pt x="65714" y="11920"/>
                  <a:pt x="65714" y="11920"/>
                </a:cubicBezTo>
                <a:cubicBezTo>
                  <a:pt x="65714" y="11920"/>
                  <a:pt x="65714" y="11920"/>
                  <a:pt x="66666" y="11920"/>
                </a:cubicBezTo>
                <a:cubicBezTo>
                  <a:pt x="66666" y="11523"/>
                  <a:pt x="66666" y="11523"/>
                  <a:pt x="66666" y="11125"/>
                </a:cubicBezTo>
                <a:cubicBezTo>
                  <a:pt x="67619" y="10728"/>
                  <a:pt x="67619" y="9536"/>
                  <a:pt x="67619" y="9139"/>
                </a:cubicBezTo>
                <a:cubicBezTo>
                  <a:pt x="67619" y="9139"/>
                  <a:pt x="67619" y="8741"/>
                  <a:pt x="67619" y="8344"/>
                </a:cubicBezTo>
                <a:cubicBezTo>
                  <a:pt x="67619" y="8344"/>
                  <a:pt x="67619" y="8344"/>
                  <a:pt x="68571" y="7947"/>
                </a:cubicBezTo>
                <a:cubicBezTo>
                  <a:pt x="68571" y="7947"/>
                  <a:pt x="67619" y="7549"/>
                  <a:pt x="67619" y="7549"/>
                </a:cubicBezTo>
                <a:cubicBezTo>
                  <a:pt x="67619" y="7549"/>
                  <a:pt x="67619" y="7549"/>
                  <a:pt x="67619" y="7549"/>
                </a:cubicBezTo>
                <a:cubicBezTo>
                  <a:pt x="67619" y="7549"/>
                  <a:pt x="67619" y="7152"/>
                  <a:pt x="67619" y="7152"/>
                </a:cubicBezTo>
                <a:cubicBezTo>
                  <a:pt x="67619" y="6754"/>
                  <a:pt x="67619" y="6357"/>
                  <a:pt x="67619" y="6357"/>
                </a:cubicBezTo>
                <a:cubicBezTo>
                  <a:pt x="67619" y="5960"/>
                  <a:pt x="67619" y="5960"/>
                  <a:pt x="67619" y="5960"/>
                </a:cubicBezTo>
                <a:cubicBezTo>
                  <a:pt x="67619" y="5960"/>
                  <a:pt x="67619" y="5562"/>
                  <a:pt x="67619" y="5165"/>
                </a:cubicBezTo>
                <a:cubicBezTo>
                  <a:pt x="67619" y="3973"/>
                  <a:pt x="67619" y="3576"/>
                  <a:pt x="66666" y="2781"/>
                </a:cubicBezTo>
                <a:cubicBezTo>
                  <a:pt x="65714" y="1986"/>
                  <a:pt x="62857" y="1589"/>
                  <a:pt x="62857" y="1589"/>
                </a:cubicBezTo>
                <a:cubicBezTo>
                  <a:pt x="61904" y="1589"/>
                  <a:pt x="61904" y="794"/>
                  <a:pt x="60000" y="794"/>
                </a:cubicBezTo>
                <a:cubicBezTo>
                  <a:pt x="60952" y="794"/>
                  <a:pt x="56190" y="0"/>
                  <a:pt x="50476" y="794"/>
                </a:cubicBezTo>
                <a:cubicBezTo>
                  <a:pt x="49523" y="794"/>
                  <a:pt x="48571" y="1192"/>
                  <a:pt x="48571" y="1192"/>
                </a:cubicBezTo>
                <a:cubicBezTo>
                  <a:pt x="46666" y="1192"/>
                  <a:pt x="46666" y="1589"/>
                  <a:pt x="45714" y="1986"/>
                </a:cubicBezTo>
                <a:cubicBezTo>
                  <a:pt x="45714" y="1986"/>
                  <a:pt x="44761" y="2384"/>
                  <a:pt x="43809" y="2781"/>
                </a:cubicBezTo>
                <a:cubicBezTo>
                  <a:pt x="42857" y="3178"/>
                  <a:pt x="43809" y="4370"/>
                  <a:pt x="43809" y="4768"/>
                </a:cubicBezTo>
                <a:cubicBezTo>
                  <a:pt x="42857" y="5562"/>
                  <a:pt x="42857" y="7152"/>
                  <a:pt x="42857" y="7152"/>
                </a:cubicBezTo>
                <a:cubicBezTo>
                  <a:pt x="42857" y="7152"/>
                  <a:pt x="42857" y="7152"/>
                  <a:pt x="41904" y="6754"/>
                </a:cubicBezTo>
                <a:cubicBezTo>
                  <a:pt x="41904" y="6754"/>
                  <a:pt x="41904" y="6754"/>
                  <a:pt x="41904" y="6754"/>
                </a:cubicBezTo>
                <a:cubicBezTo>
                  <a:pt x="40952" y="6754"/>
                  <a:pt x="40000" y="7549"/>
                  <a:pt x="40952" y="7947"/>
                </a:cubicBezTo>
                <a:cubicBezTo>
                  <a:pt x="40952" y="8344"/>
                  <a:pt x="40000" y="9139"/>
                  <a:pt x="40952" y="10331"/>
                </a:cubicBezTo>
                <a:cubicBezTo>
                  <a:pt x="40952" y="10331"/>
                  <a:pt x="41904" y="10728"/>
                  <a:pt x="41904" y="10728"/>
                </a:cubicBezTo>
                <a:cubicBezTo>
                  <a:pt x="41904" y="11125"/>
                  <a:pt x="42857" y="11125"/>
                  <a:pt x="42857" y="11125"/>
                </a:cubicBezTo>
                <a:cubicBezTo>
                  <a:pt x="43809" y="11125"/>
                  <a:pt x="43809" y="11125"/>
                  <a:pt x="43809" y="11125"/>
                </a:cubicBezTo>
                <a:cubicBezTo>
                  <a:pt x="43809" y="11125"/>
                  <a:pt x="43809" y="11125"/>
                  <a:pt x="43809" y="11523"/>
                </a:cubicBezTo>
                <a:cubicBezTo>
                  <a:pt x="43809" y="11920"/>
                  <a:pt x="43809" y="12317"/>
                  <a:pt x="43809" y="12715"/>
                </a:cubicBezTo>
                <a:cubicBezTo>
                  <a:pt x="44761" y="13112"/>
                  <a:pt x="44761" y="13907"/>
                  <a:pt x="44761" y="13907"/>
                </a:cubicBezTo>
                <a:cubicBezTo>
                  <a:pt x="44761" y="14304"/>
                  <a:pt x="44761" y="14304"/>
                  <a:pt x="44761" y="14304"/>
                </a:cubicBezTo>
                <a:cubicBezTo>
                  <a:pt x="43809" y="14304"/>
                  <a:pt x="43809" y="14701"/>
                  <a:pt x="42857" y="14701"/>
                </a:cubicBezTo>
                <a:cubicBezTo>
                  <a:pt x="42857" y="15099"/>
                  <a:pt x="42857" y="15496"/>
                  <a:pt x="42857" y="15496"/>
                </a:cubicBezTo>
                <a:cubicBezTo>
                  <a:pt x="42857" y="15496"/>
                  <a:pt x="42857" y="15894"/>
                  <a:pt x="41904" y="15894"/>
                </a:cubicBezTo>
                <a:cubicBezTo>
                  <a:pt x="41904" y="15894"/>
                  <a:pt x="40952" y="16291"/>
                  <a:pt x="40952" y="16291"/>
                </a:cubicBezTo>
                <a:cubicBezTo>
                  <a:pt x="40000" y="16291"/>
                  <a:pt x="40000" y="16291"/>
                  <a:pt x="39047" y="16291"/>
                </a:cubicBezTo>
                <a:cubicBezTo>
                  <a:pt x="39047" y="16688"/>
                  <a:pt x="38095" y="16688"/>
                  <a:pt x="37142" y="16688"/>
                </a:cubicBezTo>
                <a:cubicBezTo>
                  <a:pt x="36190" y="16688"/>
                  <a:pt x="35238" y="17086"/>
                  <a:pt x="34285" y="17086"/>
                </a:cubicBezTo>
                <a:cubicBezTo>
                  <a:pt x="33333" y="17086"/>
                  <a:pt x="33333" y="17086"/>
                  <a:pt x="32380" y="17086"/>
                </a:cubicBezTo>
                <a:cubicBezTo>
                  <a:pt x="31428" y="17483"/>
                  <a:pt x="31428" y="17483"/>
                  <a:pt x="30476" y="17483"/>
                </a:cubicBezTo>
                <a:cubicBezTo>
                  <a:pt x="29523" y="17483"/>
                  <a:pt x="28571" y="17483"/>
                  <a:pt x="27619" y="17880"/>
                </a:cubicBezTo>
                <a:cubicBezTo>
                  <a:pt x="26666" y="17880"/>
                  <a:pt x="25714" y="17880"/>
                  <a:pt x="25714" y="17880"/>
                </a:cubicBezTo>
                <a:cubicBezTo>
                  <a:pt x="25714" y="17880"/>
                  <a:pt x="25714" y="17880"/>
                  <a:pt x="24761" y="17880"/>
                </a:cubicBezTo>
                <a:cubicBezTo>
                  <a:pt x="23809" y="17880"/>
                  <a:pt x="23809" y="18278"/>
                  <a:pt x="22857" y="18278"/>
                </a:cubicBezTo>
                <a:cubicBezTo>
                  <a:pt x="21904" y="18278"/>
                  <a:pt x="20000" y="18675"/>
                  <a:pt x="19047" y="19072"/>
                </a:cubicBezTo>
                <a:cubicBezTo>
                  <a:pt x="19047" y="19072"/>
                  <a:pt x="19047" y="19072"/>
                  <a:pt x="18095" y="19072"/>
                </a:cubicBezTo>
                <a:cubicBezTo>
                  <a:pt x="18095" y="19072"/>
                  <a:pt x="18095" y="19072"/>
                  <a:pt x="17142" y="19470"/>
                </a:cubicBezTo>
                <a:cubicBezTo>
                  <a:pt x="17142" y="19470"/>
                  <a:pt x="16190" y="20264"/>
                  <a:pt x="16190" y="20662"/>
                </a:cubicBezTo>
                <a:cubicBezTo>
                  <a:pt x="16190" y="21059"/>
                  <a:pt x="15238" y="21456"/>
                  <a:pt x="15238" y="21456"/>
                </a:cubicBezTo>
                <a:cubicBezTo>
                  <a:pt x="15238" y="21854"/>
                  <a:pt x="15238" y="21854"/>
                  <a:pt x="15238" y="22251"/>
                </a:cubicBezTo>
                <a:cubicBezTo>
                  <a:pt x="14285" y="22251"/>
                  <a:pt x="14285" y="23046"/>
                  <a:pt x="13333" y="23443"/>
                </a:cubicBezTo>
                <a:cubicBezTo>
                  <a:pt x="13333" y="23841"/>
                  <a:pt x="13333" y="24238"/>
                  <a:pt x="13333" y="24238"/>
                </a:cubicBezTo>
                <a:cubicBezTo>
                  <a:pt x="13333" y="24238"/>
                  <a:pt x="13333" y="24238"/>
                  <a:pt x="13333" y="24635"/>
                </a:cubicBezTo>
                <a:cubicBezTo>
                  <a:pt x="13333" y="24635"/>
                  <a:pt x="12380" y="25430"/>
                  <a:pt x="12380" y="25430"/>
                </a:cubicBezTo>
                <a:cubicBezTo>
                  <a:pt x="12380" y="25827"/>
                  <a:pt x="12380" y="26225"/>
                  <a:pt x="12380" y="26225"/>
                </a:cubicBezTo>
                <a:cubicBezTo>
                  <a:pt x="12380" y="26622"/>
                  <a:pt x="11428" y="27019"/>
                  <a:pt x="10476" y="27417"/>
                </a:cubicBezTo>
                <a:cubicBezTo>
                  <a:pt x="10476" y="27417"/>
                  <a:pt x="10476" y="27814"/>
                  <a:pt x="10476" y="28211"/>
                </a:cubicBezTo>
                <a:cubicBezTo>
                  <a:pt x="10476" y="28211"/>
                  <a:pt x="9523" y="28211"/>
                  <a:pt x="9523" y="28609"/>
                </a:cubicBezTo>
                <a:cubicBezTo>
                  <a:pt x="8571" y="28609"/>
                  <a:pt x="8571" y="29403"/>
                  <a:pt x="8571" y="29403"/>
                </a:cubicBezTo>
                <a:cubicBezTo>
                  <a:pt x="7619" y="29801"/>
                  <a:pt x="7619" y="29801"/>
                  <a:pt x="7619" y="30198"/>
                </a:cubicBezTo>
                <a:cubicBezTo>
                  <a:pt x="6666" y="30596"/>
                  <a:pt x="5714" y="31788"/>
                  <a:pt x="5714" y="32185"/>
                </a:cubicBezTo>
                <a:cubicBezTo>
                  <a:pt x="4761" y="32185"/>
                  <a:pt x="4761" y="32582"/>
                  <a:pt x="3809" y="32582"/>
                </a:cubicBezTo>
                <a:cubicBezTo>
                  <a:pt x="3809" y="32980"/>
                  <a:pt x="2857" y="32980"/>
                  <a:pt x="1904" y="33377"/>
                </a:cubicBezTo>
                <a:cubicBezTo>
                  <a:pt x="1904" y="33774"/>
                  <a:pt x="1904" y="34569"/>
                  <a:pt x="1904" y="34966"/>
                </a:cubicBezTo>
                <a:cubicBezTo>
                  <a:pt x="1904" y="35364"/>
                  <a:pt x="952" y="36158"/>
                  <a:pt x="952" y="36556"/>
                </a:cubicBezTo>
                <a:cubicBezTo>
                  <a:pt x="0" y="36953"/>
                  <a:pt x="952" y="36953"/>
                  <a:pt x="952" y="37350"/>
                </a:cubicBezTo>
                <a:cubicBezTo>
                  <a:pt x="1904" y="38145"/>
                  <a:pt x="1904" y="38940"/>
                  <a:pt x="1904" y="39337"/>
                </a:cubicBezTo>
                <a:cubicBezTo>
                  <a:pt x="1904" y="39735"/>
                  <a:pt x="1904" y="40132"/>
                  <a:pt x="2857" y="40132"/>
                </a:cubicBezTo>
                <a:cubicBezTo>
                  <a:pt x="2857" y="40529"/>
                  <a:pt x="2857" y="41324"/>
                  <a:pt x="2857" y="41324"/>
                </a:cubicBezTo>
                <a:cubicBezTo>
                  <a:pt x="3809" y="42119"/>
                  <a:pt x="6666" y="43708"/>
                  <a:pt x="6666" y="44503"/>
                </a:cubicBezTo>
                <a:cubicBezTo>
                  <a:pt x="7619" y="44900"/>
                  <a:pt x="11428" y="47284"/>
                  <a:pt x="11428" y="47682"/>
                </a:cubicBezTo>
                <a:cubicBezTo>
                  <a:pt x="11428" y="47682"/>
                  <a:pt x="11428" y="47682"/>
                  <a:pt x="11428" y="47682"/>
                </a:cubicBezTo>
                <a:cubicBezTo>
                  <a:pt x="11428" y="47682"/>
                  <a:pt x="11428" y="48079"/>
                  <a:pt x="12380" y="48079"/>
                </a:cubicBezTo>
                <a:cubicBezTo>
                  <a:pt x="12380" y="48476"/>
                  <a:pt x="12380" y="48476"/>
                  <a:pt x="12380" y="48476"/>
                </a:cubicBezTo>
                <a:cubicBezTo>
                  <a:pt x="12380" y="48476"/>
                  <a:pt x="12380" y="48476"/>
                  <a:pt x="13333" y="48874"/>
                </a:cubicBezTo>
                <a:cubicBezTo>
                  <a:pt x="13333" y="48874"/>
                  <a:pt x="13333" y="48874"/>
                  <a:pt x="13333" y="49271"/>
                </a:cubicBezTo>
                <a:cubicBezTo>
                  <a:pt x="13333" y="49271"/>
                  <a:pt x="14285" y="49668"/>
                  <a:pt x="14285" y="49668"/>
                </a:cubicBezTo>
                <a:cubicBezTo>
                  <a:pt x="14285" y="49668"/>
                  <a:pt x="14285" y="49668"/>
                  <a:pt x="14285" y="49668"/>
                </a:cubicBezTo>
                <a:cubicBezTo>
                  <a:pt x="14285" y="49668"/>
                  <a:pt x="15238" y="50066"/>
                  <a:pt x="15238" y="50066"/>
                </a:cubicBezTo>
                <a:cubicBezTo>
                  <a:pt x="15238" y="50066"/>
                  <a:pt x="15238" y="50066"/>
                  <a:pt x="15238" y="50066"/>
                </a:cubicBezTo>
                <a:cubicBezTo>
                  <a:pt x="15238" y="50463"/>
                  <a:pt x="15238" y="50463"/>
                  <a:pt x="15238" y="50463"/>
                </a:cubicBezTo>
                <a:cubicBezTo>
                  <a:pt x="15238" y="50463"/>
                  <a:pt x="15238" y="50463"/>
                  <a:pt x="16190" y="50463"/>
                </a:cubicBezTo>
                <a:cubicBezTo>
                  <a:pt x="16190" y="50463"/>
                  <a:pt x="16190" y="50463"/>
                  <a:pt x="16190" y="50860"/>
                </a:cubicBezTo>
                <a:cubicBezTo>
                  <a:pt x="16190" y="50860"/>
                  <a:pt x="17142" y="51258"/>
                  <a:pt x="17142" y="51258"/>
                </a:cubicBezTo>
                <a:cubicBezTo>
                  <a:pt x="17142" y="51655"/>
                  <a:pt x="18095" y="52052"/>
                  <a:pt x="18095" y="52450"/>
                </a:cubicBezTo>
                <a:cubicBezTo>
                  <a:pt x="18095" y="52450"/>
                  <a:pt x="18095" y="52450"/>
                  <a:pt x="18095" y="52450"/>
                </a:cubicBezTo>
                <a:cubicBezTo>
                  <a:pt x="19047" y="52450"/>
                  <a:pt x="18095" y="52450"/>
                  <a:pt x="18095" y="52052"/>
                </a:cubicBezTo>
                <a:cubicBezTo>
                  <a:pt x="18095" y="51655"/>
                  <a:pt x="19047" y="52052"/>
                  <a:pt x="19047" y="52450"/>
                </a:cubicBezTo>
                <a:cubicBezTo>
                  <a:pt x="19047" y="52450"/>
                  <a:pt x="19047" y="52450"/>
                  <a:pt x="20000" y="52450"/>
                </a:cubicBezTo>
                <a:cubicBezTo>
                  <a:pt x="20000" y="52450"/>
                  <a:pt x="20000" y="52450"/>
                  <a:pt x="20000" y="52847"/>
                </a:cubicBezTo>
                <a:cubicBezTo>
                  <a:pt x="20000" y="53642"/>
                  <a:pt x="19047" y="54437"/>
                  <a:pt x="19047" y="55629"/>
                </a:cubicBezTo>
                <a:cubicBezTo>
                  <a:pt x="19047" y="56423"/>
                  <a:pt x="19047" y="59205"/>
                  <a:pt x="19047" y="59602"/>
                </a:cubicBezTo>
                <a:cubicBezTo>
                  <a:pt x="19047" y="60000"/>
                  <a:pt x="19047" y="60397"/>
                  <a:pt x="19047" y="61589"/>
                </a:cubicBezTo>
                <a:cubicBezTo>
                  <a:pt x="19047" y="62384"/>
                  <a:pt x="19047" y="65562"/>
                  <a:pt x="19047" y="65562"/>
                </a:cubicBezTo>
                <a:cubicBezTo>
                  <a:pt x="19047" y="65960"/>
                  <a:pt x="19047" y="65960"/>
                  <a:pt x="19047" y="66357"/>
                </a:cubicBezTo>
                <a:cubicBezTo>
                  <a:pt x="19047" y="66357"/>
                  <a:pt x="20000" y="66357"/>
                  <a:pt x="20000" y="66357"/>
                </a:cubicBezTo>
                <a:cubicBezTo>
                  <a:pt x="20000" y="66357"/>
                  <a:pt x="20952" y="66754"/>
                  <a:pt x="20952" y="66754"/>
                </a:cubicBezTo>
                <a:cubicBezTo>
                  <a:pt x="21904" y="66754"/>
                  <a:pt x="21904" y="67152"/>
                  <a:pt x="21904" y="67152"/>
                </a:cubicBezTo>
                <a:cubicBezTo>
                  <a:pt x="22857" y="67152"/>
                  <a:pt x="23809" y="67549"/>
                  <a:pt x="23809" y="67549"/>
                </a:cubicBezTo>
                <a:cubicBezTo>
                  <a:pt x="24761" y="67549"/>
                  <a:pt x="25714" y="67549"/>
                  <a:pt x="25714" y="67947"/>
                </a:cubicBezTo>
                <a:cubicBezTo>
                  <a:pt x="26666" y="67947"/>
                  <a:pt x="27619" y="67947"/>
                  <a:pt x="27619" y="67947"/>
                </a:cubicBezTo>
                <a:cubicBezTo>
                  <a:pt x="28571" y="67947"/>
                  <a:pt x="28571" y="67947"/>
                  <a:pt x="28571" y="67947"/>
                </a:cubicBezTo>
                <a:cubicBezTo>
                  <a:pt x="28571" y="67947"/>
                  <a:pt x="28571" y="68344"/>
                  <a:pt x="28571" y="68741"/>
                </a:cubicBezTo>
                <a:cubicBezTo>
                  <a:pt x="28571" y="69139"/>
                  <a:pt x="28571" y="69933"/>
                  <a:pt x="28571" y="70728"/>
                </a:cubicBezTo>
                <a:cubicBezTo>
                  <a:pt x="29523" y="71125"/>
                  <a:pt x="29523" y="72715"/>
                  <a:pt x="29523" y="73112"/>
                </a:cubicBezTo>
                <a:cubicBezTo>
                  <a:pt x="30476" y="73112"/>
                  <a:pt x="30476" y="73112"/>
                  <a:pt x="30476" y="73907"/>
                </a:cubicBezTo>
                <a:cubicBezTo>
                  <a:pt x="30476" y="74304"/>
                  <a:pt x="31428" y="76291"/>
                  <a:pt x="31428" y="77483"/>
                </a:cubicBezTo>
                <a:cubicBezTo>
                  <a:pt x="31428" y="78278"/>
                  <a:pt x="32380" y="80264"/>
                  <a:pt x="33333" y="81456"/>
                </a:cubicBezTo>
                <a:cubicBezTo>
                  <a:pt x="33333" y="81854"/>
                  <a:pt x="33333" y="82251"/>
                  <a:pt x="33333" y="82649"/>
                </a:cubicBezTo>
                <a:cubicBezTo>
                  <a:pt x="33333" y="82649"/>
                  <a:pt x="34285" y="84238"/>
                  <a:pt x="34285" y="85033"/>
                </a:cubicBezTo>
                <a:cubicBezTo>
                  <a:pt x="34285" y="85430"/>
                  <a:pt x="34285" y="87019"/>
                  <a:pt x="34285" y="87417"/>
                </a:cubicBezTo>
                <a:cubicBezTo>
                  <a:pt x="34285" y="87814"/>
                  <a:pt x="34285" y="88211"/>
                  <a:pt x="34285" y="88609"/>
                </a:cubicBezTo>
                <a:cubicBezTo>
                  <a:pt x="34285" y="89006"/>
                  <a:pt x="35238" y="92185"/>
                  <a:pt x="35238" y="92980"/>
                </a:cubicBezTo>
                <a:cubicBezTo>
                  <a:pt x="35238" y="93377"/>
                  <a:pt x="35238" y="93377"/>
                  <a:pt x="35238" y="93774"/>
                </a:cubicBezTo>
                <a:cubicBezTo>
                  <a:pt x="35238" y="94172"/>
                  <a:pt x="36190" y="95761"/>
                  <a:pt x="36190" y="96158"/>
                </a:cubicBezTo>
                <a:cubicBezTo>
                  <a:pt x="36190" y="96953"/>
                  <a:pt x="37142" y="97748"/>
                  <a:pt x="37142" y="98145"/>
                </a:cubicBezTo>
                <a:cubicBezTo>
                  <a:pt x="37142" y="98543"/>
                  <a:pt x="37142" y="100132"/>
                  <a:pt x="37142" y="100529"/>
                </a:cubicBezTo>
                <a:cubicBezTo>
                  <a:pt x="38095" y="101324"/>
                  <a:pt x="38095" y="102119"/>
                  <a:pt x="38095" y="102119"/>
                </a:cubicBezTo>
                <a:cubicBezTo>
                  <a:pt x="38095" y="102516"/>
                  <a:pt x="38095" y="102913"/>
                  <a:pt x="38095" y="103708"/>
                </a:cubicBezTo>
                <a:cubicBezTo>
                  <a:pt x="39047" y="104105"/>
                  <a:pt x="39047" y="105695"/>
                  <a:pt x="39047" y="106092"/>
                </a:cubicBezTo>
                <a:cubicBezTo>
                  <a:pt x="39047" y="106092"/>
                  <a:pt x="39047" y="106092"/>
                  <a:pt x="38095" y="106092"/>
                </a:cubicBezTo>
                <a:cubicBezTo>
                  <a:pt x="38095" y="106092"/>
                  <a:pt x="38095" y="106092"/>
                  <a:pt x="37142" y="106490"/>
                </a:cubicBezTo>
                <a:cubicBezTo>
                  <a:pt x="37142" y="106490"/>
                  <a:pt x="37142" y="106887"/>
                  <a:pt x="38095" y="106887"/>
                </a:cubicBezTo>
                <a:cubicBezTo>
                  <a:pt x="38095" y="107284"/>
                  <a:pt x="39047" y="107284"/>
                  <a:pt x="40000" y="107284"/>
                </a:cubicBezTo>
                <a:cubicBezTo>
                  <a:pt x="40000" y="107284"/>
                  <a:pt x="40000" y="107284"/>
                  <a:pt x="40000" y="107284"/>
                </a:cubicBezTo>
                <a:cubicBezTo>
                  <a:pt x="40000" y="107682"/>
                  <a:pt x="40000" y="108079"/>
                  <a:pt x="40000" y="108079"/>
                </a:cubicBezTo>
                <a:cubicBezTo>
                  <a:pt x="40000" y="108079"/>
                  <a:pt x="40000" y="108079"/>
                  <a:pt x="40000" y="108079"/>
                </a:cubicBezTo>
                <a:cubicBezTo>
                  <a:pt x="40000" y="108079"/>
                  <a:pt x="40000" y="108476"/>
                  <a:pt x="40000" y="108476"/>
                </a:cubicBezTo>
                <a:cubicBezTo>
                  <a:pt x="40000" y="108874"/>
                  <a:pt x="39047" y="109668"/>
                  <a:pt x="39047" y="109668"/>
                </a:cubicBezTo>
                <a:cubicBezTo>
                  <a:pt x="39047" y="110066"/>
                  <a:pt x="39047" y="110066"/>
                  <a:pt x="39047" y="110463"/>
                </a:cubicBezTo>
                <a:cubicBezTo>
                  <a:pt x="39047" y="110463"/>
                  <a:pt x="39047" y="110463"/>
                  <a:pt x="39047" y="110463"/>
                </a:cubicBezTo>
                <a:cubicBezTo>
                  <a:pt x="39047" y="110463"/>
                  <a:pt x="39047" y="110463"/>
                  <a:pt x="39047" y="110463"/>
                </a:cubicBezTo>
                <a:cubicBezTo>
                  <a:pt x="39047" y="110860"/>
                  <a:pt x="38095" y="110860"/>
                  <a:pt x="38095" y="110860"/>
                </a:cubicBezTo>
                <a:cubicBezTo>
                  <a:pt x="38095" y="111258"/>
                  <a:pt x="38095" y="111258"/>
                  <a:pt x="38095" y="111258"/>
                </a:cubicBezTo>
                <a:cubicBezTo>
                  <a:pt x="39047" y="111258"/>
                  <a:pt x="38095" y="111655"/>
                  <a:pt x="38095" y="111655"/>
                </a:cubicBezTo>
                <a:cubicBezTo>
                  <a:pt x="38095" y="111655"/>
                  <a:pt x="37142" y="112052"/>
                  <a:pt x="37142" y="112052"/>
                </a:cubicBezTo>
                <a:cubicBezTo>
                  <a:pt x="37142" y="112450"/>
                  <a:pt x="37142" y="112450"/>
                  <a:pt x="37142" y="112450"/>
                </a:cubicBezTo>
                <a:cubicBezTo>
                  <a:pt x="37142" y="112450"/>
                  <a:pt x="37142" y="112450"/>
                  <a:pt x="37142" y="112450"/>
                </a:cubicBezTo>
                <a:cubicBezTo>
                  <a:pt x="37142" y="112450"/>
                  <a:pt x="37142" y="112450"/>
                  <a:pt x="37142" y="112847"/>
                </a:cubicBezTo>
                <a:cubicBezTo>
                  <a:pt x="36190" y="112847"/>
                  <a:pt x="37142" y="112847"/>
                  <a:pt x="36190" y="112847"/>
                </a:cubicBezTo>
                <a:cubicBezTo>
                  <a:pt x="36190" y="113245"/>
                  <a:pt x="35238" y="113245"/>
                  <a:pt x="34285" y="113642"/>
                </a:cubicBezTo>
                <a:cubicBezTo>
                  <a:pt x="33333" y="113642"/>
                  <a:pt x="33333" y="114039"/>
                  <a:pt x="32380" y="114039"/>
                </a:cubicBezTo>
                <a:cubicBezTo>
                  <a:pt x="32380" y="114039"/>
                  <a:pt x="31428" y="114039"/>
                  <a:pt x="31428" y="114437"/>
                </a:cubicBezTo>
                <a:cubicBezTo>
                  <a:pt x="30476" y="114437"/>
                  <a:pt x="30476" y="114437"/>
                  <a:pt x="30476" y="114437"/>
                </a:cubicBezTo>
                <a:cubicBezTo>
                  <a:pt x="30476" y="114437"/>
                  <a:pt x="30476" y="114834"/>
                  <a:pt x="29523" y="114834"/>
                </a:cubicBezTo>
                <a:cubicBezTo>
                  <a:pt x="29523" y="115231"/>
                  <a:pt x="29523" y="115629"/>
                  <a:pt x="29523" y="115629"/>
                </a:cubicBezTo>
                <a:cubicBezTo>
                  <a:pt x="29523" y="115629"/>
                  <a:pt x="29523" y="116026"/>
                  <a:pt x="29523" y="116026"/>
                </a:cubicBezTo>
                <a:cubicBezTo>
                  <a:pt x="28571" y="116026"/>
                  <a:pt x="28571" y="116026"/>
                  <a:pt x="28571" y="116026"/>
                </a:cubicBezTo>
                <a:cubicBezTo>
                  <a:pt x="28571" y="116026"/>
                  <a:pt x="27619" y="116423"/>
                  <a:pt x="28571" y="116821"/>
                </a:cubicBezTo>
                <a:cubicBezTo>
                  <a:pt x="28571" y="116821"/>
                  <a:pt x="28571" y="116821"/>
                  <a:pt x="30476" y="117218"/>
                </a:cubicBezTo>
                <a:cubicBezTo>
                  <a:pt x="31428" y="117218"/>
                  <a:pt x="37142" y="117218"/>
                  <a:pt x="39047" y="117218"/>
                </a:cubicBezTo>
                <a:cubicBezTo>
                  <a:pt x="41904" y="117218"/>
                  <a:pt x="45714" y="116821"/>
                  <a:pt x="45714" y="116423"/>
                </a:cubicBezTo>
                <a:cubicBezTo>
                  <a:pt x="48571" y="116423"/>
                  <a:pt x="49523" y="115629"/>
                  <a:pt x="49523" y="115231"/>
                </a:cubicBezTo>
                <a:cubicBezTo>
                  <a:pt x="50476" y="114834"/>
                  <a:pt x="51428" y="114437"/>
                  <a:pt x="51428" y="114437"/>
                </a:cubicBezTo>
                <a:cubicBezTo>
                  <a:pt x="51428" y="114437"/>
                  <a:pt x="51428" y="114437"/>
                  <a:pt x="52380" y="114437"/>
                </a:cubicBezTo>
                <a:cubicBezTo>
                  <a:pt x="52380" y="114437"/>
                  <a:pt x="53333" y="114437"/>
                  <a:pt x="54285" y="114437"/>
                </a:cubicBezTo>
                <a:cubicBezTo>
                  <a:pt x="55238" y="114437"/>
                  <a:pt x="58095" y="114039"/>
                  <a:pt x="58095" y="114039"/>
                </a:cubicBezTo>
                <a:cubicBezTo>
                  <a:pt x="60952" y="113245"/>
                  <a:pt x="61904" y="113245"/>
                  <a:pt x="61904" y="112847"/>
                </a:cubicBezTo>
                <a:cubicBezTo>
                  <a:pt x="61904" y="112847"/>
                  <a:pt x="60952" y="111655"/>
                  <a:pt x="60952" y="111258"/>
                </a:cubicBezTo>
                <a:cubicBezTo>
                  <a:pt x="60952" y="111258"/>
                  <a:pt x="60952" y="111258"/>
                  <a:pt x="60952" y="110860"/>
                </a:cubicBezTo>
                <a:cubicBezTo>
                  <a:pt x="60000" y="110860"/>
                  <a:pt x="60000" y="110860"/>
                  <a:pt x="60000" y="110860"/>
                </a:cubicBezTo>
                <a:cubicBezTo>
                  <a:pt x="60000" y="110860"/>
                  <a:pt x="60000" y="110463"/>
                  <a:pt x="60000" y="110066"/>
                </a:cubicBezTo>
                <a:cubicBezTo>
                  <a:pt x="60000" y="110066"/>
                  <a:pt x="60000" y="110066"/>
                  <a:pt x="60000" y="110066"/>
                </a:cubicBezTo>
                <a:cubicBezTo>
                  <a:pt x="60000" y="110066"/>
                  <a:pt x="60952" y="110066"/>
                  <a:pt x="60952" y="110066"/>
                </a:cubicBezTo>
                <a:cubicBezTo>
                  <a:pt x="60952" y="110066"/>
                  <a:pt x="61904" y="110463"/>
                  <a:pt x="61904" y="110463"/>
                </a:cubicBezTo>
                <a:cubicBezTo>
                  <a:pt x="61904" y="110463"/>
                  <a:pt x="61904" y="110860"/>
                  <a:pt x="62857" y="111258"/>
                </a:cubicBezTo>
                <a:cubicBezTo>
                  <a:pt x="62857" y="111258"/>
                  <a:pt x="62857" y="111655"/>
                  <a:pt x="62857" y="111655"/>
                </a:cubicBezTo>
                <a:cubicBezTo>
                  <a:pt x="62857" y="111655"/>
                  <a:pt x="62857" y="111655"/>
                  <a:pt x="62857" y="112052"/>
                </a:cubicBezTo>
                <a:cubicBezTo>
                  <a:pt x="62857" y="112052"/>
                  <a:pt x="63809" y="112450"/>
                  <a:pt x="63809" y="112450"/>
                </a:cubicBezTo>
                <a:cubicBezTo>
                  <a:pt x="63809" y="112450"/>
                  <a:pt x="63809" y="112847"/>
                  <a:pt x="63809" y="112847"/>
                </a:cubicBezTo>
                <a:cubicBezTo>
                  <a:pt x="63809" y="112847"/>
                  <a:pt x="63809" y="113245"/>
                  <a:pt x="63809" y="113245"/>
                </a:cubicBezTo>
                <a:cubicBezTo>
                  <a:pt x="63809" y="113245"/>
                  <a:pt x="63809" y="113245"/>
                  <a:pt x="63809" y="113642"/>
                </a:cubicBezTo>
                <a:cubicBezTo>
                  <a:pt x="63809" y="113642"/>
                  <a:pt x="62857" y="114039"/>
                  <a:pt x="62857" y="114039"/>
                </a:cubicBezTo>
                <a:cubicBezTo>
                  <a:pt x="62857" y="114039"/>
                  <a:pt x="62857" y="114437"/>
                  <a:pt x="61904" y="114437"/>
                </a:cubicBezTo>
                <a:cubicBezTo>
                  <a:pt x="61904" y="114834"/>
                  <a:pt x="61904" y="114834"/>
                  <a:pt x="61904" y="114834"/>
                </a:cubicBezTo>
                <a:cubicBezTo>
                  <a:pt x="61904" y="114834"/>
                  <a:pt x="61904" y="114834"/>
                  <a:pt x="61904" y="115231"/>
                </a:cubicBezTo>
                <a:cubicBezTo>
                  <a:pt x="61904" y="115231"/>
                  <a:pt x="60952" y="115231"/>
                  <a:pt x="60000" y="115629"/>
                </a:cubicBezTo>
                <a:cubicBezTo>
                  <a:pt x="60000" y="115629"/>
                  <a:pt x="60000" y="116026"/>
                  <a:pt x="60000" y="116026"/>
                </a:cubicBezTo>
                <a:cubicBezTo>
                  <a:pt x="60000" y="116423"/>
                  <a:pt x="59047" y="116423"/>
                  <a:pt x="59047" y="116821"/>
                </a:cubicBezTo>
                <a:cubicBezTo>
                  <a:pt x="59047" y="116821"/>
                  <a:pt x="59047" y="116821"/>
                  <a:pt x="59047" y="116821"/>
                </a:cubicBezTo>
                <a:cubicBezTo>
                  <a:pt x="59047" y="116821"/>
                  <a:pt x="59047" y="117218"/>
                  <a:pt x="59047" y="117218"/>
                </a:cubicBezTo>
                <a:cubicBezTo>
                  <a:pt x="59047" y="117218"/>
                  <a:pt x="58095" y="117218"/>
                  <a:pt x="58095" y="117218"/>
                </a:cubicBezTo>
                <a:cubicBezTo>
                  <a:pt x="58095" y="117615"/>
                  <a:pt x="58095" y="117615"/>
                  <a:pt x="58095" y="118013"/>
                </a:cubicBezTo>
                <a:cubicBezTo>
                  <a:pt x="58095" y="118410"/>
                  <a:pt x="58095" y="118410"/>
                  <a:pt x="58095" y="118410"/>
                </a:cubicBezTo>
                <a:cubicBezTo>
                  <a:pt x="57142" y="118410"/>
                  <a:pt x="57142" y="118807"/>
                  <a:pt x="57142" y="118807"/>
                </a:cubicBezTo>
                <a:cubicBezTo>
                  <a:pt x="56190" y="118807"/>
                  <a:pt x="57142" y="118807"/>
                  <a:pt x="57142" y="119205"/>
                </a:cubicBezTo>
                <a:cubicBezTo>
                  <a:pt x="56190" y="119205"/>
                  <a:pt x="56190" y="119602"/>
                  <a:pt x="57142" y="119602"/>
                </a:cubicBezTo>
                <a:cubicBezTo>
                  <a:pt x="57142" y="119602"/>
                  <a:pt x="57142" y="119602"/>
                  <a:pt x="59047" y="120000"/>
                </a:cubicBezTo>
                <a:cubicBezTo>
                  <a:pt x="60952" y="120000"/>
                  <a:pt x="61904" y="120000"/>
                  <a:pt x="63809" y="120000"/>
                </a:cubicBezTo>
                <a:cubicBezTo>
                  <a:pt x="65714" y="120000"/>
                  <a:pt x="66666" y="120000"/>
                  <a:pt x="66666" y="119602"/>
                </a:cubicBezTo>
                <a:cubicBezTo>
                  <a:pt x="66666" y="119602"/>
                  <a:pt x="66666" y="119602"/>
                  <a:pt x="67619" y="119602"/>
                </a:cubicBezTo>
                <a:cubicBezTo>
                  <a:pt x="68571" y="119602"/>
                  <a:pt x="72380" y="119602"/>
                  <a:pt x="73333" y="119602"/>
                </a:cubicBezTo>
                <a:cubicBezTo>
                  <a:pt x="79047" y="118807"/>
                  <a:pt x="79047" y="118013"/>
                  <a:pt x="79047" y="118013"/>
                </a:cubicBezTo>
                <a:cubicBezTo>
                  <a:pt x="79047" y="117615"/>
                  <a:pt x="79047" y="117615"/>
                  <a:pt x="79047" y="117615"/>
                </a:cubicBezTo>
                <a:cubicBezTo>
                  <a:pt x="80000" y="117615"/>
                  <a:pt x="80000" y="117615"/>
                  <a:pt x="80000" y="117615"/>
                </a:cubicBezTo>
                <a:cubicBezTo>
                  <a:pt x="80000" y="117615"/>
                  <a:pt x="80952" y="117218"/>
                  <a:pt x="81904" y="116821"/>
                </a:cubicBezTo>
                <a:cubicBezTo>
                  <a:pt x="81904" y="116821"/>
                  <a:pt x="81904" y="116423"/>
                  <a:pt x="81904" y="116423"/>
                </a:cubicBezTo>
                <a:cubicBezTo>
                  <a:pt x="81904" y="116026"/>
                  <a:pt x="81904" y="115231"/>
                  <a:pt x="81904" y="114834"/>
                </a:cubicBezTo>
                <a:cubicBezTo>
                  <a:pt x="81904" y="114437"/>
                  <a:pt x="81904" y="114437"/>
                  <a:pt x="80952" y="114437"/>
                </a:cubicBezTo>
                <a:cubicBezTo>
                  <a:pt x="80952" y="114437"/>
                  <a:pt x="80952" y="114437"/>
                  <a:pt x="80952" y="114437"/>
                </a:cubicBezTo>
                <a:cubicBezTo>
                  <a:pt x="80952" y="114437"/>
                  <a:pt x="80952" y="114437"/>
                  <a:pt x="81904" y="114039"/>
                </a:cubicBezTo>
                <a:cubicBezTo>
                  <a:pt x="81904" y="114039"/>
                  <a:pt x="81904" y="114039"/>
                  <a:pt x="81904" y="114039"/>
                </a:cubicBezTo>
                <a:cubicBezTo>
                  <a:pt x="81904" y="113642"/>
                  <a:pt x="81904" y="113642"/>
                  <a:pt x="81904" y="113642"/>
                </a:cubicBezTo>
                <a:cubicBezTo>
                  <a:pt x="81904" y="113245"/>
                  <a:pt x="81904" y="112450"/>
                  <a:pt x="81904" y="112450"/>
                </a:cubicBezTo>
                <a:cubicBezTo>
                  <a:pt x="82857" y="112052"/>
                  <a:pt x="82857" y="112052"/>
                  <a:pt x="82857" y="112052"/>
                </a:cubicBezTo>
                <a:cubicBezTo>
                  <a:pt x="82857" y="112052"/>
                  <a:pt x="82857" y="112052"/>
                  <a:pt x="82857" y="111655"/>
                </a:cubicBezTo>
                <a:cubicBezTo>
                  <a:pt x="82857" y="111655"/>
                  <a:pt x="82857" y="111258"/>
                  <a:pt x="83809" y="110860"/>
                </a:cubicBezTo>
                <a:cubicBezTo>
                  <a:pt x="83809" y="110066"/>
                  <a:pt x="83809" y="110066"/>
                  <a:pt x="83809" y="110066"/>
                </a:cubicBezTo>
                <a:cubicBezTo>
                  <a:pt x="83809" y="110066"/>
                  <a:pt x="84761" y="110066"/>
                  <a:pt x="84761" y="109668"/>
                </a:cubicBezTo>
                <a:cubicBezTo>
                  <a:pt x="84761" y="109668"/>
                  <a:pt x="84761" y="108476"/>
                  <a:pt x="84761" y="108079"/>
                </a:cubicBezTo>
                <a:cubicBezTo>
                  <a:pt x="85714" y="107284"/>
                  <a:pt x="85714" y="106092"/>
                  <a:pt x="85714" y="105695"/>
                </a:cubicBezTo>
                <a:cubicBezTo>
                  <a:pt x="85714" y="105298"/>
                  <a:pt x="85714" y="103708"/>
                  <a:pt x="85714" y="102913"/>
                </a:cubicBezTo>
                <a:cubicBezTo>
                  <a:pt x="85714" y="102516"/>
                  <a:pt x="86666" y="99337"/>
                  <a:pt x="86666" y="98145"/>
                </a:cubicBezTo>
                <a:cubicBezTo>
                  <a:pt x="86666" y="97350"/>
                  <a:pt x="86666" y="93774"/>
                  <a:pt x="86666" y="93377"/>
                </a:cubicBezTo>
                <a:cubicBezTo>
                  <a:pt x="86666" y="92980"/>
                  <a:pt x="86666" y="88609"/>
                  <a:pt x="86666" y="87814"/>
                </a:cubicBezTo>
                <a:cubicBezTo>
                  <a:pt x="86666" y="87019"/>
                  <a:pt x="86666" y="84635"/>
                  <a:pt x="86666" y="84635"/>
                </a:cubicBezTo>
                <a:cubicBezTo>
                  <a:pt x="86666" y="84635"/>
                  <a:pt x="86666" y="84238"/>
                  <a:pt x="86666" y="84238"/>
                </a:cubicBezTo>
                <a:cubicBezTo>
                  <a:pt x="86666" y="83841"/>
                  <a:pt x="86666" y="78675"/>
                  <a:pt x="86666" y="77880"/>
                </a:cubicBezTo>
                <a:cubicBezTo>
                  <a:pt x="86666" y="77086"/>
                  <a:pt x="85714" y="73112"/>
                  <a:pt x="85714" y="72715"/>
                </a:cubicBezTo>
                <a:cubicBezTo>
                  <a:pt x="85714" y="72317"/>
                  <a:pt x="85714" y="66357"/>
                  <a:pt x="85714" y="65960"/>
                </a:cubicBezTo>
                <a:cubicBezTo>
                  <a:pt x="85714" y="65960"/>
                  <a:pt x="85714" y="65960"/>
                  <a:pt x="85714" y="65960"/>
                </a:cubicBezTo>
                <a:cubicBezTo>
                  <a:pt x="85714" y="66357"/>
                  <a:pt x="86666" y="66754"/>
                  <a:pt x="86666" y="66754"/>
                </a:cubicBezTo>
                <a:cubicBezTo>
                  <a:pt x="87619" y="67152"/>
                  <a:pt x="87619" y="67152"/>
                  <a:pt x="88571" y="67152"/>
                </a:cubicBezTo>
                <a:cubicBezTo>
                  <a:pt x="88571" y="67152"/>
                  <a:pt x="89523" y="67549"/>
                  <a:pt x="89523" y="67549"/>
                </a:cubicBezTo>
                <a:cubicBezTo>
                  <a:pt x="90476" y="67549"/>
                  <a:pt x="91428" y="67549"/>
                  <a:pt x="92380" y="67549"/>
                </a:cubicBezTo>
                <a:cubicBezTo>
                  <a:pt x="93333" y="67549"/>
                  <a:pt x="95238" y="67549"/>
                  <a:pt x="95238" y="67549"/>
                </a:cubicBezTo>
                <a:cubicBezTo>
                  <a:pt x="96190" y="67549"/>
                  <a:pt x="98095" y="67152"/>
                  <a:pt x="98095" y="67152"/>
                </a:cubicBezTo>
                <a:cubicBezTo>
                  <a:pt x="99047" y="67152"/>
                  <a:pt x="100000" y="66754"/>
                  <a:pt x="100952" y="66754"/>
                </a:cubicBezTo>
                <a:cubicBezTo>
                  <a:pt x="100952" y="66754"/>
                  <a:pt x="101904" y="66754"/>
                  <a:pt x="101904" y="66357"/>
                </a:cubicBezTo>
                <a:cubicBezTo>
                  <a:pt x="102857" y="66357"/>
                  <a:pt x="102857" y="66357"/>
                  <a:pt x="102857" y="66357"/>
                </a:cubicBezTo>
                <a:cubicBezTo>
                  <a:pt x="102857" y="65960"/>
                  <a:pt x="101904" y="65165"/>
                  <a:pt x="101904" y="64768"/>
                </a:cubicBezTo>
                <a:cubicBezTo>
                  <a:pt x="101904" y="64768"/>
                  <a:pt x="101904" y="63973"/>
                  <a:pt x="101904" y="63576"/>
                </a:cubicBezTo>
                <a:cubicBezTo>
                  <a:pt x="101904" y="63178"/>
                  <a:pt x="101904" y="62781"/>
                  <a:pt x="101904" y="61986"/>
                </a:cubicBezTo>
                <a:cubicBezTo>
                  <a:pt x="101904" y="61589"/>
                  <a:pt x="101904" y="60794"/>
                  <a:pt x="101904" y="60397"/>
                </a:cubicBezTo>
                <a:cubicBezTo>
                  <a:pt x="101904" y="60397"/>
                  <a:pt x="101904" y="59602"/>
                  <a:pt x="101904" y="59205"/>
                </a:cubicBezTo>
                <a:cubicBezTo>
                  <a:pt x="101904" y="58807"/>
                  <a:pt x="101904" y="58410"/>
                  <a:pt x="100952" y="57615"/>
                </a:cubicBezTo>
                <a:cubicBezTo>
                  <a:pt x="100952" y="57218"/>
                  <a:pt x="100952" y="56423"/>
                  <a:pt x="100952" y="56423"/>
                </a:cubicBezTo>
                <a:cubicBezTo>
                  <a:pt x="100952" y="56026"/>
                  <a:pt x="100952" y="55629"/>
                  <a:pt x="100952" y="55231"/>
                </a:cubicBezTo>
                <a:cubicBezTo>
                  <a:pt x="100952" y="54437"/>
                  <a:pt x="100000" y="52450"/>
                  <a:pt x="100000" y="52052"/>
                </a:cubicBezTo>
                <a:cubicBezTo>
                  <a:pt x="100000" y="52052"/>
                  <a:pt x="100000" y="52052"/>
                  <a:pt x="100000" y="52052"/>
                </a:cubicBezTo>
                <a:cubicBezTo>
                  <a:pt x="100952" y="51655"/>
                  <a:pt x="100000" y="51655"/>
                  <a:pt x="100000" y="51258"/>
                </a:cubicBezTo>
                <a:cubicBezTo>
                  <a:pt x="100000" y="51258"/>
                  <a:pt x="100000" y="50860"/>
                  <a:pt x="100000" y="50463"/>
                </a:cubicBezTo>
                <a:cubicBezTo>
                  <a:pt x="100000" y="50066"/>
                  <a:pt x="99047" y="48874"/>
                  <a:pt x="99047" y="48874"/>
                </a:cubicBezTo>
                <a:cubicBezTo>
                  <a:pt x="99047" y="48476"/>
                  <a:pt x="99047" y="48476"/>
                  <a:pt x="99047" y="48476"/>
                </a:cubicBezTo>
                <a:cubicBezTo>
                  <a:pt x="99047" y="48476"/>
                  <a:pt x="99047" y="48476"/>
                  <a:pt x="99047" y="48476"/>
                </a:cubicBezTo>
                <a:cubicBezTo>
                  <a:pt x="99047" y="48476"/>
                  <a:pt x="99047" y="48079"/>
                  <a:pt x="99047" y="48079"/>
                </a:cubicBezTo>
                <a:cubicBezTo>
                  <a:pt x="99047" y="48079"/>
                  <a:pt x="99047" y="47682"/>
                  <a:pt x="99047" y="47682"/>
                </a:cubicBezTo>
                <a:cubicBezTo>
                  <a:pt x="100000" y="47284"/>
                  <a:pt x="102857" y="46092"/>
                  <a:pt x="103809" y="45695"/>
                </a:cubicBezTo>
                <a:cubicBezTo>
                  <a:pt x="104761" y="45298"/>
                  <a:pt x="109523" y="42516"/>
                  <a:pt x="110476" y="42119"/>
                </a:cubicBezTo>
                <a:cubicBezTo>
                  <a:pt x="110476" y="41721"/>
                  <a:pt x="112380" y="40927"/>
                  <a:pt x="113333" y="40529"/>
                </a:cubicBezTo>
                <a:cubicBezTo>
                  <a:pt x="114285" y="40132"/>
                  <a:pt x="115238" y="39337"/>
                  <a:pt x="115238" y="38940"/>
                </a:cubicBezTo>
                <a:cubicBezTo>
                  <a:pt x="116190" y="38940"/>
                  <a:pt x="117142" y="38145"/>
                  <a:pt x="117142" y="38145"/>
                </a:cubicBezTo>
                <a:cubicBezTo>
                  <a:pt x="117142" y="37748"/>
                  <a:pt x="118095" y="36953"/>
                  <a:pt x="118095" y="36953"/>
                </a:cubicBezTo>
                <a:cubicBezTo>
                  <a:pt x="119047" y="36556"/>
                  <a:pt x="119047" y="36158"/>
                  <a:pt x="119047" y="35761"/>
                </a:cubicBezTo>
                <a:cubicBezTo>
                  <a:pt x="120000" y="34569"/>
                  <a:pt x="118095" y="32980"/>
                  <a:pt x="118095" y="32980"/>
                </a:cubicBezTo>
                <a:close/>
                <a:moveTo>
                  <a:pt x="21904" y="39735"/>
                </a:moveTo>
                <a:cubicBezTo>
                  <a:pt x="21904" y="40132"/>
                  <a:pt x="21904" y="40529"/>
                  <a:pt x="21904" y="40529"/>
                </a:cubicBezTo>
                <a:cubicBezTo>
                  <a:pt x="21904" y="40529"/>
                  <a:pt x="20952" y="40132"/>
                  <a:pt x="20952" y="40132"/>
                </a:cubicBezTo>
                <a:cubicBezTo>
                  <a:pt x="20952" y="39735"/>
                  <a:pt x="20000" y="38940"/>
                  <a:pt x="20000" y="38940"/>
                </a:cubicBezTo>
                <a:cubicBezTo>
                  <a:pt x="20000" y="38543"/>
                  <a:pt x="19047" y="38145"/>
                  <a:pt x="19047" y="38145"/>
                </a:cubicBezTo>
                <a:cubicBezTo>
                  <a:pt x="19047" y="37748"/>
                  <a:pt x="19047" y="37748"/>
                  <a:pt x="19047" y="37748"/>
                </a:cubicBezTo>
                <a:cubicBezTo>
                  <a:pt x="19047" y="37748"/>
                  <a:pt x="19047" y="37748"/>
                  <a:pt x="19047" y="37350"/>
                </a:cubicBezTo>
                <a:cubicBezTo>
                  <a:pt x="19047" y="37350"/>
                  <a:pt x="20952" y="36953"/>
                  <a:pt x="20952" y="36953"/>
                </a:cubicBezTo>
                <a:cubicBezTo>
                  <a:pt x="20952" y="36556"/>
                  <a:pt x="20952" y="36556"/>
                  <a:pt x="20952" y="36158"/>
                </a:cubicBezTo>
                <a:cubicBezTo>
                  <a:pt x="20952" y="35761"/>
                  <a:pt x="20952" y="34966"/>
                  <a:pt x="20952" y="34569"/>
                </a:cubicBezTo>
                <a:cubicBezTo>
                  <a:pt x="20952" y="34569"/>
                  <a:pt x="21904" y="34569"/>
                  <a:pt x="21904" y="34569"/>
                </a:cubicBezTo>
                <a:cubicBezTo>
                  <a:pt x="21904" y="34966"/>
                  <a:pt x="21904" y="36158"/>
                  <a:pt x="21904" y="36556"/>
                </a:cubicBezTo>
                <a:cubicBezTo>
                  <a:pt x="21904" y="36953"/>
                  <a:pt x="21904" y="39337"/>
                  <a:pt x="21904" y="39735"/>
                </a:cubicBezTo>
                <a:close/>
                <a:moveTo>
                  <a:pt x="39047" y="110860"/>
                </a:moveTo>
                <a:cubicBezTo>
                  <a:pt x="39047" y="111258"/>
                  <a:pt x="38095" y="110860"/>
                  <a:pt x="39047" y="110860"/>
                </a:cubicBezTo>
                <a:cubicBezTo>
                  <a:pt x="39047" y="110860"/>
                  <a:pt x="39047" y="110463"/>
                  <a:pt x="39047" y="110860"/>
                </a:cubicBezTo>
                <a:close/>
                <a:moveTo>
                  <a:pt x="65714" y="94569"/>
                </a:moveTo>
                <a:cubicBezTo>
                  <a:pt x="64761" y="94966"/>
                  <a:pt x="63809" y="95761"/>
                  <a:pt x="63809" y="96158"/>
                </a:cubicBezTo>
                <a:cubicBezTo>
                  <a:pt x="63809" y="96556"/>
                  <a:pt x="63809" y="96556"/>
                  <a:pt x="63809" y="96556"/>
                </a:cubicBezTo>
                <a:cubicBezTo>
                  <a:pt x="62857" y="96953"/>
                  <a:pt x="62857" y="97350"/>
                  <a:pt x="62857" y="97350"/>
                </a:cubicBezTo>
                <a:cubicBezTo>
                  <a:pt x="62857" y="97748"/>
                  <a:pt x="62857" y="97748"/>
                  <a:pt x="62857" y="97748"/>
                </a:cubicBezTo>
                <a:cubicBezTo>
                  <a:pt x="62857" y="98145"/>
                  <a:pt x="61904" y="98940"/>
                  <a:pt x="61904" y="99735"/>
                </a:cubicBezTo>
                <a:cubicBezTo>
                  <a:pt x="61904" y="100132"/>
                  <a:pt x="61904" y="101721"/>
                  <a:pt x="60952" y="102119"/>
                </a:cubicBezTo>
                <a:cubicBezTo>
                  <a:pt x="60952" y="102516"/>
                  <a:pt x="60952" y="103311"/>
                  <a:pt x="60952" y="103311"/>
                </a:cubicBezTo>
                <a:cubicBezTo>
                  <a:pt x="60952" y="103311"/>
                  <a:pt x="60952" y="103708"/>
                  <a:pt x="60000" y="103311"/>
                </a:cubicBezTo>
                <a:cubicBezTo>
                  <a:pt x="60000" y="102913"/>
                  <a:pt x="58095" y="101721"/>
                  <a:pt x="58095" y="101324"/>
                </a:cubicBezTo>
                <a:cubicBezTo>
                  <a:pt x="57142" y="100529"/>
                  <a:pt x="57142" y="100132"/>
                  <a:pt x="57142" y="100132"/>
                </a:cubicBezTo>
                <a:cubicBezTo>
                  <a:pt x="57142" y="99735"/>
                  <a:pt x="57142" y="99337"/>
                  <a:pt x="57142" y="98940"/>
                </a:cubicBezTo>
                <a:cubicBezTo>
                  <a:pt x="57142" y="98940"/>
                  <a:pt x="57142" y="96953"/>
                  <a:pt x="57142" y="96158"/>
                </a:cubicBezTo>
                <a:cubicBezTo>
                  <a:pt x="57142" y="95364"/>
                  <a:pt x="57142" y="94172"/>
                  <a:pt x="57142" y="93774"/>
                </a:cubicBezTo>
                <a:cubicBezTo>
                  <a:pt x="58095" y="92980"/>
                  <a:pt x="57142" y="92582"/>
                  <a:pt x="58095" y="92185"/>
                </a:cubicBezTo>
                <a:cubicBezTo>
                  <a:pt x="58095" y="91788"/>
                  <a:pt x="58095" y="91390"/>
                  <a:pt x="58095" y="90993"/>
                </a:cubicBezTo>
                <a:cubicBezTo>
                  <a:pt x="58095" y="90993"/>
                  <a:pt x="58095" y="90596"/>
                  <a:pt x="58095" y="90198"/>
                </a:cubicBezTo>
                <a:cubicBezTo>
                  <a:pt x="58095" y="90198"/>
                  <a:pt x="58095" y="89403"/>
                  <a:pt x="58095" y="89006"/>
                </a:cubicBezTo>
                <a:cubicBezTo>
                  <a:pt x="58095" y="88609"/>
                  <a:pt x="58095" y="87814"/>
                  <a:pt x="58095" y="87019"/>
                </a:cubicBezTo>
                <a:cubicBezTo>
                  <a:pt x="59047" y="86225"/>
                  <a:pt x="59047" y="85827"/>
                  <a:pt x="59047" y="85430"/>
                </a:cubicBezTo>
                <a:cubicBezTo>
                  <a:pt x="59047" y="85430"/>
                  <a:pt x="59047" y="84635"/>
                  <a:pt x="58095" y="83841"/>
                </a:cubicBezTo>
                <a:cubicBezTo>
                  <a:pt x="58095" y="83443"/>
                  <a:pt x="58095" y="81456"/>
                  <a:pt x="58095" y="81059"/>
                </a:cubicBezTo>
                <a:cubicBezTo>
                  <a:pt x="58095" y="80662"/>
                  <a:pt x="58095" y="80264"/>
                  <a:pt x="58095" y="80264"/>
                </a:cubicBezTo>
                <a:cubicBezTo>
                  <a:pt x="58095" y="80264"/>
                  <a:pt x="58095" y="79867"/>
                  <a:pt x="59047" y="80264"/>
                </a:cubicBezTo>
                <a:cubicBezTo>
                  <a:pt x="59047" y="80662"/>
                  <a:pt x="59047" y="81059"/>
                  <a:pt x="59047" y="81456"/>
                </a:cubicBezTo>
                <a:cubicBezTo>
                  <a:pt x="59047" y="82251"/>
                  <a:pt x="60000" y="83046"/>
                  <a:pt x="60000" y="83046"/>
                </a:cubicBezTo>
                <a:cubicBezTo>
                  <a:pt x="60000" y="83443"/>
                  <a:pt x="60000" y="83443"/>
                  <a:pt x="60000" y="83443"/>
                </a:cubicBezTo>
                <a:cubicBezTo>
                  <a:pt x="60000" y="83841"/>
                  <a:pt x="60000" y="83841"/>
                  <a:pt x="60000" y="84238"/>
                </a:cubicBezTo>
                <a:cubicBezTo>
                  <a:pt x="60000" y="84238"/>
                  <a:pt x="60952" y="85033"/>
                  <a:pt x="61904" y="85827"/>
                </a:cubicBezTo>
                <a:cubicBezTo>
                  <a:pt x="61904" y="86225"/>
                  <a:pt x="62857" y="87019"/>
                  <a:pt x="62857" y="87417"/>
                </a:cubicBezTo>
                <a:cubicBezTo>
                  <a:pt x="63809" y="87417"/>
                  <a:pt x="63809" y="88211"/>
                  <a:pt x="64761" y="88609"/>
                </a:cubicBezTo>
                <a:cubicBezTo>
                  <a:pt x="64761" y="89006"/>
                  <a:pt x="64761" y="89403"/>
                  <a:pt x="64761" y="89801"/>
                </a:cubicBezTo>
                <a:cubicBezTo>
                  <a:pt x="64761" y="89801"/>
                  <a:pt x="64761" y="90596"/>
                  <a:pt x="64761" y="90596"/>
                </a:cubicBezTo>
                <a:cubicBezTo>
                  <a:pt x="64761" y="90993"/>
                  <a:pt x="65714" y="91390"/>
                  <a:pt x="65714" y="91788"/>
                </a:cubicBezTo>
                <a:cubicBezTo>
                  <a:pt x="65714" y="92185"/>
                  <a:pt x="65714" y="92582"/>
                  <a:pt x="65714" y="92980"/>
                </a:cubicBezTo>
                <a:cubicBezTo>
                  <a:pt x="65714" y="92980"/>
                  <a:pt x="65714" y="92980"/>
                  <a:pt x="65714" y="93377"/>
                </a:cubicBezTo>
                <a:cubicBezTo>
                  <a:pt x="65714" y="93377"/>
                  <a:pt x="65714" y="93774"/>
                  <a:pt x="65714" y="93774"/>
                </a:cubicBezTo>
                <a:cubicBezTo>
                  <a:pt x="65714" y="93774"/>
                  <a:pt x="65714" y="93774"/>
                  <a:pt x="65714" y="94569"/>
                </a:cubicBezTo>
                <a:close/>
                <a:moveTo>
                  <a:pt x="97142" y="36556"/>
                </a:moveTo>
                <a:cubicBezTo>
                  <a:pt x="97142" y="36953"/>
                  <a:pt x="96190" y="37350"/>
                  <a:pt x="95238" y="37748"/>
                </a:cubicBezTo>
                <a:cubicBezTo>
                  <a:pt x="95238" y="38145"/>
                  <a:pt x="94285" y="38543"/>
                  <a:pt x="94285" y="38543"/>
                </a:cubicBezTo>
                <a:cubicBezTo>
                  <a:pt x="94285" y="38940"/>
                  <a:pt x="95238" y="38940"/>
                  <a:pt x="94285" y="38940"/>
                </a:cubicBezTo>
                <a:cubicBezTo>
                  <a:pt x="94285" y="39337"/>
                  <a:pt x="94285" y="39337"/>
                  <a:pt x="94285" y="38940"/>
                </a:cubicBezTo>
                <a:cubicBezTo>
                  <a:pt x="94285" y="38940"/>
                  <a:pt x="93333" y="38543"/>
                  <a:pt x="93333" y="38145"/>
                </a:cubicBezTo>
                <a:cubicBezTo>
                  <a:pt x="93333" y="37748"/>
                  <a:pt x="93333" y="37350"/>
                  <a:pt x="94285" y="36953"/>
                </a:cubicBezTo>
                <a:cubicBezTo>
                  <a:pt x="94285" y="36158"/>
                  <a:pt x="94285" y="35761"/>
                  <a:pt x="94285" y="35364"/>
                </a:cubicBezTo>
                <a:cubicBezTo>
                  <a:pt x="94285" y="34966"/>
                  <a:pt x="94285" y="34569"/>
                  <a:pt x="94285" y="34569"/>
                </a:cubicBezTo>
                <a:cubicBezTo>
                  <a:pt x="94285" y="34569"/>
                  <a:pt x="94285" y="34569"/>
                  <a:pt x="94285" y="34569"/>
                </a:cubicBezTo>
                <a:cubicBezTo>
                  <a:pt x="95238" y="34569"/>
                  <a:pt x="95238" y="34569"/>
                  <a:pt x="96190" y="34569"/>
                </a:cubicBezTo>
                <a:cubicBezTo>
                  <a:pt x="96190" y="34966"/>
                  <a:pt x="97142" y="35364"/>
                  <a:pt x="97142" y="35761"/>
                </a:cubicBezTo>
                <a:cubicBezTo>
                  <a:pt x="98095" y="35761"/>
                  <a:pt x="98095" y="35761"/>
                  <a:pt x="98095" y="36158"/>
                </a:cubicBezTo>
                <a:cubicBezTo>
                  <a:pt x="98095" y="36158"/>
                  <a:pt x="98095" y="36158"/>
                  <a:pt x="97142" y="36556"/>
                </a:cubicBezTo>
                <a:close/>
              </a:path>
            </a:pathLst>
          </a:custGeom>
          <a:solidFill>
            <a:srgbClr val="7030A0"/>
          </a:solidFill>
          <a:ln>
            <a:noFill/>
          </a:ln>
          <a:effectLst>
            <a:outerShdw blurRad="25399" sy="23000" kx="-1200000" ky="-1200000" algn="bl" rotWithShape="0">
              <a:srgbClr val="000000">
                <a:alpha val="20000"/>
              </a:srgbClr>
            </a:outerShdw>
          </a:effectLst>
        </p:spPr>
        <p:txBody>
          <a:bodyPr lIns="91425" tIns="45700" rIns="91425" bIns="45700" anchor="t" anchorCtr="0">
            <a:noAutofit/>
          </a:bodyPr>
          <a:lstStyle/>
          <a:p>
            <a:pPr>
              <a:buClr>
                <a:srgbClr val="000000"/>
              </a:buClr>
            </a:pPr>
            <a:endParaRPr sz="1400">
              <a:solidFill>
                <a:srgbClr val="000000"/>
              </a:solidFill>
              <a:latin typeface="Arial"/>
              <a:ea typeface="Arial"/>
              <a:cs typeface="Arial"/>
              <a:sym typeface="Arial"/>
            </a:endParaRPr>
          </a:p>
        </p:txBody>
      </p:sp>
      <p:sp>
        <p:nvSpPr>
          <p:cNvPr id="67" name="Shape 128">
            <a:extLst>
              <a:ext uri="{FF2B5EF4-FFF2-40B4-BE49-F238E27FC236}">
                <a16:creationId xmlns:a16="http://schemas.microsoft.com/office/drawing/2014/main" id="{6D7731F5-112A-B24E-939A-7E7C226411F1}"/>
              </a:ext>
            </a:extLst>
          </p:cNvPr>
          <p:cNvSpPr txBox="1"/>
          <p:nvPr/>
        </p:nvSpPr>
        <p:spPr>
          <a:xfrm>
            <a:off x="2870764" y="6160810"/>
            <a:ext cx="2920241" cy="324967"/>
          </a:xfrm>
          <a:prstGeom prst="rect">
            <a:avLst/>
          </a:prstGeom>
          <a:noFill/>
          <a:ln>
            <a:noFill/>
          </a:ln>
        </p:spPr>
        <p:txBody>
          <a:bodyPr lIns="91425" tIns="45700" rIns="91425" bIns="45700" anchor="ctr" anchorCtr="0">
            <a:noAutofit/>
          </a:bodyPr>
          <a:lstStyle/>
          <a:p>
            <a:pPr algn="ctr">
              <a:buClr>
                <a:srgbClr val="000000"/>
              </a:buClr>
              <a:buSzPct val="25000"/>
            </a:pPr>
            <a:r>
              <a:rPr lang="en-US" sz="1400" dirty="0">
                <a:solidFill>
                  <a:srgbClr val="000000"/>
                </a:solidFill>
                <a:latin typeface="Arial"/>
                <a:ea typeface="Arial"/>
                <a:cs typeface="Arial"/>
                <a:sym typeface="Arial"/>
              </a:rPr>
              <a:t>Clinical managers</a:t>
            </a:r>
          </a:p>
        </p:txBody>
      </p:sp>
    </p:spTree>
    <p:extLst>
      <p:ext uri="{BB962C8B-B14F-4D97-AF65-F5344CB8AC3E}">
        <p14:creationId xmlns:p14="http://schemas.microsoft.com/office/powerpoint/2010/main" val="1663560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sldNum" idx="12"/>
          </p:nvPr>
        </p:nvSpPr>
        <p:spPr>
          <a:xfrm>
            <a:off x="8077201" y="6429396"/>
            <a:ext cx="2133599" cy="292078"/>
          </a:xfrm>
          <a:prstGeom prst="rect">
            <a:avLst/>
          </a:prstGeom>
          <a:noFill/>
          <a:ln>
            <a:noFill/>
          </a:ln>
        </p:spPr>
        <p:txBody>
          <a:bodyPr lIns="91425" tIns="45700" rIns="91425" bIns="45700" anchor="ctr" anchorCtr="0">
            <a:noAutofit/>
          </a:bodyPr>
          <a:lstStyle/>
          <a:p>
            <a:pPr algn="r">
              <a:buClr>
                <a:srgbClr val="888888"/>
              </a:buClr>
              <a:buSzPct val="25000"/>
            </a:pPr>
            <a:fld id="{00000000-1234-1234-1234-123412341234}" type="slidenum">
              <a:rPr lang="en-US" sz="1100">
                <a:solidFill>
                  <a:srgbClr val="888888"/>
                </a:solidFill>
                <a:latin typeface="Arial"/>
                <a:ea typeface="Arial"/>
                <a:cs typeface="Arial"/>
                <a:sym typeface="Arial"/>
              </a:rPr>
              <a:pPr algn="r">
                <a:buClr>
                  <a:srgbClr val="888888"/>
                </a:buClr>
                <a:buSzPct val="25000"/>
              </a:pPr>
              <a:t>8</a:t>
            </a:fld>
            <a:endParaRPr lang="en-US" sz="1100">
              <a:solidFill>
                <a:srgbClr val="888888"/>
              </a:solidFill>
              <a:latin typeface="Arial"/>
              <a:ea typeface="Arial"/>
              <a:cs typeface="Arial"/>
              <a:sym typeface="Arial"/>
            </a:endParaRPr>
          </a:p>
        </p:txBody>
      </p:sp>
      <p:sp>
        <p:nvSpPr>
          <p:cNvPr id="161" name="Shape 161"/>
          <p:cNvSpPr txBox="1">
            <a:spLocks noGrp="1"/>
          </p:cNvSpPr>
          <p:nvPr>
            <p:ph type="body" idx="1"/>
          </p:nvPr>
        </p:nvSpPr>
        <p:spPr>
          <a:xfrm>
            <a:off x="814387" y="1269237"/>
            <a:ext cx="9958387" cy="4658007"/>
          </a:xfrm>
          <a:prstGeom prst="rect">
            <a:avLst/>
          </a:prstGeom>
          <a:noFill/>
          <a:ln>
            <a:noFill/>
          </a:ln>
        </p:spPr>
        <p:txBody>
          <a:bodyPr vert="horz" lIns="91425" tIns="91425" rIns="91425" bIns="91425" rtlCol="0" anchor="t" anchorCtr="0">
            <a:noAutofit/>
          </a:bodyPr>
          <a:lstStyle/>
          <a:p>
            <a:pPr indent="-215900">
              <a:spcBef>
                <a:spcPts val="0"/>
              </a:spcBef>
              <a:spcAft>
                <a:spcPts val="0"/>
              </a:spcAft>
              <a:buNone/>
            </a:pPr>
            <a:endParaRPr sz="1800" dirty="0">
              <a:solidFill>
                <a:srgbClr val="0070C0"/>
              </a:solidFill>
            </a:endParaRPr>
          </a:p>
          <a:p>
            <a:pPr indent="-215900">
              <a:spcBef>
                <a:spcPts val="200"/>
              </a:spcBef>
              <a:spcAft>
                <a:spcPts val="0"/>
              </a:spcAft>
            </a:pPr>
            <a:r>
              <a:rPr lang="en-US" sz="1800" dirty="0">
                <a:solidFill>
                  <a:srgbClr val="0070C0"/>
                </a:solidFill>
              </a:rPr>
              <a:t>Clinical engagement is central to the culture of SNOMED International</a:t>
            </a:r>
          </a:p>
          <a:p>
            <a:pPr indent="-215900">
              <a:spcBef>
                <a:spcPts val="200"/>
              </a:spcBef>
              <a:spcAft>
                <a:spcPts val="0"/>
              </a:spcAft>
            </a:pPr>
            <a:r>
              <a:rPr lang="en-US" sz="1800" dirty="0">
                <a:solidFill>
                  <a:srgbClr val="0070C0"/>
                </a:solidFill>
              </a:rPr>
              <a:t>Clinical engagement activities apply across all global regions</a:t>
            </a:r>
          </a:p>
          <a:p>
            <a:pPr indent="-215900">
              <a:spcBef>
                <a:spcPts val="200"/>
              </a:spcBef>
              <a:spcAft>
                <a:spcPts val="0"/>
              </a:spcAft>
            </a:pPr>
            <a:r>
              <a:rPr lang="en-US" sz="1800" dirty="0">
                <a:solidFill>
                  <a:srgbClr val="0070C0"/>
                </a:solidFill>
              </a:rPr>
              <a:t>Clinical engagement encompasses all healthcare professions globally</a:t>
            </a:r>
          </a:p>
          <a:p>
            <a:pPr indent="-215900">
              <a:spcBef>
                <a:spcPts val="200"/>
              </a:spcBef>
              <a:spcAft>
                <a:spcPts val="0"/>
              </a:spcAft>
            </a:pPr>
            <a:r>
              <a:rPr lang="en-US" sz="1800" dirty="0">
                <a:solidFill>
                  <a:srgbClr val="0070C0"/>
                </a:solidFill>
              </a:rPr>
              <a:t>Clinical engagement will apply across all stakeholder groups</a:t>
            </a:r>
          </a:p>
          <a:p>
            <a:pPr indent="-215900">
              <a:spcBef>
                <a:spcPts val="200"/>
              </a:spcBef>
              <a:spcAft>
                <a:spcPts val="0"/>
              </a:spcAft>
            </a:pPr>
            <a:r>
              <a:rPr lang="en-US" sz="1800" dirty="0">
                <a:solidFill>
                  <a:srgbClr val="0070C0"/>
                </a:solidFill>
              </a:rPr>
              <a:t>Clinical engagement approach will foster and encourage a culture of open engagement and discussion between clinicians</a:t>
            </a:r>
          </a:p>
          <a:p>
            <a:pPr indent="-215900">
              <a:spcBef>
                <a:spcPts val="200"/>
              </a:spcBef>
              <a:spcAft>
                <a:spcPts val="0"/>
              </a:spcAft>
            </a:pPr>
            <a:r>
              <a:rPr lang="en-US" sz="1800" dirty="0">
                <a:solidFill>
                  <a:srgbClr val="0070C0"/>
                </a:solidFill>
              </a:rPr>
              <a:t>Clinical engagement approach will leverage experience and shared learning globally across all specialties</a:t>
            </a:r>
          </a:p>
          <a:p>
            <a:pPr indent="-215900">
              <a:spcBef>
                <a:spcPts val="200"/>
              </a:spcBef>
              <a:spcAft>
                <a:spcPts val="0"/>
              </a:spcAft>
            </a:pPr>
            <a:r>
              <a:rPr lang="en-US" sz="1800" dirty="0">
                <a:solidFill>
                  <a:srgbClr val="0070C0"/>
                </a:solidFill>
              </a:rPr>
              <a:t>Clinical engagement approach will assure the quality and clinical relevance of SNOMED International products and services</a:t>
            </a:r>
          </a:p>
          <a:p>
            <a:pPr indent="-215900">
              <a:spcBef>
                <a:spcPts val="200"/>
              </a:spcBef>
              <a:spcAft>
                <a:spcPts val="0"/>
              </a:spcAft>
            </a:pPr>
            <a:r>
              <a:rPr lang="en-US" sz="1800" dirty="0">
                <a:solidFill>
                  <a:srgbClr val="0070C0"/>
                </a:solidFill>
              </a:rPr>
              <a:t>Clinical engagement will include EHR vendors and NLP vendors to ensure current and future clinical use case requirements are met</a:t>
            </a:r>
          </a:p>
          <a:p>
            <a:pPr indent="-215900">
              <a:spcBef>
                <a:spcPts val="200"/>
              </a:spcBef>
              <a:spcAft>
                <a:spcPts val="0"/>
              </a:spcAft>
            </a:pPr>
            <a:r>
              <a:rPr lang="en-US" sz="1800" dirty="0">
                <a:solidFill>
                  <a:srgbClr val="0070C0"/>
                </a:solidFill>
              </a:rPr>
              <a:t>Clinical engagement will identify the relevance to individual clinical, clinical organizations and vendors of using SNOMED CT in clinical practice to optimize safe delivery of quality care </a:t>
            </a:r>
          </a:p>
          <a:p>
            <a:pPr indent="-215900">
              <a:spcBef>
                <a:spcPts val="200"/>
              </a:spcBef>
              <a:spcAft>
                <a:spcPts val="0"/>
              </a:spcAft>
            </a:pPr>
            <a:endParaRPr lang="en-US" sz="1800" dirty="0">
              <a:solidFill>
                <a:srgbClr val="0070C0"/>
              </a:solidFill>
            </a:endParaRPr>
          </a:p>
          <a:p>
            <a:pPr indent="-215900">
              <a:spcBef>
                <a:spcPts val="200"/>
              </a:spcBef>
              <a:spcAft>
                <a:spcPts val="0"/>
              </a:spcAft>
              <a:buNone/>
            </a:pPr>
            <a:endParaRPr sz="1800" dirty="0">
              <a:solidFill>
                <a:srgbClr val="0070C0"/>
              </a:solidFill>
            </a:endParaRPr>
          </a:p>
        </p:txBody>
      </p:sp>
      <p:sp>
        <p:nvSpPr>
          <p:cNvPr id="162" name="Shape 162"/>
          <p:cNvSpPr txBox="1">
            <a:spLocks noGrp="1"/>
          </p:cNvSpPr>
          <p:nvPr>
            <p:ph type="title"/>
          </p:nvPr>
        </p:nvSpPr>
        <p:spPr>
          <a:xfrm>
            <a:off x="1981200" y="714357"/>
            <a:ext cx="6592042" cy="507995"/>
          </a:xfrm>
          <a:prstGeom prst="rect">
            <a:avLst/>
          </a:prstGeom>
          <a:noFill/>
          <a:ln>
            <a:noFill/>
          </a:ln>
        </p:spPr>
        <p:txBody>
          <a:bodyPr vert="horz" lIns="91425" tIns="91425" rIns="91425" bIns="91425" rtlCol="0" anchor="ctr" anchorCtr="0">
            <a:noAutofit/>
          </a:bodyPr>
          <a:lstStyle/>
          <a:p>
            <a:pPr>
              <a:buSzPct val="25000"/>
            </a:pPr>
            <a:r>
              <a:rPr lang="en-US"/>
              <a:t>Principles</a:t>
            </a:r>
          </a:p>
        </p:txBody>
      </p:sp>
    </p:spTree>
    <p:extLst>
      <p:ext uri="{BB962C8B-B14F-4D97-AF65-F5344CB8AC3E}">
        <p14:creationId xmlns:p14="http://schemas.microsoft.com/office/powerpoint/2010/main" val="2289427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380EB3C-4426-0F4E-89A1-4B5C203EDA5A}"/>
              </a:ext>
            </a:extLst>
          </p:cNvPr>
          <p:cNvSpPr>
            <a:spLocks noGrp="1"/>
          </p:cNvSpPr>
          <p:nvPr>
            <p:ph type="body" idx="1"/>
          </p:nvPr>
        </p:nvSpPr>
        <p:spPr>
          <a:xfrm>
            <a:off x="609600" y="1452309"/>
            <a:ext cx="10177463" cy="4658007"/>
          </a:xfrm>
        </p:spPr>
        <p:txBody>
          <a:bodyPr>
            <a:noAutofit/>
          </a:bodyPr>
          <a:lstStyle/>
          <a:p>
            <a:pPr>
              <a:buFont typeface="Arial" panose="020B0604020202020204" pitchFamily="34" charset="0"/>
              <a:buChar char="▪"/>
            </a:pPr>
            <a:r>
              <a:rPr lang="en-US" sz="1800" dirty="0"/>
              <a:t>  Aim to improve care documentation systems and methods with SNOMED concepts and tools that support artificial intelligence and development of decision support tools</a:t>
            </a:r>
          </a:p>
          <a:p>
            <a:pPr>
              <a:buFont typeface="Arial" panose="020B0604020202020204" pitchFamily="34" charset="0"/>
              <a:buChar char="▪"/>
            </a:pPr>
            <a:r>
              <a:rPr lang="en-US" sz="1800" dirty="0"/>
              <a:t>  Improve SNOMED CT ease of use for clinicians.  CRG’s taking a lead on developing concepts and methodologies to work effectively with new technologies (NLP, voice recognition, artificial intelligence products) that are developing to serve the health care market.  These tools need to incorporate SNOMED CT to differentiate between patient reported symptoms, clinician observations and other patient related information</a:t>
            </a:r>
          </a:p>
          <a:p>
            <a:pPr>
              <a:buFont typeface="Arial" panose="020B0604020202020204" pitchFamily="34" charset="0"/>
              <a:buChar char="▪"/>
            </a:pPr>
            <a:r>
              <a:rPr lang="en-US" sz="1800" dirty="0"/>
              <a:t>  Identify engaged clinicians to assist in identifying individuals in target markets, to engage with by developing clinically focused relationships that can evolve to the benefit of the target organization and SNOMED CT</a:t>
            </a:r>
          </a:p>
          <a:p>
            <a:pPr>
              <a:buFont typeface="Arial" panose="020B0604020202020204" pitchFamily="34" charset="0"/>
              <a:buChar char="▪"/>
            </a:pPr>
            <a:r>
              <a:rPr lang="en-US" sz="1800" dirty="0"/>
              <a:t>  Develop and support a community of clinicians focused on ensuring SNOMED CT is fit for purpose to support clinical practice in current and future healthcare systems</a:t>
            </a:r>
          </a:p>
          <a:p>
            <a:pPr>
              <a:buFont typeface="Arial" panose="020B0604020202020204" pitchFamily="34" charset="0"/>
              <a:buChar char="▪"/>
            </a:pPr>
            <a:r>
              <a:rPr lang="en-US" sz="1800" dirty="0"/>
              <a:t>  Develop and maintain a robust source of clinical information from the global SNOMED clinical user community</a:t>
            </a:r>
          </a:p>
          <a:p>
            <a:endParaRPr lang="en-US" sz="1800" dirty="0"/>
          </a:p>
        </p:txBody>
      </p:sp>
      <p:sp>
        <p:nvSpPr>
          <p:cNvPr id="3" name="Title 2">
            <a:extLst>
              <a:ext uri="{FF2B5EF4-FFF2-40B4-BE49-F238E27FC236}">
                <a16:creationId xmlns:a16="http://schemas.microsoft.com/office/drawing/2014/main" id="{2C8BEDEC-C770-5947-A3B2-DEC56650A2D7}"/>
              </a:ext>
            </a:extLst>
          </p:cNvPr>
          <p:cNvSpPr>
            <a:spLocks noGrp="1"/>
          </p:cNvSpPr>
          <p:nvPr>
            <p:ph type="title"/>
          </p:nvPr>
        </p:nvSpPr>
        <p:spPr/>
        <p:txBody>
          <a:bodyPr/>
          <a:lstStyle/>
          <a:p>
            <a:r>
              <a:rPr lang="en-US" dirty="0"/>
              <a:t>Strategic approach</a:t>
            </a:r>
          </a:p>
        </p:txBody>
      </p:sp>
    </p:spTree>
    <p:extLst>
      <p:ext uri="{BB962C8B-B14F-4D97-AF65-F5344CB8AC3E}">
        <p14:creationId xmlns:p14="http://schemas.microsoft.com/office/powerpoint/2010/main" val="2859658256"/>
      </p:ext>
    </p:extLst>
  </p:cSld>
  <p:clrMapOvr>
    <a:masterClrMapping/>
  </p:clrMapOvr>
</p:sld>
</file>

<file path=ppt/theme/theme1.xml><?xml version="1.0" encoding="utf-8"?>
<a:theme xmlns:a="http://schemas.openxmlformats.org/drawingml/2006/main" name="Office Theme">
  <a:themeElements>
    <a:clrScheme name="Custom 9">
      <a:dk1>
        <a:srgbClr val="424A55"/>
      </a:dk1>
      <a:lt1>
        <a:srgbClr val="FFFFFF"/>
      </a:lt1>
      <a:dk2>
        <a:srgbClr val="1DA8DE"/>
      </a:dk2>
      <a:lt2>
        <a:srgbClr val="F1F2F1"/>
      </a:lt2>
      <a:accent1>
        <a:srgbClr val="124E6B"/>
      </a:accent1>
      <a:accent2>
        <a:srgbClr val="27ABB8"/>
      </a:accent2>
      <a:accent3>
        <a:srgbClr val="7F71AC"/>
      </a:accent3>
      <a:accent4>
        <a:srgbClr val="F5A53B"/>
      </a:accent4>
      <a:accent5>
        <a:srgbClr val="6EBAA0"/>
      </a:accent5>
      <a:accent6>
        <a:srgbClr val="EC4B57"/>
      </a:accent6>
      <a:hlink>
        <a:srgbClr val="1DA7DD"/>
      </a:hlink>
      <a:folHlink>
        <a:srgbClr val="1DA8D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4421</TotalTime>
  <Words>1865</Words>
  <Application>Microsoft Macintosh PowerPoint</Application>
  <PresentationFormat>Widescreen</PresentationFormat>
  <Paragraphs>185</Paragraphs>
  <Slides>16</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Roboto</vt:lpstr>
      <vt:lpstr>Trebuchet MS</vt:lpstr>
      <vt:lpstr>Office Theme</vt:lpstr>
      <vt:lpstr>Clinical Engagement Strategy 2021 - 2025</vt:lpstr>
      <vt:lpstr>Why clinical engagement ?</vt:lpstr>
      <vt:lpstr>Benefits of clinical engagement</vt:lpstr>
      <vt:lpstr>SNOMED CT with clinical engagement</vt:lpstr>
      <vt:lpstr>SNOMED International Strategy 2020 - 25</vt:lpstr>
      <vt:lpstr>Vision of Clinical Engagement</vt:lpstr>
      <vt:lpstr>Principles – stakeholder engagement</vt:lpstr>
      <vt:lpstr>Principles</vt:lpstr>
      <vt:lpstr>Strategic approach</vt:lpstr>
      <vt:lpstr>Clinical engagement goals/objectives to support SNOMED International strategic direction</vt:lpstr>
      <vt:lpstr>Clinical Engagement work plan approach</vt:lpstr>
      <vt:lpstr>PowerPoint Presentation</vt:lpstr>
      <vt:lpstr>Work plan 2021-25</vt:lpstr>
      <vt:lpstr>Work plan 2021-25</vt:lpstr>
      <vt:lpstr>Work plan 2021-25</vt:lpstr>
      <vt:lpstr>Work plan 2021-25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SNOMED International Presentation Template</dc:title>
  <dc:creator>Ashley Hickey</dc:creator>
  <cp:lastModifiedBy>igr@snomed.org</cp:lastModifiedBy>
  <cp:revision>46</cp:revision>
  <dcterms:created xsi:type="dcterms:W3CDTF">2020-08-12T15:12:31Z</dcterms:created>
  <dcterms:modified xsi:type="dcterms:W3CDTF">2021-03-17T15:30:25Z</dcterms:modified>
</cp:coreProperties>
</file>