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6"/>
  </p:notesMasterIdLst>
  <p:sldIdLst>
    <p:sldId id="345" r:id="rId2"/>
    <p:sldId id="348" r:id="rId3"/>
    <p:sldId id="347" r:id="rId4"/>
    <p:sldId id="349" r:id="rId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Helvetica Neue" panose="020B0604020202020204" charset="0"/>
      <p:regular r:id="rId11"/>
      <p:bold r:id="rId12"/>
      <p:italic r:id="rId13"/>
      <p:boldItalic r:id="rId14"/>
    </p:embeddedFont>
    <p:embeddedFont>
      <p:font typeface="Helvetica Neue Light" panose="020B0604020202020204" charset="0"/>
      <p:regular r:id="rId15"/>
      <p:bold r:id="rId16"/>
      <p:italic r:id="rId17"/>
      <p:boldItalic r:id="rId18"/>
    </p:embeddedFont>
  </p:embeddedFontLst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857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1714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2571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3429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4286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5143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6000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6858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Canada Health Infoway" id="{30BADA36-A467-4704-BBDC-6B182C540F4B}">
          <p14:sldIdLst>
            <p14:sldId id="345"/>
            <p14:sldId id="348"/>
            <p14:sldId id="347"/>
            <p14:sldId id="3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1F2D"/>
    <a:srgbClr val="E02E3B"/>
    <a:srgbClr val="E1E1E1"/>
    <a:srgbClr val="171717"/>
    <a:srgbClr val="1A1919"/>
    <a:srgbClr val="515151"/>
    <a:srgbClr val="2B2C2B"/>
    <a:srgbClr val="555655"/>
    <a:srgbClr val="E02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4C3C2611-4C71-4FC5-86AE-919BDF0F9419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1" autoAdjust="0"/>
    <p:restoredTop sz="90741" autoAdjust="0"/>
  </p:normalViewPr>
  <p:slideViewPr>
    <p:cSldViewPr snapToGrid="0" snapToObjects="1">
      <p:cViewPr varScale="1">
        <p:scale>
          <a:sx n="82" d="100"/>
          <a:sy n="82" d="100"/>
        </p:scale>
        <p:origin x="744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microsoft.com/office/2016/11/relationships/changesInfo" Target="changesInfos/changesInfo1.xml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utin , Julie" userId="603e4d5f-1feb-48b7-82ae-5a95221f58ac" providerId="ADAL" clId="{08633BD9-039C-4498-BDCF-2B3D0D759A6C}"/>
    <pc:docChg chg="delSld modSection">
      <pc:chgData name="Boutin , Julie" userId="603e4d5f-1feb-48b7-82ae-5a95221f58ac" providerId="ADAL" clId="{08633BD9-039C-4498-BDCF-2B3D0D759A6C}" dt="2023-05-18T18:57:37.587" v="20" actId="47"/>
      <pc:docMkLst>
        <pc:docMk/>
      </pc:docMkLst>
      <pc:sldChg chg="del">
        <pc:chgData name="Boutin , Julie" userId="603e4d5f-1feb-48b7-82ae-5a95221f58ac" providerId="ADAL" clId="{08633BD9-039C-4498-BDCF-2B3D0D759A6C}" dt="2023-05-18T18:57:14.948" v="1" actId="47"/>
        <pc:sldMkLst>
          <pc:docMk/>
          <pc:sldMk cId="4132237909" sldId="284"/>
        </pc:sldMkLst>
      </pc:sldChg>
      <pc:sldChg chg="del">
        <pc:chgData name="Boutin , Julie" userId="603e4d5f-1feb-48b7-82ae-5a95221f58ac" providerId="ADAL" clId="{08633BD9-039C-4498-BDCF-2B3D0D759A6C}" dt="2023-05-18T18:57:31.698" v="13" actId="47"/>
        <pc:sldMkLst>
          <pc:docMk/>
          <pc:sldMk cId="2461180471" sldId="320"/>
        </pc:sldMkLst>
      </pc:sldChg>
      <pc:sldChg chg="del">
        <pc:chgData name="Boutin , Julie" userId="603e4d5f-1feb-48b7-82ae-5a95221f58ac" providerId="ADAL" clId="{08633BD9-039C-4498-BDCF-2B3D0D759A6C}" dt="2023-05-18T18:57:30.493" v="11" actId="47"/>
        <pc:sldMkLst>
          <pc:docMk/>
          <pc:sldMk cId="159463597" sldId="321"/>
        </pc:sldMkLst>
      </pc:sldChg>
      <pc:sldChg chg="del">
        <pc:chgData name="Boutin , Julie" userId="603e4d5f-1feb-48b7-82ae-5a95221f58ac" providerId="ADAL" clId="{08633BD9-039C-4498-BDCF-2B3D0D759A6C}" dt="2023-05-18T18:57:26.946" v="9" actId="47"/>
        <pc:sldMkLst>
          <pc:docMk/>
          <pc:sldMk cId="2905121315" sldId="330"/>
        </pc:sldMkLst>
      </pc:sldChg>
      <pc:sldChg chg="del">
        <pc:chgData name="Boutin , Julie" userId="603e4d5f-1feb-48b7-82ae-5a95221f58ac" providerId="ADAL" clId="{08633BD9-039C-4498-BDCF-2B3D0D759A6C}" dt="2023-05-18T18:57:32.243" v="14" actId="47"/>
        <pc:sldMkLst>
          <pc:docMk/>
          <pc:sldMk cId="17297495" sldId="333"/>
        </pc:sldMkLst>
      </pc:sldChg>
      <pc:sldChg chg="del">
        <pc:chgData name="Boutin , Julie" userId="603e4d5f-1feb-48b7-82ae-5a95221f58ac" providerId="ADAL" clId="{08633BD9-039C-4498-BDCF-2B3D0D759A6C}" dt="2023-05-18T18:57:37.587" v="20" actId="47"/>
        <pc:sldMkLst>
          <pc:docMk/>
          <pc:sldMk cId="3163719854" sldId="335"/>
        </pc:sldMkLst>
      </pc:sldChg>
      <pc:sldChg chg="del">
        <pc:chgData name="Boutin , Julie" userId="603e4d5f-1feb-48b7-82ae-5a95221f58ac" providerId="ADAL" clId="{08633BD9-039C-4498-BDCF-2B3D0D759A6C}" dt="2023-05-18T18:57:31.110" v="12" actId="47"/>
        <pc:sldMkLst>
          <pc:docMk/>
          <pc:sldMk cId="562859858" sldId="337"/>
        </pc:sldMkLst>
      </pc:sldChg>
      <pc:sldChg chg="del">
        <pc:chgData name="Boutin , Julie" userId="603e4d5f-1feb-48b7-82ae-5a95221f58ac" providerId="ADAL" clId="{08633BD9-039C-4498-BDCF-2B3D0D759A6C}" dt="2023-05-18T18:57:33.277" v="16" actId="47"/>
        <pc:sldMkLst>
          <pc:docMk/>
          <pc:sldMk cId="3482812665" sldId="338"/>
        </pc:sldMkLst>
      </pc:sldChg>
      <pc:sldChg chg="del">
        <pc:chgData name="Boutin , Julie" userId="603e4d5f-1feb-48b7-82ae-5a95221f58ac" providerId="ADAL" clId="{08633BD9-039C-4498-BDCF-2B3D0D759A6C}" dt="2023-05-18T18:57:32.787" v="15" actId="47"/>
        <pc:sldMkLst>
          <pc:docMk/>
          <pc:sldMk cId="2810703627" sldId="339"/>
        </pc:sldMkLst>
      </pc:sldChg>
      <pc:sldChg chg="del">
        <pc:chgData name="Boutin , Julie" userId="603e4d5f-1feb-48b7-82ae-5a95221f58ac" providerId="ADAL" clId="{08633BD9-039C-4498-BDCF-2B3D0D759A6C}" dt="2023-05-18T18:57:19.911" v="4" actId="47"/>
        <pc:sldMkLst>
          <pc:docMk/>
          <pc:sldMk cId="675135402" sldId="340"/>
        </pc:sldMkLst>
      </pc:sldChg>
      <pc:sldChg chg="del">
        <pc:chgData name="Boutin , Julie" userId="603e4d5f-1feb-48b7-82ae-5a95221f58ac" providerId="ADAL" clId="{08633BD9-039C-4498-BDCF-2B3D0D759A6C}" dt="2023-05-18T18:57:23.221" v="6" actId="47"/>
        <pc:sldMkLst>
          <pc:docMk/>
          <pc:sldMk cId="3776104322" sldId="342"/>
        </pc:sldMkLst>
      </pc:sldChg>
      <pc:sldChg chg="del">
        <pc:chgData name="Boutin , Julie" userId="603e4d5f-1feb-48b7-82ae-5a95221f58ac" providerId="ADAL" clId="{08633BD9-039C-4498-BDCF-2B3D0D759A6C}" dt="2023-05-18T18:57:21.118" v="5" actId="47"/>
        <pc:sldMkLst>
          <pc:docMk/>
          <pc:sldMk cId="2290458364" sldId="344"/>
        </pc:sldMkLst>
      </pc:sldChg>
      <pc:sldChg chg="del">
        <pc:chgData name="Boutin , Julie" userId="603e4d5f-1feb-48b7-82ae-5a95221f58ac" providerId="ADAL" clId="{08633BD9-039C-4498-BDCF-2B3D0D759A6C}" dt="2023-05-18T18:57:28.400" v="10" actId="47"/>
        <pc:sldMkLst>
          <pc:docMk/>
          <pc:sldMk cId="1927431050" sldId="346"/>
        </pc:sldMkLst>
      </pc:sldChg>
      <pc:sldChg chg="del">
        <pc:chgData name="Boutin , Julie" userId="603e4d5f-1feb-48b7-82ae-5a95221f58ac" providerId="ADAL" clId="{08633BD9-039C-4498-BDCF-2B3D0D759A6C}" dt="2023-05-18T18:57:16.620" v="3" actId="47"/>
        <pc:sldMkLst>
          <pc:docMk/>
          <pc:sldMk cId="167962650" sldId="347"/>
        </pc:sldMkLst>
      </pc:sldChg>
      <pc:sldChg chg="del">
        <pc:chgData name="Boutin , Julie" userId="603e4d5f-1feb-48b7-82ae-5a95221f58ac" providerId="ADAL" clId="{08633BD9-039C-4498-BDCF-2B3D0D759A6C}" dt="2023-05-18T18:57:33.834" v="17" actId="47"/>
        <pc:sldMkLst>
          <pc:docMk/>
          <pc:sldMk cId="186831626" sldId="350"/>
        </pc:sldMkLst>
      </pc:sldChg>
      <pc:sldChg chg="del">
        <pc:chgData name="Boutin , Julie" userId="603e4d5f-1feb-48b7-82ae-5a95221f58ac" providerId="ADAL" clId="{08633BD9-039C-4498-BDCF-2B3D0D759A6C}" dt="2023-05-18T18:57:34.697" v="18" actId="47"/>
        <pc:sldMkLst>
          <pc:docMk/>
          <pc:sldMk cId="4259397450" sldId="351"/>
        </pc:sldMkLst>
      </pc:sldChg>
      <pc:sldChg chg="del">
        <pc:chgData name="Boutin , Julie" userId="603e4d5f-1feb-48b7-82ae-5a95221f58ac" providerId="ADAL" clId="{08633BD9-039C-4498-BDCF-2B3D0D759A6C}" dt="2023-05-18T18:57:35.196" v="19" actId="47"/>
        <pc:sldMkLst>
          <pc:docMk/>
          <pc:sldMk cId="2568978599" sldId="352"/>
        </pc:sldMkLst>
      </pc:sldChg>
      <pc:sldChg chg="del">
        <pc:chgData name="Boutin , Julie" userId="603e4d5f-1feb-48b7-82ae-5a95221f58ac" providerId="ADAL" clId="{08633BD9-039C-4498-BDCF-2B3D0D759A6C}" dt="2023-05-18T18:57:13.885" v="0" actId="47"/>
        <pc:sldMkLst>
          <pc:docMk/>
          <pc:sldMk cId="744883451" sldId="353"/>
        </pc:sldMkLst>
      </pc:sldChg>
      <pc:sldChg chg="del">
        <pc:chgData name="Boutin , Julie" userId="603e4d5f-1feb-48b7-82ae-5a95221f58ac" providerId="ADAL" clId="{08633BD9-039C-4498-BDCF-2B3D0D759A6C}" dt="2023-05-18T18:57:23.989" v="7" actId="47"/>
        <pc:sldMkLst>
          <pc:docMk/>
          <pc:sldMk cId="412100292" sldId="354"/>
        </pc:sldMkLst>
      </pc:sldChg>
      <pc:sldChg chg="del">
        <pc:chgData name="Boutin , Julie" userId="603e4d5f-1feb-48b7-82ae-5a95221f58ac" providerId="ADAL" clId="{08633BD9-039C-4498-BDCF-2B3D0D759A6C}" dt="2023-05-18T18:57:15.912" v="2" actId="47"/>
        <pc:sldMkLst>
          <pc:docMk/>
          <pc:sldMk cId="1730379314" sldId="362"/>
        </pc:sldMkLst>
      </pc:sldChg>
      <pc:sldChg chg="del">
        <pc:chgData name="Boutin , Julie" userId="603e4d5f-1feb-48b7-82ae-5a95221f58ac" providerId="ADAL" clId="{08633BD9-039C-4498-BDCF-2B3D0D759A6C}" dt="2023-05-18T18:57:24.750" v="8" actId="47"/>
        <pc:sldMkLst>
          <pc:docMk/>
          <pc:sldMk cId="3782145576" sldId="363"/>
        </pc:sldMkLst>
      </pc:sldChg>
      <pc:sldMasterChg chg="delSldLayout">
        <pc:chgData name="Boutin , Julie" userId="603e4d5f-1feb-48b7-82ae-5a95221f58ac" providerId="ADAL" clId="{08633BD9-039C-4498-BDCF-2B3D0D759A6C}" dt="2023-05-18T18:57:33.834" v="17" actId="47"/>
        <pc:sldMasterMkLst>
          <pc:docMk/>
          <pc:sldMasterMk cId="0" sldId="2147483648"/>
        </pc:sldMasterMkLst>
        <pc:sldLayoutChg chg="del">
          <pc:chgData name="Boutin , Julie" userId="603e4d5f-1feb-48b7-82ae-5a95221f58ac" providerId="ADAL" clId="{08633BD9-039C-4498-BDCF-2B3D0D759A6C}" dt="2023-05-18T18:57:14.948" v="1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Boutin , Julie" userId="603e4d5f-1feb-48b7-82ae-5a95221f58ac" providerId="ADAL" clId="{08633BD9-039C-4498-BDCF-2B3D0D759A6C}" dt="2023-05-18T18:57:33.834" v="17" actId="47"/>
          <pc:sldLayoutMkLst>
            <pc:docMk/>
            <pc:sldMasterMk cId="0" sldId="2147483648"/>
            <pc:sldLayoutMk cId="0" sldId="2147483650"/>
          </pc:sldLayoutMkLst>
        </pc:sldLayoutChg>
      </pc:sldMasterChg>
    </pc:docChg>
  </pc:docChgLst>
  <pc:docChgLst>
    <pc:chgData name="Boutin , Julie" userId="603e4d5f-1feb-48b7-82ae-5a95221f58ac" providerId="ADAL" clId="{1932F035-D931-4A65-8D2A-9A5367682B69}"/>
    <pc:docChg chg="undo custSel addSld delSld modSld modSection">
      <pc:chgData name="Boutin , Julie" userId="603e4d5f-1feb-48b7-82ae-5a95221f58ac" providerId="ADAL" clId="{1932F035-D931-4A65-8D2A-9A5367682B69}" dt="2023-05-19T15:35:09.786" v="363" actId="20577"/>
      <pc:docMkLst>
        <pc:docMk/>
      </pc:docMkLst>
      <pc:sldChg chg="modSp mod">
        <pc:chgData name="Boutin , Julie" userId="603e4d5f-1feb-48b7-82ae-5a95221f58ac" providerId="ADAL" clId="{1932F035-D931-4A65-8D2A-9A5367682B69}" dt="2023-05-19T15:34:23.024" v="351" actId="20577"/>
        <pc:sldMkLst>
          <pc:docMk/>
          <pc:sldMk cId="828726136" sldId="345"/>
        </pc:sldMkLst>
        <pc:spChg chg="mod">
          <ac:chgData name="Boutin , Julie" userId="603e4d5f-1feb-48b7-82ae-5a95221f58ac" providerId="ADAL" clId="{1932F035-D931-4A65-8D2A-9A5367682B69}" dt="2023-05-18T19:07:02.261" v="4" actId="255"/>
          <ac:spMkLst>
            <pc:docMk/>
            <pc:sldMk cId="828726136" sldId="345"/>
            <ac:spMk id="3" creationId="{B5F29D69-A407-4516-8E92-D4A80061A0F6}"/>
          </ac:spMkLst>
        </pc:spChg>
        <pc:spChg chg="mod">
          <ac:chgData name="Boutin , Julie" userId="603e4d5f-1feb-48b7-82ae-5a95221f58ac" providerId="ADAL" clId="{1932F035-D931-4A65-8D2A-9A5367682B69}" dt="2023-05-19T15:34:23.024" v="351" actId="20577"/>
          <ac:spMkLst>
            <pc:docMk/>
            <pc:sldMk cId="828726136" sldId="345"/>
            <ac:spMk id="5" creationId="{04492DFB-96EC-42C5-AD0B-CC47C10295AE}"/>
          </ac:spMkLst>
        </pc:spChg>
      </pc:sldChg>
      <pc:sldChg chg="delSp modSp new del mod">
        <pc:chgData name="Boutin , Julie" userId="603e4d5f-1feb-48b7-82ae-5a95221f58ac" providerId="ADAL" clId="{1932F035-D931-4A65-8D2A-9A5367682B69}" dt="2023-05-19T13:35:30.346" v="239" actId="2696"/>
        <pc:sldMkLst>
          <pc:docMk/>
          <pc:sldMk cId="1029665923" sldId="346"/>
        </pc:sldMkLst>
        <pc:spChg chg="del">
          <ac:chgData name="Boutin , Julie" userId="603e4d5f-1feb-48b7-82ae-5a95221f58ac" providerId="ADAL" clId="{1932F035-D931-4A65-8D2A-9A5367682B69}" dt="2023-05-18T19:12:49.701" v="30" actId="478"/>
          <ac:spMkLst>
            <pc:docMk/>
            <pc:sldMk cId="1029665923" sldId="346"/>
            <ac:spMk id="2" creationId="{538C2953-8AF5-039F-08D0-B8CF598EB35C}"/>
          </ac:spMkLst>
        </pc:spChg>
        <pc:spChg chg="mod">
          <ac:chgData name="Boutin , Julie" userId="603e4d5f-1feb-48b7-82ae-5a95221f58ac" providerId="ADAL" clId="{1932F035-D931-4A65-8D2A-9A5367682B69}" dt="2023-05-19T13:30:31.708" v="75" actId="113"/>
          <ac:spMkLst>
            <pc:docMk/>
            <pc:sldMk cId="1029665923" sldId="346"/>
            <ac:spMk id="3" creationId="{C7E8A637-2EEB-823C-6621-6DF767EA4A8B}"/>
          </ac:spMkLst>
        </pc:spChg>
      </pc:sldChg>
      <pc:sldChg chg="modSp new mod">
        <pc:chgData name="Boutin , Julie" userId="603e4d5f-1feb-48b7-82ae-5a95221f58ac" providerId="ADAL" clId="{1932F035-D931-4A65-8D2A-9A5367682B69}" dt="2023-05-19T13:35:48.822" v="250" actId="20577"/>
        <pc:sldMkLst>
          <pc:docMk/>
          <pc:sldMk cId="2370484779" sldId="347"/>
        </pc:sldMkLst>
        <pc:spChg chg="mod">
          <ac:chgData name="Boutin , Julie" userId="603e4d5f-1feb-48b7-82ae-5a95221f58ac" providerId="ADAL" clId="{1932F035-D931-4A65-8D2A-9A5367682B69}" dt="2023-05-19T13:35:48.822" v="250" actId="20577"/>
          <ac:spMkLst>
            <pc:docMk/>
            <pc:sldMk cId="2370484779" sldId="347"/>
            <ac:spMk id="2" creationId="{BC6ECA2A-F204-975F-28E5-0BBF6F5C222E}"/>
          </ac:spMkLst>
        </pc:spChg>
        <pc:spChg chg="mod">
          <ac:chgData name="Boutin , Julie" userId="603e4d5f-1feb-48b7-82ae-5a95221f58ac" providerId="ADAL" clId="{1932F035-D931-4A65-8D2A-9A5367682B69}" dt="2023-05-19T13:32:09.261" v="148" actId="20577"/>
          <ac:spMkLst>
            <pc:docMk/>
            <pc:sldMk cId="2370484779" sldId="347"/>
            <ac:spMk id="3" creationId="{8DA9414D-949A-8295-40C3-AB6743DED772}"/>
          </ac:spMkLst>
        </pc:spChg>
      </pc:sldChg>
      <pc:sldChg chg="new del">
        <pc:chgData name="Boutin , Julie" userId="603e4d5f-1feb-48b7-82ae-5a95221f58ac" providerId="ADAL" clId="{1932F035-D931-4A65-8D2A-9A5367682B69}" dt="2023-05-19T13:33:29.986" v="173" actId="2696"/>
        <pc:sldMkLst>
          <pc:docMk/>
          <pc:sldMk cId="1938622837" sldId="348"/>
        </pc:sldMkLst>
      </pc:sldChg>
      <pc:sldChg chg="modSp add mod">
        <pc:chgData name="Boutin , Julie" userId="603e4d5f-1feb-48b7-82ae-5a95221f58ac" providerId="ADAL" clId="{1932F035-D931-4A65-8D2A-9A5367682B69}" dt="2023-05-19T15:35:09.786" v="363" actId="20577"/>
        <pc:sldMkLst>
          <pc:docMk/>
          <pc:sldMk cId="2827143182" sldId="348"/>
        </pc:sldMkLst>
        <pc:spChg chg="mod">
          <ac:chgData name="Boutin , Julie" userId="603e4d5f-1feb-48b7-82ae-5a95221f58ac" providerId="ADAL" clId="{1932F035-D931-4A65-8D2A-9A5367682B69}" dt="2023-05-19T15:35:09.786" v="363" actId="20577"/>
          <ac:spMkLst>
            <pc:docMk/>
            <pc:sldMk cId="2827143182" sldId="348"/>
            <ac:spMk id="3" creationId="{B5F29D69-A407-4516-8E92-D4A80061A0F6}"/>
          </ac:spMkLst>
        </pc:spChg>
        <pc:spChg chg="mod">
          <ac:chgData name="Boutin , Julie" userId="603e4d5f-1feb-48b7-82ae-5a95221f58ac" providerId="ADAL" clId="{1932F035-D931-4A65-8D2A-9A5367682B69}" dt="2023-05-19T13:58:08.270" v="258" actId="27636"/>
          <ac:spMkLst>
            <pc:docMk/>
            <pc:sldMk cId="2827143182" sldId="348"/>
            <ac:spMk id="5" creationId="{04492DFB-96EC-42C5-AD0B-CC47C10295AE}"/>
          </ac:spMkLst>
        </pc:spChg>
      </pc:sldChg>
    </pc:docChg>
  </pc:docChgLst>
  <pc:docChgLst>
    <pc:chgData name="Boutin , Julie" userId="603e4d5f-1feb-48b7-82ae-5a95221f58ac" providerId="ADAL" clId="{7158A608-57A7-458F-80BB-6C8E8FD9807A}"/>
    <pc:docChg chg="undo custSel addSld modSld modSection">
      <pc:chgData name="Boutin , Julie" userId="603e4d5f-1feb-48b7-82ae-5a95221f58ac" providerId="ADAL" clId="{7158A608-57A7-458F-80BB-6C8E8FD9807A}" dt="2023-10-24T19:32:04.157" v="401" actId="20577"/>
      <pc:docMkLst>
        <pc:docMk/>
      </pc:docMkLst>
      <pc:sldChg chg="modSp mod">
        <pc:chgData name="Boutin , Julie" userId="603e4d5f-1feb-48b7-82ae-5a95221f58ac" providerId="ADAL" clId="{7158A608-57A7-458F-80BB-6C8E8FD9807A}" dt="2023-10-24T19:22:56.347" v="317" actId="27636"/>
        <pc:sldMkLst>
          <pc:docMk/>
          <pc:sldMk cId="2370484779" sldId="347"/>
        </pc:sldMkLst>
        <pc:spChg chg="mod">
          <ac:chgData name="Boutin , Julie" userId="603e4d5f-1feb-48b7-82ae-5a95221f58ac" providerId="ADAL" clId="{7158A608-57A7-458F-80BB-6C8E8FD9807A}" dt="2023-10-24T19:22:56.347" v="317" actId="27636"/>
          <ac:spMkLst>
            <pc:docMk/>
            <pc:sldMk cId="2370484779" sldId="347"/>
            <ac:spMk id="3" creationId="{8DA9414D-949A-8295-40C3-AB6743DED772}"/>
          </ac:spMkLst>
        </pc:spChg>
      </pc:sldChg>
      <pc:sldChg chg="modSp new mod">
        <pc:chgData name="Boutin , Julie" userId="603e4d5f-1feb-48b7-82ae-5a95221f58ac" providerId="ADAL" clId="{7158A608-57A7-458F-80BB-6C8E8FD9807A}" dt="2023-10-24T19:32:04.157" v="401" actId="20577"/>
        <pc:sldMkLst>
          <pc:docMk/>
          <pc:sldMk cId="3736640299" sldId="349"/>
        </pc:sldMkLst>
        <pc:spChg chg="mod">
          <ac:chgData name="Boutin , Julie" userId="603e4d5f-1feb-48b7-82ae-5a95221f58ac" providerId="ADAL" clId="{7158A608-57A7-458F-80BB-6C8E8FD9807A}" dt="2023-10-24T19:32:04.157" v="401" actId="20577"/>
          <ac:spMkLst>
            <pc:docMk/>
            <pc:sldMk cId="3736640299" sldId="349"/>
            <ac:spMk id="2" creationId="{A2AFA4B4-DD4D-6124-D0C9-027E892B8858}"/>
          </ac:spMkLst>
        </pc:spChg>
        <pc:spChg chg="mod">
          <ac:chgData name="Boutin , Julie" userId="603e4d5f-1feb-48b7-82ae-5a95221f58ac" providerId="ADAL" clId="{7158A608-57A7-458F-80BB-6C8E8FD9807A}" dt="2023-10-24T19:31:32.169" v="398" actId="313"/>
          <ac:spMkLst>
            <pc:docMk/>
            <pc:sldMk cId="3736640299" sldId="349"/>
            <ac:spMk id="3" creationId="{89F1165B-811A-659D-B4F8-27A77D21D25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24922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1pPr>
    <a:lvl2pPr indent="857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2pPr>
    <a:lvl3pPr indent="1714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3pPr>
    <a:lvl4pPr indent="2571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4pPr>
    <a:lvl5pPr indent="3429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5pPr>
    <a:lvl6pPr indent="4286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6pPr>
    <a:lvl7pPr indent="5143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7pPr>
    <a:lvl8pPr indent="6000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8pPr>
    <a:lvl9pPr indent="6858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95404" y="1934216"/>
            <a:ext cx="4430553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defRPr sz="36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92499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171A38-97DD-4F7E-B0FC-095A26BDF8CD}"/>
              </a:ext>
            </a:extLst>
          </p:cNvPr>
          <p:cNvSpPr/>
          <p:nvPr userDrawn="1"/>
        </p:nvSpPr>
        <p:spPr>
          <a:xfrm>
            <a:off x="2754043" y="3897331"/>
            <a:ext cx="2865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LinkedIn</a:t>
            </a:r>
          </a:p>
          <a:p>
            <a:pPr algn="l"/>
            <a:r>
              <a:rPr lang="en-CA" sz="1000" b="0" cap="none" dirty="0">
                <a:solidFill>
                  <a:srgbClr val="181F2D"/>
                </a:solidFill>
              </a:rPr>
              <a:t>linkedin.com/company/canada-health-infoway/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8D203-AF26-46CF-A577-C5AB104B2482}"/>
              </a:ext>
            </a:extLst>
          </p:cNvPr>
          <p:cNvSpPr/>
          <p:nvPr userDrawn="1"/>
        </p:nvSpPr>
        <p:spPr>
          <a:xfrm>
            <a:off x="2754043" y="4498119"/>
            <a:ext cx="2236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Twitter</a:t>
            </a:r>
          </a:p>
          <a:p>
            <a:pPr algn="l"/>
            <a:r>
              <a:rPr kumimoji="0" lang="en-CA" sz="1000" b="0" i="0" u="none" strike="noStrike" cap="none" spc="0" normalizeH="0" baseline="0" dirty="0">
                <a:ln>
                  <a:noFill/>
                </a:ln>
                <a:solidFill>
                  <a:srgbClr val="181F2D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@infoway</a:t>
            </a:r>
            <a:endParaRPr lang="en-CA" sz="1000" b="0" cap="none" dirty="0">
              <a:solidFill>
                <a:srgbClr val="181F2D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4F3E43-1555-4380-8581-55C414910EFF}"/>
              </a:ext>
            </a:extLst>
          </p:cNvPr>
          <p:cNvSpPr/>
          <p:nvPr userDrawn="1"/>
        </p:nvSpPr>
        <p:spPr>
          <a:xfrm>
            <a:off x="853900" y="3893391"/>
            <a:ext cx="154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infoway-inforoute.ca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D811F-C4B6-4F8C-B415-49F6EDD14031}"/>
              </a:ext>
            </a:extLst>
          </p:cNvPr>
          <p:cNvSpPr/>
          <p:nvPr userDrawn="1"/>
        </p:nvSpPr>
        <p:spPr>
          <a:xfrm>
            <a:off x="472584" y="4506931"/>
            <a:ext cx="1991971" cy="40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SURVEY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insights.infoway-inforoute.ca/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CB0A8F1-F1B1-4F13-A717-B7BBB3241E4A}"/>
              </a:ext>
            </a:extLst>
          </p:cNvPr>
          <p:cNvCxnSpPr>
            <a:cxnSpLocks/>
          </p:cNvCxnSpPr>
          <p:nvPr userDrawn="1"/>
        </p:nvCxnSpPr>
        <p:spPr>
          <a:xfrm>
            <a:off x="2576219" y="3831513"/>
            <a:ext cx="0" cy="1168504"/>
          </a:xfrm>
          <a:prstGeom prst="line">
            <a:avLst/>
          </a:prstGeom>
          <a:noFill/>
          <a:ln w="19050" cap="flat">
            <a:solidFill>
              <a:srgbClr val="181F2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11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AF5554A-CFEA-9347-870C-38F3A545E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59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p 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2407C80-0394-1B45-B6CA-84CC785D82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268943" y="969363"/>
            <a:ext cx="5116999" cy="82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48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71500" y="1517073"/>
            <a:ext cx="3238500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8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3185347"/>
            <a:ext cx="3238500" cy="157487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6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C79EAFE0-671A-4AB5-9421-FBBCE1866F06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571500" y="2791523"/>
            <a:ext cx="3238500" cy="44976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6" name="Picture 5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477F427-F351-1C4E-96C4-5296762E2B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10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 i="0" u="none" strike="noStrike" cap="none" spc="0" baseline="0" dirty="0">
                <a:ln>
                  <a:noFill/>
                </a:ln>
                <a:solidFill>
                  <a:srgbClr val="181F2D"/>
                </a:solidFill>
                <a:uFillTx/>
                <a:latin typeface="+mj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21B22-0792-4CA5-806B-00E245A923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335024"/>
            <a:ext cx="764366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172D3A-AAC6-43D9-A879-6CD7A562FA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3E6D9C31-E9F5-477F-9B2D-9E0D4BDC47F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6331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5812C-D12C-4B79-B7B0-47A61E42D3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4" y="1335024"/>
            <a:ext cx="7643660" cy="320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181F2D"/>
                </a:solidFill>
              </a:defRPr>
            </a:lvl1pPr>
            <a:lvl2pPr marL="238125" indent="0">
              <a:buNone/>
              <a:defRPr sz="1600">
                <a:solidFill>
                  <a:srgbClr val="181F2D"/>
                </a:solidFill>
              </a:defRPr>
            </a:lvl2pPr>
            <a:lvl3pPr marL="476250" indent="0">
              <a:buNone/>
              <a:defRPr sz="1400">
                <a:solidFill>
                  <a:srgbClr val="181F2D"/>
                </a:solidFill>
              </a:defRPr>
            </a:lvl3pPr>
            <a:lvl4pPr marL="714375" indent="0">
              <a:buNone/>
              <a:defRPr sz="1400">
                <a:solidFill>
                  <a:srgbClr val="181F2D"/>
                </a:solidFill>
              </a:defRPr>
            </a:lvl4pPr>
            <a:lvl5pPr marL="952500" indent="0">
              <a:buNone/>
              <a:defRPr sz="1400"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6F3C5C-961C-4423-B1FF-E32FC83E4A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2BB8D-42D4-4B44-9A76-51373BF95A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3614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8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39" name="Body Level One…"/>
          <p:cNvSpPr txBox="1">
            <a:spLocks noGrp="1"/>
          </p:cNvSpPr>
          <p:nvPr>
            <p:ph type="body" idx="1"/>
          </p:nvPr>
        </p:nvSpPr>
        <p:spPr>
          <a:xfrm>
            <a:off x="733424" y="1743476"/>
            <a:ext cx="7643659" cy="2847573"/>
          </a:xfrm>
          <a:prstGeom prst="rect">
            <a:avLst/>
          </a:prstGeom>
        </p:spPr>
        <p:txBody>
          <a:bodyPr anchor="t">
            <a:noAutofit/>
          </a:bodyPr>
          <a:lstStyle>
            <a:lvl1pPr marL="460375" indent="-460375">
              <a:lnSpc>
                <a:spcPct val="130000"/>
              </a:lnSpc>
              <a:spcBef>
                <a:spcPts val="0"/>
              </a:spcBef>
              <a:buClr>
                <a:srgbClr val="E02D3A"/>
              </a:buClr>
              <a:buSzTx/>
              <a:buFont typeface="+mj-lt"/>
              <a:buAutoNum type="arabicPeriod"/>
              <a:defRPr sz="1800">
                <a:solidFill>
                  <a:srgbClr val="181F2D"/>
                </a:solidFill>
                <a:latin typeface="+mn-lt"/>
              </a:defRPr>
            </a:lvl1pPr>
            <a:lvl2pPr marL="684213" indent="-223838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600">
                <a:solidFill>
                  <a:srgbClr val="181F2D"/>
                </a:solidFill>
                <a:latin typeface="+mn-lt"/>
              </a:defRPr>
            </a:lvl2pPr>
            <a:lvl3pPr marL="914400" indent="-223838" defTabSz="323850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400">
                <a:solidFill>
                  <a:srgbClr val="181F2D"/>
                </a:solidFill>
                <a:latin typeface="+mn-lt"/>
              </a:defRPr>
            </a:lvl3pPr>
            <a:lvl4pPr marL="457200" indent="257175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AA267D-646B-42C6-A9CD-6BAFDA882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3" y="1335024"/>
            <a:ext cx="7643659" cy="4084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181F2D"/>
                </a:solidFill>
              </a:defRPr>
            </a:lvl1pPr>
            <a:lvl2pPr marL="238125" indent="0">
              <a:buNone/>
              <a:defRPr/>
            </a:lvl2pPr>
            <a:lvl3pPr marL="476250" indent="0">
              <a:buNone/>
              <a:defRPr/>
            </a:lvl3pPr>
            <a:lvl4pPr marL="714375" indent="0">
              <a:buNone/>
              <a:defRPr/>
            </a:lvl4pPr>
            <a:lvl5pPr marL="9525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9C97EF-7BD4-4119-94E4-6C783B4D3E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0289C22-0B97-4A69-B42C-3059CFFEF48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86411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60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43F9C-2B95-4EB4-B43D-897CDCBE0D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333501"/>
            <a:ext cx="3577419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9109F0-8496-4318-80EF-A444125651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55254" y="1333500"/>
            <a:ext cx="368339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A4EBAB-DE80-4B25-951E-84CBE8F63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67B9066-CAB2-445E-9D55-B312616CD47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2376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7603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0578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ROPP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7242" y="0"/>
            <a:ext cx="3806757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7" name="Title Text">
            <a:extLst>
              <a:ext uri="{FF2B5EF4-FFF2-40B4-BE49-F238E27FC236}">
                <a16:creationId xmlns:a16="http://schemas.microsoft.com/office/drawing/2014/main" id="{100864CA-6E58-439E-8194-65F1560D42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13188AC0-C894-4729-AEF7-89DF69E54A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9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89726E0-7DC6-1846-AE6D-FAE9C79DD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6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5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C05E6A-587B-465C-94D9-65A931B8C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335024"/>
            <a:ext cx="7645564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7" name="©2018 Canada Health Infoway">
            <a:extLst>
              <a:ext uri="{FF2B5EF4-FFF2-40B4-BE49-F238E27FC236}">
                <a16:creationId xmlns:a16="http://schemas.microsoft.com/office/drawing/2014/main" id="{DC8229DB-C643-4C6E-A4BB-33D5C2A79B9B}"/>
              </a:ext>
            </a:extLst>
          </p:cNvPr>
          <p:cNvSpPr txBox="1"/>
          <p:nvPr userDrawn="1"/>
        </p:nvSpPr>
        <p:spPr>
          <a:xfrm>
            <a:off x="246081" y="4770665"/>
            <a:ext cx="1459662" cy="146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>
            <a:lvl1pPr algn="r" defTabSz="457200">
              <a:defRPr sz="2100" b="0" cap="none">
                <a:solidFill>
                  <a:srgbClr val="000000"/>
                </a:solidFill>
              </a:defRPr>
            </a:lvl1pPr>
          </a:lstStyle>
          <a:p>
            <a:endParaRPr sz="700" b="0" i="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C3A846-9A3E-4E78-A290-30942D29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6081" y="4497556"/>
            <a:ext cx="39325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E08CFF-7BA4-4FF3-A24E-133C63B99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6081" y="4810284"/>
            <a:ext cx="1828800" cy="1463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©2023 Canada Health Infoway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135846-E460-4558-B9C1-CB8EEC24249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41558" b="41558"/>
          <a:stretch/>
        </p:blipFill>
        <p:spPr>
          <a:xfrm>
            <a:off x="6959889" y="4635476"/>
            <a:ext cx="1920160" cy="3252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14" r:id="rId2"/>
    <p:sldLayoutId id="2147483717" r:id="rId3"/>
    <p:sldLayoutId id="2147483705" r:id="rId4"/>
    <p:sldLayoutId id="2147483710" r:id="rId5"/>
    <p:sldLayoutId id="2147483704" r:id="rId6"/>
    <p:sldLayoutId id="2147483711" r:id="rId7"/>
    <p:sldLayoutId id="2147483724" r:id="rId8"/>
    <p:sldLayoutId id="2147483729" r:id="rId9"/>
    <p:sldLayoutId id="2147483712" r:id="rId10"/>
    <p:sldLayoutId id="214748371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marL="0" marR="0" indent="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 dirty="0">
          <a:ln>
            <a:noFill/>
          </a:ln>
          <a:solidFill>
            <a:srgbClr val="181F2D"/>
          </a:solidFill>
          <a:uFillTx/>
          <a:latin typeface="+mj-lt"/>
          <a:ea typeface="+mn-ea"/>
          <a:cs typeface="+mn-cs"/>
          <a:sym typeface="Helvetica Neue"/>
        </a:defRPr>
      </a:lvl1pPr>
      <a:lvl2pPr marL="0" marR="0" indent="857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1714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2571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3429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4286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5143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6000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6858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192024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8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1pPr>
      <a:lvl2pPr marL="429768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6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2pPr>
      <a:lvl3pPr marL="667512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3pPr>
      <a:lvl4pPr marL="905256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4pPr>
      <a:lvl5pPr marL="1143000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CA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5pPr>
      <a:lvl6pPr marL="130968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6pPr>
      <a:lvl7pPr marL="154781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7pPr>
      <a:lvl8pPr marL="178593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8pPr>
      <a:lvl9pPr marL="202406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F29D69-A407-4516-8E92-D4A80061A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4" y="384048"/>
            <a:ext cx="8232345" cy="476250"/>
          </a:xfrm>
        </p:spPr>
        <p:txBody>
          <a:bodyPr>
            <a:noAutofit/>
          </a:bodyPr>
          <a:lstStyle/>
          <a:p>
            <a:r>
              <a:rPr lang="fr-FR" sz="1800" dirty="0">
                <a:solidFill>
                  <a:srgbClr val="181F2D"/>
                </a:solidFill>
              </a:rPr>
              <a:t>Distinction entre "</a:t>
            </a:r>
            <a:r>
              <a:rPr lang="fr-FR" sz="1800" dirty="0" err="1">
                <a:solidFill>
                  <a:srgbClr val="181F2D"/>
                </a:solidFill>
              </a:rPr>
              <a:t>primary</a:t>
            </a:r>
            <a:r>
              <a:rPr lang="fr-FR" sz="1800" dirty="0">
                <a:solidFill>
                  <a:srgbClr val="181F2D"/>
                </a:solidFill>
              </a:rPr>
              <a:t>" et "primitive" dans la hiérarchie des maladies</a:t>
            </a:r>
            <a:endParaRPr lang="en-CA" sz="1800" dirty="0">
              <a:solidFill>
                <a:srgbClr val="181F2D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492DFB-96EC-42C5-AD0B-CC47C10295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pPr marL="1524" indent="0">
              <a:buNone/>
            </a:pPr>
            <a:r>
              <a:rPr lang="fr-FR" sz="1800" b="1" dirty="0">
                <a:effectLst/>
                <a:ea typeface="Calibri" panose="020F0502020204030204" pitchFamily="34" charset="0"/>
              </a:rPr>
              <a:t>Problématique</a:t>
            </a:r>
            <a:r>
              <a:rPr lang="fr-FR" sz="1800" dirty="0">
                <a:effectLst/>
                <a:ea typeface="Calibri" panose="020F0502020204030204" pitchFamily="34" charset="0"/>
              </a:rPr>
              <a:t>: Le terme anglais "</a:t>
            </a:r>
            <a:r>
              <a:rPr lang="fr-FR" sz="1800" dirty="0" err="1">
                <a:effectLst/>
                <a:ea typeface="Calibri" panose="020F0502020204030204" pitchFamily="34" charset="0"/>
              </a:rPr>
              <a:t>Primary</a:t>
            </a:r>
            <a:r>
              <a:rPr lang="fr-FR" sz="1800" dirty="0">
                <a:effectLst/>
                <a:ea typeface="Calibri" panose="020F0502020204030204" pitchFamily="34" charset="0"/>
              </a:rPr>
              <a:t>" est traduit par "primitif" ou "primaire" de façon variable et sans égard au sens précis du terme</a:t>
            </a:r>
          </a:p>
          <a:p>
            <a:pPr marL="1524" indent="0">
              <a:buNone/>
            </a:pPr>
            <a:endParaRPr lang="fr-FR" sz="1800" dirty="0">
              <a:effectLst/>
              <a:ea typeface="Calibri" panose="020F0502020204030204" pitchFamily="34" charset="0"/>
            </a:endParaRPr>
          </a:p>
          <a:p>
            <a:pPr marL="1524" indent="0">
              <a:buNone/>
            </a:pPr>
            <a:r>
              <a:rPr lang="fr-FR" sz="1800" b="1" dirty="0">
                <a:effectLst/>
                <a:ea typeface="Calibri" panose="020F0502020204030204" pitchFamily="34" charset="0"/>
              </a:rPr>
              <a:t>Définitions</a:t>
            </a:r>
            <a:r>
              <a:rPr lang="fr-FR" sz="1800" dirty="0">
                <a:effectLst/>
                <a:ea typeface="Calibri" panose="020F0502020204030204" pitchFamily="34" charset="0"/>
              </a:rPr>
              <a:t> du dictionnaire de l'Académie de médecine : </a:t>
            </a:r>
          </a:p>
          <a:p>
            <a:pPr lvl="1"/>
            <a:r>
              <a:rPr lang="fr-FR" dirty="0" err="1">
                <a:effectLst/>
                <a:ea typeface="Calibri" panose="020F0502020204030204" pitchFamily="34" charset="0"/>
              </a:rPr>
              <a:t>primary</a:t>
            </a:r>
            <a:r>
              <a:rPr lang="fr-FR" dirty="0">
                <a:effectLst/>
                <a:ea typeface="Calibri" panose="020F0502020204030204" pitchFamily="34" charset="0"/>
              </a:rPr>
              <a:t> = primitif (</a:t>
            </a:r>
            <a:r>
              <a:rPr lang="fr-FR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En pathologie, se dit d’un phénomène se produisant d’emblée, sans cause décelable. S’oppose à secondaire.</a:t>
            </a:r>
            <a:r>
              <a:rPr lang="fr-FR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)</a:t>
            </a:r>
            <a:endParaRPr lang="fr-FR" dirty="0">
              <a:effectLst/>
              <a:ea typeface="Calibri" panose="020F0502020204030204" pitchFamily="34" charset="0"/>
            </a:endParaRPr>
          </a:p>
          <a:p>
            <a:pPr lvl="1"/>
            <a:r>
              <a:rPr lang="fr-FR" dirty="0" err="1">
                <a:effectLst/>
                <a:ea typeface="Calibri" panose="020F0502020204030204" pitchFamily="34" charset="0"/>
              </a:rPr>
              <a:t>primary</a:t>
            </a:r>
            <a:r>
              <a:rPr lang="fr-FR" dirty="0">
                <a:effectLst/>
                <a:ea typeface="Calibri" panose="020F0502020204030204" pitchFamily="34" charset="0"/>
              </a:rPr>
              <a:t> = primaire </a:t>
            </a:r>
          </a:p>
          <a:p>
            <a:pPr marL="582168" lvl="1" indent="-342900">
              <a:buFont typeface="+mj-lt"/>
              <a:buAutoNum type="arabicParenR"/>
            </a:pPr>
            <a:r>
              <a:rPr lang="fr-FR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En anatomie, qui apparaît en premier. Primaire est en fait un peu différent de primitif, mais consacré par l’usage dans certaines locutions.</a:t>
            </a:r>
            <a:r>
              <a:rPr lang="fr-FR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 </a:t>
            </a:r>
          </a:p>
          <a:p>
            <a:pPr marL="582168" lvl="1" indent="-342900">
              <a:buFont typeface="+mj-lt"/>
              <a:buAutoNum type="arabicParenR"/>
            </a:pPr>
            <a:r>
              <a:rPr lang="fr-FR" i="1" dirty="0">
                <a:solidFill>
                  <a:srgbClr val="000000"/>
                </a:solidFill>
              </a:rPr>
              <a:t>En médecine, qualifie une manifestation pathologique apparaissant en premier : accident primaire, phase primaire d’une maladie (exemple : syphilis).  </a:t>
            </a:r>
            <a:b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0F3465-8A46-4342-AA53-B4CECD6A7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>
                <a:solidFill>
                  <a:srgbClr val="181F2D"/>
                </a:solidFill>
              </a:rPr>
              <a:pPr/>
              <a:t>1</a:t>
            </a:fld>
            <a:endParaRPr lang="en-CA" dirty="0">
              <a:solidFill>
                <a:srgbClr val="181F2D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C692B-158C-4B5F-A3D3-AC91C99E4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82872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F29D69-A407-4516-8E92-D4A80061A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4" y="384048"/>
            <a:ext cx="8232345" cy="476250"/>
          </a:xfrm>
        </p:spPr>
        <p:txBody>
          <a:bodyPr>
            <a:noAutofit/>
          </a:bodyPr>
          <a:lstStyle/>
          <a:p>
            <a:r>
              <a:rPr lang="fr-FR" sz="1800" dirty="0">
                <a:solidFill>
                  <a:srgbClr val="181F2D"/>
                </a:solidFill>
              </a:rPr>
              <a:t>Exemples de concepts répertoriés</a:t>
            </a:r>
            <a:endParaRPr lang="en-CA" sz="1800" dirty="0">
              <a:solidFill>
                <a:srgbClr val="181F2D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492DFB-96EC-42C5-AD0B-CC47C10295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47500" lnSpcReduction="20000"/>
          </a:bodyPr>
          <a:lstStyle/>
          <a:p>
            <a:pPr algn="l" rtl="0" fontAlgn="base">
              <a:buFont typeface="+mj-lt"/>
              <a:buAutoNum type="arabicPeriod"/>
            </a:pPr>
            <a:r>
              <a:rPr lang="fr-FR" sz="2000" b="0" i="0" dirty="0">
                <a:solidFill>
                  <a:srgbClr val="000000"/>
                </a:solidFill>
                <a:effectLst/>
              </a:rPr>
              <a:t>SNOMED CT: 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gout = goutte primitive (PT), goutte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osteoporosis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= ostéoporose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primitive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(PT)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cardiomyopathy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= cardiomyopathie primitive (PT), cardiomyopathie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malignant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meningioma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 = méningiome malin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primitif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(PT)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open angle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glaucoma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= glaucome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primitif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à angle ouvert (PT),  glaucome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à angle ouvert  </a:t>
            </a:r>
          </a:p>
          <a:p>
            <a:pPr algn="l" rtl="0" fontAlgn="base">
              <a:buFont typeface="+mj-lt"/>
              <a:buAutoNum type="arabicPeriod"/>
            </a:pPr>
            <a:r>
              <a:rPr lang="fr-FR" sz="2000" b="0" i="0" dirty="0">
                <a:solidFill>
                  <a:srgbClr val="000000"/>
                </a:solidFill>
                <a:effectLst/>
              </a:rPr>
              <a:t> CIM-11 :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>
                <a:solidFill>
                  <a:srgbClr val="000000"/>
                </a:solidFill>
                <a:effectLst/>
              </a:rPr>
              <a:t>MG30.00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Chronic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visceral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pain = douleur viscérale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primitive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chronique, MAIS MG30.0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Chronic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pain = douleur chronique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Chronic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chest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pain syndrome = syndrome de douleur thoracique chronique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primitif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 err="1">
                <a:solidFill>
                  <a:srgbClr val="000000"/>
                </a:solidFill>
                <a:effectLst/>
              </a:rPr>
              <a:t>chronic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primary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epigastric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pain syndrome = syndrome de douleur épigastrique 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chronique </a:t>
            </a:r>
          </a:p>
          <a:p>
            <a:pPr marL="742950" lvl="1" indent="-285750" algn="l" rtl="0" fontAlgn="base">
              <a:buFont typeface="+mj-lt"/>
              <a:buAutoNum type="arabicPeriod"/>
            </a:pPr>
            <a:r>
              <a:rPr lang="fr-FR" sz="2000" b="0" i="0" dirty="0">
                <a:solidFill>
                  <a:srgbClr val="404040"/>
                </a:solidFill>
                <a:effectLst/>
              </a:rPr>
              <a:t>1D00.2/1F55</a:t>
            </a:r>
            <a:r>
              <a:rPr lang="fr-FR" sz="2000" b="1" i="0" dirty="0">
                <a:solidFill>
                  <a:srgbClr val="404040"/>
                </a:solidFill>
                <a:effectLst/>
              </a:rPr>
              <a:t> 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méningo-encéphalite amibienne 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primaire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, mais dans la CIM-10-CA = B60.2 méningo-encéphalite amibienne </a:t>
            </a:r>
            <a:r>
              <a:rPr lang="fr-FR" sz="2000" b="1" i="0" dirty="0">
                <a:solidFill>
                  <a:srgbClr val="000000"/>
                </a:solidFill>
                <a:effectLst/>
              </a:rPr>
              <a:t>primitive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  </a:t>
            </a:r>
            <a:b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0F3465-8A46-4342-AA53-B4CECD6A7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>
                <a:solidFill>
                  <a:srgbClr val="181F2D"/>
                </a:solidFill>
              </a:rPr>
              <a:pPr/>
              <a:t>2</a:t>
            </a:fld>
            <a:endParaRPr lang="en-CA" dirty="0">
              <a:solidFill>
                <a:srgbClr val="181F2D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C692B-158C-4B5F-A3D3-AC91C99E4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28271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6ECA2A-F204-975F-28E5-0BBF6F5C2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Proposition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A9414D-949A-8295-40C3-AB6743DED7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Mettre en PT la forme avec primaire ou primitif utilisé dans le bon sens (primaire = étiologie, ou primitif = début de processus).</a:t>
            </a:r>
          </a:p>
          <a:p>
            <a:r>
              <a:rPr lang="fr-FR" dirty="0"/>
              <a:t>Mettre en SYN ACC l’autre forme </a:t>
            </a:r>
            <a:r>
              <a:rPr lang="fr-FR" b="1" dirty="0"/>
              <a:t>SI</a:t>
            </a:r>
            <a:r>
              <a:rPr lang="fr-FR" dirty="0"/>
              <a:t> c’est cette dernière qui figure dans la CIM et/ou d'autres sources fiables. 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6BCD70D-048F-2130-FDAA-BD75D04331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3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F12F4C-8041-056E-82BE-98FF14CD59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048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AFA4B4-DD4D-6124-D0C9-027E892B8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Actions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9F1165B-811A-659D-B4F8-27A77D21D25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1524" indent="0">
              <a:buNone/>
            </a:pPr>
            <a:r>
              <a:rPr lang="en-CA" dirty="0"/>
              <a:t>Sur 900 concepts qui </a:t>
            </a:r>
            <a:r>
              <a:rPr lang="en-CA" dirty="0" err="1"/>
              <a:t>contiennent</a:t>
            </a:r>
            <a:r>
              <a:rPr lang="en-CA" dirty="0"/>
              <a:t> “primary” et qui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traduits</a:t>
            </a:r>
            <a:r>
              <a:rPr lang="en-CA" dirty="0"/>
              <a:t>:</a:t>
            </a:r>
          </a:p>
          <a:p>
            <a:r>
              <a:rPr lang="en-CA" dirty="0"/>
              <a:t>300 </a:t>
            </a:r>
            <a:r>
              <a:rPr lang="en-CA" dirty="0" err="1"/>
              <a:t>contiennent</a:t>
            </a:r>
            <a:r>
              <a:rPr lang="en-CA" dirty="0"/>
              <a:t> </a:t>
            </a:r>
            <a:r>
              <a:rPr lang="en-CA" dirty="0" err="1"/>
              <a:t>l’expression</a:t>
            </a:r>
            <a:r>
              <a:rPr lang="en-CA" dirty="0"/>
              <a:t> “primary malignant neoplasm”</a:t>
            </a:r>
          </a:p>
          <a:p>
            <a:pPr lvl="1"/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traduits</a:t>
            </a:r>
            <a:r>
              <a:rPr lang="en-CA" dirty="0"/>
              <a:t> sans consideration pour la mention “primary” </a:t>
            </a:r>
          </a:p>
          <a:p>
            <a:pPr lvl="1"/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traduits</a:t>
            </a:r>
            <a:r>
              <a:rPr lang="en-CA" dirty="0"/>
              <a:t> avec “primitive”</a:t>
            </a:r>
          </a:p>
          <a:p>
            <a:pPr lvl="1"/>
            <a:endParaRPr lang="en-CA" dirty="0"/>
          </a:p>
          <a:p>
            <a:pPr marL="1524" indent="0">
              <a:buNone/>
            </a:pPr>
            <a:r>
              <a:rPr lang="en-CA" dirty="0"/>
              <a:t>14 concepts qui </a:t>
            </a:r>
            <a:r>
              <a:rPr lang="en-CA" dirty="0" err="1"/>
              <a:t>contiennent</a:t>
            </a:r>
            <a:r>
              <a:rPr lang="en-CA" dirty="0"/>
              <a:t> “primitive” </a:t>
            </a:r>
            <a:r>
              <a:rPr lang="en-CA" dirty="0" err="1"/>
              <a:t>tous</a:t>
            </a:r>
            <a:r>
              <a:rPr lang="en-CA" dirty="0"/>
              <a:t> </a:t>
            </a:r>
            <a:r>
              <a:rPr lang="en-CA" dirty="0" err="1"/>
              <a:t>traduits</a:t>
            </a:r>
            <a:r>
              <a:rPr lang="en-CA" dirty="0"/>
              <a:t> “</a:t>
            </a:r>
            <a:r>
              <a:rPr lang="en-CA" dirty="0" err="1"/>
              <a:t>primitif</a:t>
            </a:r>
            <a:r>
              <a:rPr lang="en-CA" dirty="0"/>
              <a:t>”</a:t>
            </a:r>
          </a:p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694C685-8C88-3843-7AE5-26DADAA2A3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4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508AFF-3646-F175-B9D1-0F4235F460D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366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Canada Health Infoway">
  <a:themeElements>
    <a:clrScheme name="INFOWAY UPDATED 2021">
      <a:dk1>
        <a:srgbClr val="000000"/>
      </a:dk1>
      <a:lt1>
        <a:srgbClr val="FFFFFF"/>
      </a:lt1>
      <a:dk2>
        <a:srgbClr val="E02E3B"/>
      </a:dk2>
      <a:lt2>
        <a:srgbClr val="D8D8D8"/>
      </a:lt2>
      <a:accent1>
        <a:srgbClr val="E02E3B"/>
      </a:accent1>
      <a:accent2>
        <a:srgbClr val="1CA600"/>
      </a:accent2>
      <a:accent3>
        <a:srgbClr val="0094B7"/>
      </a:accent3>
      <a:accent4>
        <a:srgbClr val="4B1D56"/>
      </a:accent4>
      <a:accent5>
        <a:srgbClr val="A4DB99"/>
      </a:accent5>
      <a:accent6>
        <a:srgbClr val="66BFD4"/>
      </a:accent6>
      <a:hlink>
        <a:srgbClr val="E02E3B"/>
      </a:hlink>
      <a:folHlink>
        <a:srgbClr val="E02E3B"/>
      </a:folHlink>
    </a:clrScheme>
    <a:fontScheme name="Canada Health Infoway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>
            <a:solidFill>
              <a:srgbClr val="FFFFFF"/>
            </a:solidFill>
            <a:ea typeface="Helvetica Neue Light"/>
            <a:cs typeface="Helvetica Neue Light"/>
            <a:sym typeface="Helvetica Neue Ligh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 smtClean="0"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300" b="1" i="0" u="none" strike="noStrike" cap="all" spc="0" normalizeH="0" baseline="0">
            <a:ln>
              <a:noFill/>
            </a:ln>
            <a:solidFill>
              <a:srgbClr val="51525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Infoway - PowerPoint Template - V2 - November 7 2018</Template>
  <TotalTime>31153</TotalTime>
  <Words>375</Words>
  <Application>Microsoft Office PowerPoint</Application>
  <PresentationFormat>Affichage à l'écran (16:9)</PresentationFormat>
  <Paragraphs>38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Helvetica Neue</vt:lpstr>
      <vt:lpstr>Calibri</vt:lpstr>
      <vt:lpstr>Helvetica Neue Light</vt:lpstr>
      <vt:lpstr>Canada Health Infoway</vt:lpstr>
      <vt:lpstr>Distinction entre "primary" et "primitive" dans la hiérarchie des maladies</vt:lpstr>
      <vt:lpstr>Exemples de concepts répertoriés</vt:lpstr>
      <vt:lpstr>Proposition</vt:lpstr>
      <vt:lpstr>Actions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Lucy Langstaff</dc:creator>
  <cp:lastModifiedBy>Boutin , Julie</cp:lastModifiedBy>
  <cp:revision>503</cp:revision>
  <dcterms:created xsi:type="dcterms:W3CDTF">2018-11-29T01:44:37Z</dcterms:created>
  <dcterms:modified xsi:type="dcterms:W3CDTF">2023-10-24T19:32:12Z</dcterms:modified>
</cp:coreProperties>
</file>