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4" r:id="rId4"/>
    <p:sldId id="273" r:id="rId5"/>
    <p:sldId id="275" r:id="rId6"/>
    <p:sldId id="276" r:id="rId7"/>
    <p:sldId id="268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75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22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ce J. Goldberg" userId="929c9dc6-a6dc-407d-a9bb-3979b4f82f0b" providerId="ADAL" clId="{688152E8-827D-B942-9924-8F0A6D399E37}"/>
    <pc:docChg chg="undo custSel addSld delSld modSld sldOrd">
      <pc:chgData name="Bruce J. Goldberg" userId="929c9dc6-a6dc-407d-a9bb-3979b4f82f0b" providerId="ADAL" clId="{688152E8-827D-B942-9924-8F0A6D399E37}" dt="2018-03-29T01:04:44.348" v="731" actId="20577"/>
      <pc:docMkLst>
        <pc:docMk/>
      </pc:docMkLst>
      <pc:sldChg chg="addSp delSp modSp">
        <pc:chgData name="Bruce J. Goldberg" userId="929c9dc6-a6dc-407d-a9bb-3979b4f82f0b" providerId="ADAL" clId="{688152E8-827D-B942-9924-8F0A6D399E37}" dt="2018-03-29T01:04:12.598" v="702" actId="478"/>
        <pc:sldMkLst>
          <pc:docMk/>
          <pc:sldMk cId="171622381" sldId="256"/>
        </pc:sldMkLst>
        <pc:spChg chg="mod">
          <ac:chgData name="Bruce J. Goldberg" userId="929c9dc6-a6dc-407d-a9bb-3979b4f82f0b" providerId="ADAL" clId="{688152E8-827D-B942-9924-8F0A6D399E37}" dt="2018-03-29T01:04:09.315" v="701" actId="478"/>
          <ac:spMkLst>
            <pc:docMk/>
            <pc:sldMk cId="171622381" sldId="256"/>
            <ac:spMk id="2" creationId="{E2C8DFB1-247D-49F1-8562-85EB1818AF57}"/>
          </ac:spMkLst>
        </pc:spChg>
        <pc:spChg chg="add del">
          <ac:chgData name="Bruce J. Goldberg" userId="929c9dc6-a6dc-407d-a9bb-3979b4f82f0b" providerId="ADAL" clId="{688152E8-827D-B942-9924-8F0A6D399E37}" dt="2018-03-29T01:04:12.598" v="702" actId="478"/>
          <ac:spMkLst>
            <pc:docMk/>
            <pc:sldMk cId="171622381" sldId="256"/>
            <ac:spMk id="3" creationId="{7369FE2F-9345-4AE7-A687-1BFDDB99311B}"/>
          </ac:spMkLst>
        </pc:spChg>
      </pc:sldChg>
      <pc:sldChg chg="del">
        <pc:chgData name="Bruce J. Goldberg" userId="929c9dc6-a6dc-407d-a9bb-3979b4f82f0b" providerId="ADAL" clId="{688152E8-827D-B942-9924-8F0A6D399E37}" dt="2018-03-29T01:02:28.142" v="606" actId="2696"/>
        <pc:sldMkLst>
          <pc:docMk/>
          <pc:sldMk cId="2213076364" sldId="261"/>
        </pc:sldMkLst>
      </pc:sldChg>
      <pc:sldChg chg="addSp modSp">
        <pc:chgData name="Bruce J. Goldberg" userId="929c9dc6-a6dc-407d-a9bb-3979b4f82f0b" providerId="ADAL" clId="{688152E8-827D-B942-9924-8F0A6D399E37}" dt="2018-03-29T00:56:00.513" v="591" actId="14100"/>
        <pc:sldMkLst>
          <pc:docMk/>
          <pc:sldMk cId="3358497041" sldId="264"/>
        </pc:sldMkLst>
        <pc:picChg chg="add mod">
          <ac:chgData name="Bruce J. Goldberg" userId="929c9dc6-a6dc-407d-a9bb-3979b4f82f0b" providerId="ADAL" clId="{688152E8-827D-B942-9924-8F0A6D399E37}" dt="2018-03-29T00:56:00.513" v="591" actId="14100"/>
          <ac:picMkLst>
            <pc:docMk/>
            <pc:sldMk cId="3358497041" sldId="264"/>
            <ac:picMk id="3" creationId="{B1BC0D5A-6862-9B4E-803C-7DD073F33410}"/>
          </ac:picMkLst>
        </pc:picChg>
        <pc:picChg chg="mod">
          <ac:chgData name="Bruce J. Goldberg" userId="929c9dc6-a6dc-407d-a9bb-3979b4f82f0b" providerId="ADAL" clId="{688152E8-827D-B942-9924-8F0A6D399E37}" dt="2018-03-29T00:55:29.191" v="586" actId="14100"/>
          <ac:picMkLst>
            <pc:docMk/>
            <pc:sldMk cId="3358497041" sldId="264"/>
            <ac:picMk id="4" creationId="{B36C35DB-7DDB-4C2F-A1B5-B0F6BB04BEE2}"/>
          </ac:picMkLst>
        </pc:picChg>
      </pc:sldChg>
      <pc:sldChg chg="del">
        <pc:chgData name="Bruce J. Goldberg" userId="929c9dc6-a6dc-407d-a9bb-3979b4f82f0b" providerId="ADAL" clId="{688152E8-827D-B942-9924-8F0A6D399E37}" dt="2018-03-29T00:56:26.510" v="592" actId="2696"/>
        <pc:sldMkLst>
          <pc:docMk/>
          <pc:sldMk cId="2808208520" sldId="266"/>
        </pc:sldMkLst>
      </pc:sldChg>
      <pc:sldChg chg="addSp modSp ord">
        <pc:chgData name="Bruce J. Goldberg" userId="929c9dc6-a6dc-407d-a9bb-3979b4f82f0b" providerId="ADAL" clId="{688152E8-827D-B942-9924-8F0A6D399E37}" dt="2018-03-29T01:02:00.450" v="605" actId="20577"/>
        <pc:sldMkLst>
          <pc:docMk/>
          <pc:sldMk cId="1378343829" sldId="268"/>
        </pc:sldMkLst>
        <pc:spChg chg="add mod">
          <ac:chgData name="Bruce J. Goldberg" userId="929c9dc6-a6dc-407d-a9bb-3979b4f82f0b" providerId="ADAL" clId="{688152E8-827D-B942-9924-8F0A6D399E37}" dt="2018-03-29T00:19:16.893" v="581" actId="1076"/>
          <ac:spMkLst>
            <pc:docMk/>
            <pc:sldMk cId="1378343829" sldId="268"/>
            <ac:spMk id="3" creationId="{9C269F44-7181-E149-966D-4370DCF5DE12}"/>
          </ac:spMkLst>
        </pc:spChg>
        <pc:spChg chg="mod">
          <ac:chgData name="Bruce J. Goldberg" userId="929c9dc6-a6dc-407d-a9bb-3979b4f82f0b" providerId="ADAL" clId="{688152E8-827D-B942-9924-8F0A6D399E37}" dt="2018-03-29T01:02:00.450" v="605" actId="20577"/>
          <ac:spMkLst>
            <pc:docMk/>
            <pc:sldMk cId="1378343829" sldId="268"/>
            <ac:spMk id="6" creationId="{3FC2C6B3-71BE-4A97-B129-891129E42EC5}"/>
          </ac:spMkLst>
        </pc:spChg>
        <pc:picChg chg="add mod">
          <ac:chgData name="Bruce J. Goldberg" userId="929c9dc6-a6dc-407d-a9bb-3979b4f82f0b" providerId="ADAL" clId="{688152E8-827D-B942-9924-8F0A6D399E37}" dt="2018-03-29T00:16:24.395" v="468" actId="14100"/>
          <ac:picMkLst>
            <pc:docMk/>
            <pc:sldMk cId="1378343829" sldId="268"/>
            <ac:picMk id="2" creationId="{15FC29E4-1DBD-734A-A1CD-A91D160427D8}"/>
          </ac:picMkLst>
        </pc:picChg>
        <pc:picChg chg="mod">
          <ac:chgData name="Bruce J. Goldberg" userId="929c9dc6-a6dc-407d-a9bb-3979b4f82f0b" providerId="ADAL" clId="{688152E8-827D-B942-9924-8F0A6D399E37}" dt="2018-03-29T00:00:21.295" v="463" actId="1076"/>
          <ac:picMkLst>
            <pc:docMk/>
            <pc:sldMk cId="1378343829" sldId="268"/>
            <ac:picMk id="8" creationId="{77BCAD21-22DB-4E7D-87EA-A418C13D750C}"/>
          </ac:picMkLst>
        </pc:picChg>
      </pc:sldChg>
      <pc:sldChg chg="modSp">
        <pc:chgData name="Bruce J. Goldberg" userId="929c9dc6-a6dc-407d-a9bb-3979b4f82f0b" providerId="ADAL" clId="{688152E8-827D-B942-9924-8F0A6D399E37}" dt="2018-03-29T01:04:23.087" v="714" actId="20577"/>
        <pc:sldMkLst>
          <pc:docMk/>
          <pc:sldMk cId="1144920000" sldId="272"/>
        </pc:sldMkLst>
        <pc:spChg chg="mod">
          <ac:chgData name="Bruce J. Goldberg" userId="929c9dc6-a6dc-407d-a9bb-3979b4f82f0b" providerId="ADAL" clId="{688152E8-827D-B942-9924-8F0A6D399E37}" dt="2018-03-29T01:04:23.087" v="714" actId="20577"/>
          <ac:spMkLst>
            <pc:docMk/>
            <pc:sldMk cId="1144920000" sldId="272"/>
            <ac:spMk id="2" creationId="{FA689540-67B4-48A5-B2AF-C172102736DE}"/>
          </ac:spMkLst>
        </pc:spChg>
      </pc:sldChg>
      <pc:sldChg chg="modSp">
        <pc:chgData name="Bruce J. Goldberg" userId="929c9dc6-a6dc-407d-a9bb-3979b4f82f0b" providerId="ADAL" clId="{688152E8-827D-B942-9924-8F0A6D399E37}" dt="2018-03-29T01:04:44.348" v="731" actId="20577"/>
        <pc:sldMkLst>
          <pc:docMk/>
          <pc:sldMk cId="1740074998" sldId="273"/>
        </pc:sldMkLst>
        <pc:spChg chg="mod">
          <ac:chgData name="Bruce J. Goldberg" userId="929c9dc6-a6dc-407d-a9bb-3979b4f82f0b" providerId="ADAL" clId="{688152E8-827D-B942-9924-8F0A6D399E37}" dt="2018-03-29T01:04:44.348" v="731" actId="20577"/>
          <ac:spMkLst>
            <pc:docMk/>
            <pc:sldMk cId="1740074998" sldId="273"/>
            <ac:spMk id="2" creationId="{4B22A93A-F648-461C-B28A-275864EC17FE}"/>
          </ac:spMkLst>
        </pc:spChg>
      </pc:sldChg>
      <pc:sldChg chg="modSp add ord">
        <pc:chgData name="Bruce J. Goldberg" userId="929c9dc6-a6dc-407d-a9bb-3979b4f82f0b" providerId="ADAL" clId="{688152E8-827D-B942-9924-8F0A6D399E37}" dt="2018-03-29T01:04:39.036" v="723" actId="20577"/>
        <pc:sldMkLst>
          <pc:docMk/>
          <pc:sldMk cId="605984942" sldId="274"/>
        </pc:sldMkLst>
        <pc:spChg chg="mod">
          <ac:chgData name="Bruce J. Goldberg" userId="929c9dc6-a6dc-407d-a9bb-3979b4f82f0b" providerId="ADAL" clId="{688152E8-827D-B942-9924-8F0A6D399E37}" dt="2018-03-29T01:04:39.036" v="723" actId="20577"/>
          <ac:spMkLst>
            <pc:docMk/>
            <pc:sldMk cId="605984942" sldId="274"/>
            <ac:spMk id="2" creationId="{BB26440C-4466-4943-9086-F6A0E3C1D21B}"/>
          </ac:spMkLst>
        </pc:spChg>
        <pc:spChg chg="mod">
          <ac:chgData name="Bruce J. Goldberg" userId="929c9dc6-a6dc-407d-a9bb-3979b4f82f0b" providerId="ADAL" clId="{688152E8-827D-B942-9924-8F0A6D399E37}" dt="2018-03-29T01:04:33.853" v="715" actId="6549"/>
          <ac:spMkLst>
            <pc:docMk/>
            <pc:sldMk cId="605984942" sldId="274"/>
            <ac:spMk id="3" creationId="{55446B07-937D-0148-9E7D-AC0360A8BA51}"/>
          </ac:spMkLst>
        </pc:spChg>
      </pc:sldChg>
      <pc:sldChg chg="addSp delSp modSp add">
        <pc:chgData name="Bruce J. Goldberg" userId="929c9dc6-a6dc-407d-a9bb-3979b4f82f0b" providerId="ADAL" clId="{688152E8-827D-B942-9924-8F0A6D399E37}" dt="2018-03-28T23:48:07.351" v="461" actId="20577"/>
        <pc:sldMkLst>
          <pc:docMk/>
          <pc:sldMk cId="1650166970" sldId="275"/>
        </pc:sldMkLst>
        <pc:spChg chg="del">
          <ac:chgData name="Bruce J. Goldberg" userId="929c9dc6-a6dc-407d-a9bb-3979b4f82f0b" providerId="ADAL" clId="{688152E8-827D-B942-9924-8F0A6D399E37}" dt="2018-03-28T23:40:41.240" v="381" actId="20577"/>
          <ac:spMkLst>
            <pc:docMk/>
            <pc:sldMk cId="1650166970" sldId="275"/>
            <ac:spMk id="2" creationId="{8334BF5B-D41B-5F43-8D04-F302F18D2D32}"/>
          </ac:spMkLst>
        </pc:spChg>
        <pc:spChg chg="del">
          <ac:chgData name="Bruce J. Goldberg" userId="929c9dc6-a6dc-407d-a9bb-3979b4f82f0b" providerId="ADAL" clId="{688152E8-827D-B942-9924-8F0A6D399E37}" dt="2018-03-28T23:40:41.240" v="381" actId="20577"/>
          <ac:spMkLst>
            <pc:docMk/>
            <pc:sldMk cId="1650166970" sldId="275"/>
            <ac:spMk id="3" creationId="{1B540E9E-3A81-0A41-B6FE-EE513BEF465D}"/>
          </ac:spMkLst>
        </pc:spChg>
        <pc:spChg chg="add mod">
          <ac:chgData name="Bruce J. Goldberg" userId="929c9dc6-a6dc-407d-a9bb-3979b4f82f0b" providerId="ADAL" clId="{688152E8-827D-B942-9924-8F0A6D399E37}" dt="2018-03-28T23:44:57.302" v="405" actId="20577"/>
          <ac:spMkLst>
            <pc:docMk/>
            <pc:sldMk cId="1650166970" sldId="275"/>
            <ac:spMk id="4" creationId="{9E016BFB-671C-4841-BAED-4ABDF19D234E}"/>
          </ac:spMkLst>
        </pc:spChg>
        <pc:spChg chg="add mod">
          <ac:chgData name="Bruce J. Goldberg" userId="929c9dc6-a6dc-407d-a9bb-3979b4f82f0b" providerId="ADAL" clId="{688152E8-827D-B942-9924-8F0A6D399E37}" dt="2018-03-28T23:45:08.552" v="422" actId="20577"/>
          <ac:spMkLst>
            <pc:docMk/>
            <pc:sldMk cId="1650166970" sldId="275"/>
            <ac:spMk id="5" creationId="{D0F5E216-0EBD-F345-9ED5-01C4C11B152D}"/>
          </ac:spMkLst>
        </pc:spChg>
        <pc:spChg chg="add del mod">
          <ac:chgData name="Bruce J. Goldberg" userId="929c9dc6-a6dc-407d-a9bb-3979b4f82f0b" providerId="ADAL" clId="{688152E8-827D-B942-9924-8F0A6D399E37}" dt="2018-03-28T23:44:02.843" v="383" actId="20577"/>
          <ac:spMkLst>
            <pc:docMk/>
            <pc:sldMk cId="1650166970" sldId="275"/>
            <ac:spMk id="6" creationId="{C12B3A22-CC6B-B249-95DD-B09E15B89FDF}"/>
          </ac:spMkLst>
        </pc:spChg>
        <pc:spChg chg="add mod">
          <ac:chgData name="Bruce J. Goldberg" userId="929c9dc6-a6dc-407d-a9bb-3979b4f82f0b" providerId="ADAL" clId="{688152E8-827D-B942-9924-8F0A6D399E37}" dt="2018-03-28T23:45:24.789" v="458" actId="20577"/>
          <ac:spMkLst>
            <pc:docMk/>
            <pc:sldMk cId="1650166970" sldId="275"/>
            <ac:spMk id="7" creationId="{1AA9C6FA-735F-464A-A95C-2206683CE347}"/>
          </ac:spMkLst>
        </pc:spChg>
        <pc:spChg chg="add del mod">
          <ac:chgData name="Bruce J. Goldberg" userId="929c9dc6-a6dc-407d-a9bb-3979b4f82f0b" providerId="ADAL" clId="{688152E8-827D-B942-9924-8F0A6D399E37}" dt="2018-03-28T23:40:46.666" v="382" actId="20577"/>
          <ac:spMkLst>
            <pc:docMk/>
            <pc:sldMk cId="1650166970" sldId="275"/>
            <ac:spMk id="8" creationId="{390B81CB-250D-6F4A-A700-778D40E5852A}"/>
          </ac:spMkLst>
        </pc:spChg>
        <pc:spChg chg="add del mod">
          <ac:chgData name="Bruce J. Goldberg" userId="929c9dc6-a6dc-407d-a9bb-3979b4f82f0b" providerId="ADAL" clId="{688152E8-827D-B942-9924-8F0A6D399E37}" dt="2018-03-28T23:48:07.351" v="461" actId="20577"/>
          <ac:spMkLst>
            <pc:docMk/>
            <pc:sldMk cId="1650166970" sldId="275"/>
            <ac:spMk id="12" creationId="{6725A90D-059A-8541-80E3-63DA2ADA8818}"/>
          </ac:spMkLst>
        </pc:spChg>
        <pc:picChg chg="add mod">
          <ac:chgData name="Bruce J. Goldberg" userId="929c9dc6-a6dc-407d-a9bb-3979b4f82f0b" providerId="ADAL" clId="{688152E8-827D-B942-9924-8F0A6D399E37}" dt="2018-03-28T23:40:46.666" v="382" actId="20577"/>
          <ac:picMkLst>
            <pc:docMk/>
            <pc:sldMk cId="1650166970" sldId="275"/>
            <ac:picMk id="9" creationId="{9F7936D7-A4B2-F64C-9297-9374CD486B05}"/>
          </ac:picMkLst>
        </pc:picChg>
        <pc:picChg chg="add del mod">
          <ac:chgData name="Bruce J. Goldberg" userId="929c9dc6-a6dc-407d-a9bb-3979b4f82f0b" providerId="ADAL" clId="{688152E8-827D-B942-9924-8F0A6D399E37}" dt="2018-03-28T23:48:04.245" v="460" actId="478"/>
          <ac:picMkLst>
            <pc:docMk/>
            <pc:sldMk cId="1650166970" sldId="275"/>
            <ac:picMk id="10" creationId="{75A2CB16-32F4-2744-82CB-81CE28CF9841}"/>
          </ac:picMkLst>
        </pc:picChg>
        <pc:picChg chg="add mod">
          <ac:chgData name="Bruce J. Goldberg" userId="929c9dc6-a6dc-407d-a9bb-3979b4f82f0b" providerId="ADAL" clId="{688152E8-827D-B942-9924-8F0A6D399E37}" dt="2018-03-28T23:48:07.351" v="461" actId="20577"/>
          <ac:picMkLst>
            <pc:docMk/>
            <pc:sldMk cId="1650166970" sldId="275"/>
            <ac:picMk id="13" creationId="{32459A38-4D7F-1245-B66C-157510C15293}"/>
          </ac:picMkLst>
        </pc:picChg>
      </pc:sldChg>
      <pc:sldChg chg="addSp delSp modSp add">
        <pc:chgData name="Bruce J. Goldberg" userId="929c9dc6-a6dc-407d-a9bb-3979b4f82f0b" providerId="ADAL" clId="{688152E8-827D-B942-9924-8F0A6D399E37}" dt="2018-03-29T01:01:03.638" v="604" actId="20577"/>
        <pc:sldMkLst>
          <pc:docMk/>
          <pc:sldMk cId="1912904326" sldId="276"/>
        </pc:sldMkLst>
        <pc:spChg chg="del">
          <ac:chgData name="Bruce J. Goldberg" userId="929c9dc6-a6dc-407d-a9bb-3979b4f82f0b" providerId="ADAL" clId="{688152E8-827D-B942-9924-8F0A6D399E37}" dt="2018-03-29T00:58:03.895" v="594" actId="20577"/>
          <ac:spMkLst>
            <pc:docMk/>
            <pc:sldMk cId="1912904326" sldId="276"/>
            <ac:spMk id="2" creationId="{75B3FDCD-5A88-4744-80D9-4A5972D1046D}"/>
          </ac:spMkLst>
        </pc:spChg>
        <pc:spChg chg="del">
          <ac:chgData name="Bruce J. Goldberg" userId="929c9dc6-a6dc-407d-a9bb-3979b4f82f0b" providerId="ADAL" clId="{688152E8-827D-B942-9924-8F0A6D399E37}" dt="2018-03-29T00:58:03.895" v="594" actId="20577"/>
          <ac:spMkLst>
            <pc:docMk/>
            <pc:sldMk cId="1912904326" sldId="276"/>
            <ac:spMk id="3" creationId="{EAFF20D3-0D95-B143-877E-6F5062210721}"/>
          </ac:spMkLst>
        </pc:spChg>
        <pc:spChg chg="del">
          <ac:chgData name="Bruce J. Goldberg" userId="929c9dc6-a6dc-407d-a9bb-3979b4f82f0b" providerId="ADAL" clId="{688152E8-827D-B942-9924-8F0A6D399E37}" dt="2018-03-29T00:58:03.895" v="594" actId="20577"/>
          <ac:spMkLst>
            <pc:docMk/>
            <pc:sldMk cId="1912904326" sldId="276"/>
            <ac:spMk id="4" creationId="{5A88A517-486D-B948-9B6E-5458681AA929}"/>
          </ac:spMkLst>
        </pc:spChg>
        <pc:spChg chg="del">
          <ac:chgData name="Bruce J. Goldberg" userId="929c9dc6-a6dc-407d-a9bb-3979b4f82f0b" providerId="ADAL" clId="{688152E8-827D-B942-9924-8F0A6D399E37}" dt="2018-03-29T00:58:03.895" v="594" actId="20577"/>
          <ac:spMkLst>
            <pc:docMk/>
            <pc:sldMk cId="1912904326" sldId="276"/>
            <ac:spMk id="5" creationId="{02D7D4DF-505A-C04A-A910-DD1374BCA9DA}"/>
          </ac:spMkLst>
        </pc:spChg>
        <pc:spChg chg="del">
          <ac:chgData name="Bruce J. Goldberg" userId="929c9dc6-a6dc-407d-a9bb-3979b4f82f0b" providerId="ADAL" clId="{688152E8-827D-B942-9924-8F0A6D399E37}" dt="2018-03-29T00:58:03.895" v="594" actId="20577"/>
          <ac:spMkLst>
            <pc:docMk/>
            <pc:sldMk cId="1912904326" sldId="276"/>
            <ac:spMk id="6" creationId="{D72D25ED-D474-3F4E-BD9F-1AC168E0B384}"/>
          </ac:spMkLst>
        </pc:spChg>
        <pc:spChg chg="add mod">
          <ac:chgData name="Bruce J. Goldberg" userId="929c9dc6-a6dc-407d-a9bb-3979b4f82f0b" providerId="ADAL" clId="{688152E8-827D-B942-9924-8F0A6D399E37}" dt="2018-03-29T01:01:03.638" v="604" actId="20577"/>
          <ac:spMkLst>
            <pc:docMk/>
            <pc:sldMk cId="1912904326" sldId="276"/>
            <ac:spMk id="7" creationId="{B4AEC78D-342F-A343-866A-493312A67B5C}"/>
          </ac:spMkLst>
        </pc:spChg>
        <pc:spChg chg="add del mod">
          <ac:chgData name="Bruce J. Goldberg" userId="929c9dc6-a6dc-407d-a9bb-3979b4f82f0b" providerId="ADAL" clId="{688152E8-827D-B942-9924-8F0A6D399E37}" dt="2018-03-29T00:58:07.914" v="595" actId="20577"/>
          <ac:spMkLst>
            <pc:docMk/>
            <pc:sldMk cId="1912904326" sldId="276"/>
            <ac:spMk id="8" creationId="{0D976CA6-A54B-3D42-AF54-57C2340D5E4B}"/>
          </ac:spMkLst>
        </pc:spChg>
        <pc:picChg chg="add mod">
          <ac:chgData name="Bruce J. Goldberg" userId="929c9dc6-a6dc-407d-a9bb-3979b4f82f0b" providerId="ADAL" clId="{688152E8-827D-B942-9924-8F0A6D399E37}" dt="2018-03-29T01:00:16.731" v="602" actId="1076"/>
          <ac:picMkLst>
            <pc:docMk/>
            <pc:sldMk cId="1912904326" sldId="276"/>
            <ac:picMk id="9" creationId="{52AC1873-7737-4644-9780-4690E2CB7B5E}"/>
          </ac:picMkLst>
        </pc:picChg>
        <pc:picChg chg="add mod">
          <ac:chgData name="Bruce J. Goldberg" userId="929c9dc6-a6dc-407d-a9bb-3979b4f82f0b" providerId="ADAL" clId="{688152E8-827D-B942-9924-8F0A6D399E37}" dt="2018-03-29T01:00:21.130" v="603" actId="1076"/>
          <ac:picMkLst>
            <pc:docMk/>
            <pc:sldMk cId="1912904326" sldId="276"/>
            <ac:picMk id="10" creationId="{AA0809B9-F953-FA49-A54A-6C616B00345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16E6E-8724-47D1-AACC-E15F8CD1D3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C00CB8-BFF2-410E-B19A-EF083D418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B99A9-70B3-4377-A524-47D75E166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719A2-E915-4A7F-89C4-4BA468585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E640C-3A9C-4C44-8F70-49EA8A641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410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E25D2-7333-495D-AAF5-2A4AA1F3F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2B5210-3CB6-4B91-9001-D2419AD0C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F89EF-FA5C-430D-AB9B-EDE930089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252B8-54FE-48E1-B07C-D21DC0D41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6E2CE-33A5-4030-A83D-DB3856E45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16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EBD1A3-BD8A-498E-8D17-0640DE2F86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716984-6781-440D-8C01-9E9364AA0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3388D-2E40-43AF-BCE0-07966F8DC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BDC84-441D-44A9-9363-6C5035595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710EC-DF71-4215-8D91-3A2C94E44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6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08581-9D5F-45FD-8202-DFB0F6852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C26CB-E927-4423-9C91-52ED2D71A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A97E3-5EC8-4183-8D76-13D8AD5E2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65A40-9386-44BC-B5C0-97A4E0D65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FED73-DA7C-4FB0-8521-1BDB860A0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68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BA418-3AB0-410A-B928-FDCF6F34F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082E6-7E01-4A99-A401-27DD3078F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0BA03-1964-46A7-9F9F-136E72015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8843-1213-40E4-8EFF-56BBEBA1B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3537E-EC94-4D51-9A6E-0529DEB16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82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3E1F6-FDF5-4642-86B7-7935E7CEB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0BF17-B920-4C51-9B5D-89A7A55647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921343-168B-42FF-9265-D9E658190B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D68426-CC65-47D4-A255-F30297F6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427D3-4947-4A21-B03E-2787001FC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773D2-88F2-4A37-A3E6-51337E88C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79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DD3A5-5A3D-446F-91F9-87777393E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8AB2F-D5DE-433B-9651-7A7DC4EC6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CFEB3-ECB8-4505-A489-68B909400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CAE9A-2D02-4536-BBB3-D97BADF294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D244A4-E5C5-476C-B3F3-EAEC49E2DC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1CAB77-E47E-4252-ACAF-4D06033D0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F48E7E-83C2-40C5-A3B2-A7DE48F26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BA7313-4D95-4DE2-8F23-12FA98C2C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59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6EF5A-7F0B-48F9-A63F-2FC96F224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FF901A-2354-4FC2-A47C-5023EEE86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B41B5B-5566-4240-9F95-062CBC58C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6ED3F5-9270-415E-B73E-871E68DB8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0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59E0C2-A5AD-47C3-8352-010849D85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4824DD-D880-442A-896E-5EE33C810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A396D-890C-47D6-A387-A94609649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808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547CF-E9BF-476C-9C88-7CA2E0867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89C1B-CF95-47C4-88C3-8A5B361D7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099735-31AE-4C60-967E-7C0FA5B340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306A1A-686C-44B3-90F4-B3C902CBB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FAEFCF-25CB-4E29-A7AC-4C49173FA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BB85D-6CDC-4176-9070-73722ABD7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77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48034-D58B-4D1A-8EBB-0ED60A7DC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C848D9-50C5-4303-8F74-BB39A8BFC2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F76FD-986B-4010-8E88-AC1CBCD11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A534BB-8DF7-4ED6-9770-CAB49E3AA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D537E8-2AD9-48C6-91EC-209FDBBD4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F4D134-5486-496E-B8E9-64940D303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11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58D0F7-0232-4E9A-8058-21B2DE7E3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5F3F8-C327-45E1-9542-15C9707D6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6861B-249A-45C7-8268-C39D9690A4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94394-762D-4BBE-9790-EBA90CC4FFAB}" type="datetimeFigureOut">
              <a:rPr lang="en-US" smtClean="0"/>
              <a:t>4/4/18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80851-0D79-470D-9958-510220D7E9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9889C-AD49-4465-9429-96C47C7FC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039A3-EEF3-4855-8372-E455536F25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869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8DFB1-247D-49F1-8562-85EB1818A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Combined disorder vs. single disorder with  pathological process</a:t>
            </a:r>
          </a:p>
        </p:txBody>
      </p:sp>
    </p:spTree>
    <p:extLst>
      <p:ext uri="{BB962C8B-B14F-4D97-AF65-F5344CB8AC3E}">
        <p14:creationId xmlns:p14="http://schemas.microsoft.com/office/powerpoint/2010/main" val="171622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89540-67B4-48A5-B2AF-C17210273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A8916-660A-434C-B224-ECC854EB3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There are a number of concepts in the clinical findings hierarchy that have an FSN that consists of a disorder preceded by an adjectival modifier</a:t>
            </a:r>
          </a:p>
          <a:p>
            <a:pPr lvl="1"/>
            <a:r>
              <a:rPr lang="en-US" dirty="0"/>
              <a:t>Examples</a:t>
            </a:r>
          </a:p>
          <a:p>
            <a:pPr lvl="2"/>
            <a:r>
              <a:rPr lang="en-US" dirty="0"/>
              <a:t>Traumatic edema</a:t>
            </a:r>
          </a:p>
          <a:p>
            <a:pPr lvl="2"/>
            <a:r>
              <a:rPr lang="en-US" dirty="0"/>
              <a:t>Neuropathic ulcer</a:t>
            </a:r>
          </a:p>
          <a:p>
            <a:pPr lvl="2"/>
            <a:r>
              <a:rPr lang="en-US" dirty="0"/>
              <a:t>Diabetic retinopathy</a:t>
            </a:r>
          </a:p>
          <a:p>
            <a:pPr lvl="2"/>
            <a:r>
              <a:rPr lang="en-US" dirty="0"/>
              <a:t>Hypertensive renal disease</a:t>
            </a:r>
          </a:p>
          <a:p>
            <a:r>
              <a:rPr lang="en-US" dirty="0"/>
              <a:t>In some cases, the adjective refers to another disease while in others it refers to a pathological process resulting in a particular morphology</a:t>
            </a:r>
          </a:p>
          <a:p>
            <a:r>
              <a:rPr lang="en-US" dirty="0"/>
              <a:t>A consistent approach to naming and modeling is required</a:t>
            </a:r>
          </a:p>
          <a:p>
            <a:r>
              <a:rPr lang="en-US" dirty="0"/>
              <a:t>Number of concepts difficult to estimate</a:t>
            </a:r>
          </a:p>
          <a:p>
            <a:r>
              <a:rPr lang="en-US" dirty="0"/>
              <a:t>There are also many other adjectives used to describe features of a disorder including occurrence, clinical course, laterality, etc. These are out of scope for this 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92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6440C-4466-4943-9086-F6A0E3C1D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46B07-937D-0148-9E7D-AC0360A8B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Model those concepts that include an adjectival modifier that can be construed as representative of one of the descendants of the pathological process (qualifier value) using a pathological process relationship with a an FSN consisting of the adjectival modifier followed by the base finding/disorder</a:t>
            </a:r>
          </a:p>
          <a:p>
            <a:pPr lvl="2"/>
            <a:r>
              <a:rPr lang="en-US" dirty="0"/>
              <a:t>Example: Inflammatory myopathy (disorder)</a:t>
            </a:r>
          </a:p>
          <a:p>
            <a:pPr lvl="1"/>
            <a:r>
              <a:rPr lang="en-US" dirty="0"/>
              <a:t>Model those concepts in which the adjectival modifier is a disease or clinical finding as combined disorders with a PT consisting of the adjectival modifier followed by the base finding/disorder.</a:t>
            </a:r>
          </a:p>
          <a:p>
            <a:pPr lvl="2"/>
            <a:r>
              <a:rPr lang="en-US" dirty="0"/>
              <a:t>Example:  FSN=Retinal disorder co-occurrent and due to diabetes (disorder)</a:t>
            </a:r>
          </a:p>
          <a:p>
            <a:pPr lvl="3"/>
            <a:r>
              <a:rPr lang="en-US" dirty="0"/>
              <a:t>PT=Diabetic retinopathy</a:t>
            </a:r>
          </a:p>
        </p:txBody>
      </p:sp>
    </p:spTree>
    <p:extLst>
      <p:ext uri="{BB962C8B-B14F-4D97-AF65-F5344CB8AC3E}">
        <p14:creationId xmlns:p14="http://schemas.microsoft.com/office/powerpoint/2010/main" val="605984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2A93A-F648-461C-B28A-275864EC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3713EA-BC5E-40C0-AB9B-9054172FE0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5657832"/>
              </p:ext>
            </p:extLst>
          </p:nvPr>
        </p:nvGraphicFramePr>
        <p:xfrm>
          <a:off x="596283" y="1814486"/>
          <a:ext cx="10999434" cy="4309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9248">
                  <a:extLst>
                    <a:ext uri="{9D8B030D-6E8A-4147-A177-3AD203B41FA5}">
                      <a16:colId xmlns:a16="http://schemas.microsoft.com/office/drawing/2014/main" val="2583864070"/>
                    </a:ext>
                  </a:extLst>
                </a:gridCol>
                <a:gridCol w="1460881">
                  <a:extLst>
                    <a:ext uri="{9D8B030D-6E8A-4147-A177-3AD203B41FA5}">
                      <a16:colId xmlns:a16="http://schemas.microsoft.com/office/drawing/2014/main" val="2880073220"/>
                    </a:ext>
                  </a:extLst>
                </a:gridCol>
                <a:gridCol w="2114995">
                  <a:extLst>
                    <a:ext uri="{9D8B030D-6E8A-4147-A177-3AD203B41FA5}">
                      <a16:colId xmlns:a16="http://schemas.microsoft.com/office/drawing/2014/main" val="4135884332"/>
                    </a:ext>
                  </a:extLst>
                </a:gridCol>
                <a:gridCol w="2813685">
                  <a:extLst>
                    <a:ext uri="{9D8B030D-6E8A-4147-A177-3AD203B41FA5}">
                      <a16:colId xmlns:a16="http://schemas.microsoft.com/office/drawing/2014/main" val="1550125372"/>
                    </a:ext>
                  </a:extLst>
                </a:gridCol>
                <a:gridCol w="2600625">
                  <a:extLst>
                    <a:ext uri="{9D8B030D-6E8A-4147-A177-3AD203B41FA5}">
                      <a16:colId xmlns:a16="http://schemas.microsoft.com/office/drawing/2014/main" val="4270095737"/>
                    </a:ext>
                  </a:extLst>
                </a:gridCol>
              </a:tblGrid>
              <a:tr h="489026">
                <a:tc>
                  <a:txBody>
                    <a:bodyPr/>
                    <a:lstStyle/>
                    <a:p>
                      <a:r>
                        <a:rPr lang="en-US" sz="1400" dirty="0"/>
                        <a:t>Adjective represents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FSN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846844"/>
                  </a:ext>
                </a:extLst>
              </a:tr>
              <a:tr h="1316653">
                <a:tc>
                  <a:txBody>
                    <a:bodyPr/>
                    <a:lstStyle/>
                    <a:p>
                      <a:r>
                        <a:rPr lang="en-US" sz="1400" dirty="0"/>
                        <a:t>Disease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Hypertensive</a:t>
                      </a:r>
                    </a:p>
                    <a:p>
                      <a:r>
                        <a:rPr lang="en-US" sz="1400" dirty="0"/>
                        <a:t>Diabetic</a:t>
                      </a:r>
                    </a:p>
                    <a:p>
                      <a:r>
                        <a:rPr lang="en-US" sz="1400" dirty="0"/>
                        <a:t>Achlorhydric</a:t>
                      </a:r>
                    </a:p>
                    <a:p>
                      <a:r>
                        <a:rPr lang="en-US" sz="1400" dirty="0"/>
                        <a:t>Neuropathic</a:t>
                      </a:r>
                    </a:p>
                    <a:p>
                      <a:r>
                        <a:rPr lang="en-US" sz="1400" dirty="0"/>
                        <a:t>Epileptic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Combined disorders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Disorder of kidney due to hypertension (disorder)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Anemia due to achlorhydria (disorder)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Hypertensive renal disease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Achlorhydric anemia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5191214"/>
                  </a:ext>
                </a:extLst>
              </a:tr>
              <a:tr h="25037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Pathologic process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Traumatic Infectious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Allergic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Inflammatory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Pathologic process=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Trauma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Infectious process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Allergic process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Inflammation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+/- Causative agent =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Infectious agent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Substance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Physical force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Traumatic edema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21018002 |Inflammatory neuropathy (disorder)|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418809008 |Allergic reaction caused by dye (disorder)|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Examples: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Traumatic edema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21018002 |Inflammatory neuropathy (disorder)|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1400" dirty="0"/>
                        <a:t>418809008 |Allergic reaction caused by dye (disorder)|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214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74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E016BFB-671C-4841-BAED-4ABDF19D2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308489006 |Pathological process (qualifier value)|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5E216-0EBD-F345-9ED5-01C4C11B1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 hierarchy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A9C6FA-735F-464A-A95C-2206683CE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 additions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F7936D7-A4B2-F64C-9297-9374CD486B0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145523" y="2505075"/>
            <a:ext cx="3236542" cy="3684588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2459A38-4D7F-1245-B66C-157510C152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565708" y="2505075"/>
            <a:ext cx="3705947" cy="368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66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4AEC78D-342F-A343-866A-493312A67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737237009 |Traumatic edema of thoracic spinal cord (disorder)|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2AC1873-7737-4644-9780-4690E2CB7B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4271639"/>
            <a:ext cx="8303384" cy="21664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A0809B9-F953-FA49-A54A-6C616B003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20369"/>
            <a:ext cx="4176096" cy="212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04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FC2C6B3-71BE-4A97-B129-891129E42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21018002 |Inflammatory neuropathy (disorder)|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7BCAD21-22DB-4E7D-87EA-A418C13D75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797627"/>
            <a:ext cx="10515600" cy="228860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FC29E4-1DBD-734A-A1CD-A91D16042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086228"/>
            <a:ext cx="10515600" cy="23463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269F44-7181-E149-966D-4370DCF5DE12}"/>
              </a:ext>
            </a:extLst>
          </p:cNvPr>
          <p:cNvSpPr txBox="1"/>
          <p:nvPr/>
        </p:nvSpPr>
        <p:spPr>
          <a:xfrm>
            <a:off x="4025590" y="4689088"/>
            <a:ext cx="1449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After remodeling up to 128139000 |Inflammatory disorder (disorder)| using pathological process =inflammation (qualifier value)</a:t>
            </a:r>
          </a:p>
        </p:txBody>
      </p:sp>
    </p:spTree>
    <p:extLst>
      <p:ext uri="{BB962C8B-B14F-4D97-AF65-F5344CB8AC3E}">
        <p14:creationId xmlns:p14="http://schemas.microsoft.com/office/powerpoint/2010/main" val="1378343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88218-3029-4763-9F13-B98B709FD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80875006 |Achlorhydric anemia (disorder)|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0CF707-3B2E-43D1-BB35-25C0B21C2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9523" y="1825625"/>
            <a:ext cx="731295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20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E54DD-AAF5-4362-9794-EEB4E1CD8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59848001 |Obstructive hyperbilirubinemia (disorder)|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36C35DB-7DDB-4C2F-A1B5-B0F6BB04BE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03067"/>
            <a:ext cx="9207759" cy="251358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BC0D5A-6862-9B4E-803C-7DD073F33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4416650"/>
            <a:ext cx="9207759" cy="234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497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392</Words>
  <Application>Microsoft Macintosh PowerPoint</Application>
  <PresentationFormat>Widescreen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Combined disorder vs. single disorder with  pathological process</vt:lpstr>
      <vt:lpstr>Introduction</vt:lpstr>
      <vt:lpstr>Proposal</vt:lpstr>
      <vt:lpstr>Patterns</vt:lpstr>
      <vt:lpstr>308489006 |Pathological process (qualifier value)|</vt:lpstr>
      <vt:lpstr>737237009 |Traumatic edema of thoracic spinal cord (disorder)|</vt:lpstr>
      <vt:lpstr>21018002 |Inflammatory neuropathy (disorder)|</vt:lpstr>
      <vt:lpstr>80875006 |Achlorhydric anemia (disorder)|</vt:lpstr>
      <vt:lpstr>59848001 |Obstructive hyperbilirubinemia (disorder)|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Bruce J. Goldberg</dc:creator>
  <cp:lastModifiedBy>Bruce J. Goldberg</cp:lastModifiedBy>
  <cp:revision>24</cp:revision>
  <dcterms:created xsi:type="dcterms:W3CDTF">2018-03-26T19:23:59Z</dcterms:created>
  <dcterms:modified xsi:type="dcterms:W3CDTF">2018-04-04T21:30:08Z</dcterms:modified>
</cp:coreProperties>
</file>