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1" r:id="rId1"/>
  </p:sldMasterIdLst>
  <p:notesMasterIdLst>
    <p:notesMasterId r:id="rId8"/>
  </p:notesMasterIdLst>
  <p:handoutMasterIdLst>
    <p:handoutMasterId r:id="rId9"/>
  </p:handoutMasterIdLst>
  <p:sldIdLst>
    <p:sldId id="295" r:id="rId2"/>
    <p:sldId id="296" r:id="rId3"/>
    <p:sldId id="300" r:id="rId4"/>
    <p:sldId id="298" r:id="rId5"/>
    <p:sldId id="299" r:id="rId6"/>
    <p:sldId id="297" r:id="rId7"/>
  </p:sldIdLst>
  <p:sldSz cx="9144000" cy="6858000" type="screen4x3"/>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6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vertBarState="minimized" horzBarState="maximized">
    <p:restoredLeft sz="24880" autoAdjust="0"/>
    <p:restoredTop sz="86447" autoAdjust="0"/>
  </p:normalViewPr>
  <p:slideViewPr>
    <p:cSldViewPr snapToGrid="0" snapToObjects="1">
      <p:cViewPr>
        <p:scale>
          <a:sx n="70" d="100"/>
          <a:sy n="70" d="100"/>
        </p:scale>
        <p:origin x="-1884" y="-30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EE84387F-E010-4F9B-AEA1-DCCE2C26E715}" type="datetimeFigureOut">
              <a:rPr lang="en-GB" smtClean="0"/>
              <a:pPr/>
              <a:t>07/09/2014</a:t>
            </a:fld>
            <a:endParaRPr lang="en-GB" dirty="0"/>
          </a:p>
        </p:txBody>
      </p:sp>
      <p:sp>
        <p:nvSpPr>
          <p:cNvPr id="4" name="Footer Placeholder 3"/>
          <p:cNvSpPr>
            <a:spLocks noGrp="1"/>
          </p:cNvSpPr>
          <p:nvPr>
            <p:ph type="ftr" sz="quarter" idx="2"/>
          </p:nvPr>
        </p:nvSpPr>
        <p:spPr>
          <a:xfrm>
            <a:off x="0" y="6513910"/>
            <a:ext cx="3962400" cy="342900"/>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5179484" y="6513910"/>
            <a:ext cx="3962400" cy="342900"/>
          </a:xfrm>
          <a:prstGeom prst="rect">
            <a:avLst/>
          </a:prstGeom>
        </p:spPr>
        <p:txBody>
          <a:bodyPr vert="horz" lIns="91440" tIns="45720" rIns="91440" bIns="45720" rtlCol="0" anchor="b"/>
          <a:lstStyle>
            <a:lvl1pPr algn="r">
              <a:defRPr sz="1200"/>
            </a:lvl1pPr>
          </a:lstStyle>
          <a:p>
            <a:fld id="{C14B8F18-F341-48B6-A3E5-487CF75F80AD}" type="slidenum">
              <a:rPr lang="en-GB" smtClean="0"/>
              <a:pPr/>
              <a:t>‹#›</a:t>
            </a:fld>
            <a:endParaRPr lang="en-GB" dirty="0"/>
          </a:p>
        </p:txBody>
      </p:sp>
    </p:spTree>
    <p:extLst>
      <p:ext uri="{BB962C8B-B14F-4D97-AF65-F5344CB8AC3E}">
        <p14:creationId xmlns:p14="http://schemas.microsoft.com/office/powerpoint/2010/main" val="31785388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E74DB1BF-FE3E-4329-BE63-D2A8502369CB}" type="datetimeFigureOut">
              <a:rPr lang="en-US" smtClean="0"/>
              <a:pPr/>
              <a:t>9/7/2014</a:t>
            </a:fld>
            <a:endParaRPr lang="en-US" dirty="0"/>
          </a:p>
        </p:txBody>
      </p:sp>
      <p:sp>
        <p:nvSpPr>
          <p:cNvPr id="4" name="Slide Image Placeholder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0820B162-B110-41DD-96C2-67D84E7CC3E1}" type="slidenum">
              <a:rPr lang="en-US" smtClean="0"/>
              <a:pPr/>
              <a:t>‹#›</a:t>
            </a:fld>
            <a:endParaRPr lang="en-US" dirty="0"/>
          </a:p>
        </p:txBody>
      </p:sp>
    </p:spTree>
    <p:extLst>
      <p:ext uri="{BB962C8B-B14F-4D97-AF65-F5344CB8AC3E}">
        <p14:creationId xmlns:p14="http://schemas.microsoft.com/office/powerpoint/2010/main" val="17685845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Purpose - following </a:t>
            </a:r>
            <a:endParaRPr lang="en-GB" dirty="0"/>
          </a:p>
        </p:txBody>
      </p:sp>
      <p:sp>
        <p:nvSpPr>
          <p:cNvPr id="4" name="Slide Number Placeholder 3"/>
          <p:cNvSpPr>
            <a:spLocks noGrp="1"/>
          </p:cNvSpPr>
          <p:nvPr>
            <p:ph type="sldNum" sz="quarter" idx="10"/>
          </p:nvPr>
        </p:nvSpPr>
        <p:spPr/>
        <p:txBody>
          <a:bodyPr/>
          <a:lstStyle/>
          <a:p>
            <a:fld id="{0820B162-B110-41DD-96C2-67D84E7CC3E1}" type="slidenum">
              <a:rPr lang="en-US" smtClean="0"/>
              <a:pPr/>
              <a:t>4</a:t>
            </a:fld>
            <a:endParaRPr lang="en-US" dirty="0"/>
          </a:p>
        </p:txBody>
      </p:sp>
    </p:spTree>
    <p:extLst>
      <p:ext uri="{BB962C8B-B14F-4D97-AF65-F5344CB8AC3E}">
        <p14:creationId xmlns:p14="http://schemas.microsoft.com/office/powerpoint/2010/main" val="191235534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s">
    <p:spTree>
      <p:nvGrpSpPr>
        <p:cNvPr id="1" name=""/>
        <p:cNvGrpSpPr/>
        <p:nvPr/>
      </p:nvGrpSpPr>
      <p:grpSpPr>
        <a:xfrm>
          <a:off x="0" y="0"/>
          <a:ext cx="0" cy="0"/>
          <a:chOff x="0" y="0"/>
          <a:chExt cx="0" cy="0"/>
        </a:xfrm>
      </p:grpSpPr>
      <p:sp>
        <p:nvSpPr>
          <p:cNvPr id="5" name="Line 187"/>
          <p:cNvSpPr>
            <a:spLocks noChangeShapeType="1"/>
          </p:cNvSpPr>
          <p:nvPr/>
        </p:nvSpPr>
        <p:spPr bwMode="auto">
          <a:xfrm>
            <a:off x="7570808" y="6588148"/>
            <a:ext cx="1588" cy="198438"/>
          </a:xfrm>
          <a:prstGeom prst="line">
            <a:avLst/>
          </a:prstGeom>
          <a:noFill/>
          <a:ln w="12700">
            <a:solidFill>
              <a:srgbClr val="666666"/>
            </a:solidFill>
            <a:round/>
            <a:headEnd/>
            <a:tailEnd/>
          </a:ln>
          <a:effectLst/>
        </p:spPr>
        <p:txBody>
          <a:bodyPr lIns="90000" tIns="46800" rIns="90000" bIns="46800" anchor="ctr">
            <a:spAutoFit/>
          </a:bodyPr>
          <a:lstStyle/>
          <a:p>
            <a:pPr algn="ctr" eaLnBrk="0" hangingPunct="0">
              <a:spcBef>
                <a:spcPct val="50000"/>
              </a:spcBef>
              <a:defRPr/>
            </a:pPr>
            <a:endParaRPr lang="da-DK" dirty="0"/>
          </a:p>
        </p:txBody>
      </p:sp>
      <p:sp>
        <p:nvSpPr>
          <p:cNvPr id="6" name="Line 188"/>
          <p:cNvSpPr>
            <a:spLocks noChangeShapeType="1"/>
          </p:cNvSpPr>
          <p:nvPr/>
        </p:nvSpPr>
        <p:spPr bwMode="auto">
          <a:xfrm>
            <a:off x="0" y="1714488"/>
            <a:ext cx="9144000" cy="0"/>
          </a:xfrm>
          <a:prstGeom prst="line">
            <a:avLst/>
          </a:prstGeom>
          <a:noFill/>
          <a:ln w="9525">
            <a:solidFill>
              <a:srgbClr val="229BB8"/>
            </a:solidFill>
            <a:round/>
            <a:headEnd/>
            <a:tailEnd/>
          </a:ln>
          <a:effectLst/>
        </p:spPr>
        <p:txBody>
          <a:bodyPr lIns="90000" tIns="46800" rIns="90000" bIns="46800" anchor="ctr">
            <a:spAutoFit/>
          </a:bodyPr>
          <a:lstStyle/>
          <a:p>
            <a:pPr algn="ctr" eaLnBrk="0" hangingPunct="0">
              <a:spcBef>
                <a:spcPct val="50000"/>
              </a:spcBef>
              <a:defRPr/>
            </a:pPr>
            <a:endParaRPr lang="da-DK" dirty="0"/>
          </a:p>
        </p:txBody>
      </p:sp>
      <p:sp>
        <p:nvSpPr>
          <p:cNvPr id="3309" name="Rectangle 237"/>
          <p:cNvSpPr>
            <a:spLocks noGrp="1" noChangeArrowheads="1"/>
          </p:cNvSpPr>
          <p:nvPr>
            <p:ph type="ctrTitle" sz="quarter"/>
          </p:nvPr>
        </p:nvSpPr>
        <p:spPr>
          <a:xfrm>
            <a:off x="685800" y="2143116"/>
            <a:ext cx="7772400" cy="1470025"/>
          </a:xfrm>
        </p:spPr>
        <p:txBody>
          <a:bodyPr/>
          <a:lstStyle>
            <a:lvl1pPr algn="ctr">
              <a:defRPr sz="3600">
                <a:solidFill>
                  <a:schemeClr val="accent6">
                    <a:lumMod val="75000"/>
                  </a:schemeClr>
                </a:solidFill>
              </a:defRPr>
            </a:lvl1pPr>
          </a:lstStyle>
          <a:p>
            <a:r>
              <a:rPr lang="en-US" smtClean="0"/>
              <a:t>Click to edit Master title style</a:t>
            </a:r>
            <a:endParaRPr lang="da-DK"/>
          </a:p>
        </p:txBody>
      </p:sp>
      <p:sp>
        <p:nvSpPr>
          <p:cNvPr id="3312" name="Rectangle 240"/>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solidFill>
                  <a:srgbClr val="0070C0"/>
                </a:solidFill>
              </a:defRPr>
            </a:lvl1pPr>
          </a:lstStyle>
          <a:p>
            <a:r>
              <a:rPr lang="en-US" smtClean="0"/>
              <a:t>Click to edit Master subtitle style</a:t>
            </a:r>
            <a:endParaRPr lang="da-DK" dirty="0"/>
          </a:p>
        </p:txBody>
      </p:sp>
      <p:sp>
        <p:nvSpPr>
          <p:cNvPr id="7" name="Rectangle 185"/>
          <p:cNvSpPr>
            <a:spLocks noGrp="1" noChangeArrowheads="1"/>
          </p:cNvSpPr>
          <p:nvPr>
            <p:ph type="dt" sz="half" idx="10"/>
          </p:nvPr>
        </p:nvSpPr>
        <p:spPr/>
        <p:txBody>
          <a:bodyPr/>
          <a:lstStyle>
            <a:lvl1pPr>
              <a:defRPr>
                <a:latin typeface="Verdana" pitchFamily="34" charset="0"/>
              </a:defRPr>
            </a:lvl1pPr>
          </a:lstStyle>
          <a:p>
            <a:fld id="{433C56EF-5C50-014F-83FF-A185149DB78E}" type="datetimeFigureOut">
              <a:rPr lang="en-US" smtClean="0"/>
              <a:pPr/>
              <a:t>9/7/2014</a:t>
            </a:fld>
            <a:endParaRPr lang="en-US" dirty="0"/>
          </a:p>
        </p:txBody>
      </p:sp>
      <p:sp>
        <p:nvSpPr>
          <p:cNvPr id="8" name="Rectangle 186"/>
          <p:cNvSpPr>
            <a:spLocks noGrp="1" noChangeArrowheads="1"/>
          </p:cNvSpPr>
          <p:nvPr>
            <p:ph type="sldNum" sz="quarter" idx="11"/>
          </p:nvPr>
        </p:nvSpPr>
        <p:spPr/>
        <p:txBody>
          <a:bodyPr/>
          <a:lstStyle>
            <a:lvl1pPr>
              <a:defRPr/>
            </a:lvl1pPr>
          </a:lstStyle>
          <a:p>
            <a:fld id="{84D2A77D-0D9C-B746-8A15-23AF0E1FBA90}" type="slidenum">
              <a:rPr lang="en-US" smtClean="0"/>
              <a:pPr/>
              <a:t>‹#›</a:t>
            </a:fld>
            <a:endParaRPr lang="en-US" dirty="0"/>
          </a:p>
        </p:txBody>
      </p:sp>
      <p:sp>
        <p:nvSpPr>
          <p:cNvPr id="9" name="Rectangle 238"/>
          <p:cNvSpPr>
            <a:spLocks noGrp="1" noChangeArrowheads="1"/>
          </p:cNvSpPr>
          <p:nvPr>
            <p:ph type="ftr" sz="quarter" idx="12"/>
          </p:nvPr>
        </p:nvSpPr>
        <p:spPr/>
        <p:txBody>
          <a:bodyPr/>
          <a:lstStyle>
            <a:lvl1pPr>
              <a:defRPr/>
            </a:lvl1pPr>
          </a:lstStyle>
          <a:p>
            <a:endParaRPr lang="en-US" dirty="0"/>
          </a:p>
        </p:txBody>
      </p:sp>
      <p:pic>
        <p:nvPicPr>
          <p:cNvPr id="10" name="Picture 9"/>
          <p:cNvPicPr/>
          <p:nvPr userDrawn="1"/>
        </p:nvPicPr>
        <p:blipFill>
          <a:blip r:embed="rId2">
            <a:clrChange>
              <a:clrFrom>
                <a:srgbClr val="FFFFFF"/>
              </a:clrFrom>
              <a:clrTo>
                <a:srgbClr val="FFFFFF">
                  <a:alpha val="0"/>
                </a:srgbClr>
              </a:clrTo>
            </a:clrChange>
          </a:blip>
          <a:stretch>
            <a:fillRect/>
          </a:stretch>
        </p:blipFill>
        <p:spPr>
          <a:xfrm>
            <a:off x="3623310" y="17254"/>
            <a:ext cx="5520690" cy="1663065"/>
          </a:xfrm>
          <a:prstGeom prst="rect">
            <a:avLst/>
          </a:prstGeom>
          <a:solidFill>
            <a:schemeClr val="bg1"/>
          </a:solidFill>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a-DK"/>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a-DK"/>
          </a:p>
        </p:txBody>
      </p:sp>
      <p:sp>
        <p:nvSpPr>
          <p:cNvPr id="4" name="Date Placeholder 3"/>
          <p:cNvSpPr>
            <a:spLocks noGrp="1"/>
          </p:cNvSpPr>
          <p:nvPr>
            <p:ph type="dt" sz="half" idx="10"/>
          </p:nvPr>
        </p:nvSpPr>
        <p:spPr/>
        <p:txBody>
          <a:bodyPr/>
          <a:lstStyle>
            <a:lvl1pPr>
              <a:defRPr>
                <a:latin typeface="Verdana" pitchFamily="34" charset="0"/>
              </a:defRPr>
            </a:lvl1pPr>
          </a:lstStyle>
          <a:p>
            <a:fld id="{433C56EF-5C50-014F-83FF-A185149DB78E}" type="datetimeFigureOut">
              <a:rPr lang="en-US" smtClean="0"/>
              <a:pPr/>
              <a:t>9/7/2014</a:t>
            </a:fld>
            <a:endParaRPr lang="en-US" dirty="0"/>
          </a:p>
        </p:txBody>
      </p:sp>
      <p:sp>
        <p:nvSpPr>
          <p:cNvPr id="5" name="Slide Number Placeholder 4"/>
          <p:cNvSpPr>
            <a:spLocks noGrp="1"/>
          </p:cNvSpPr>
          <p:nvPr>
            <p:ph type="sldNum" sz="quarter" idx="11"/>
          </p:nvPr>
        </p:nvSpPr>
        <p:spPr/>
        <p:txBody>
          <a:bodyPr/>
          <a:lstStyle>
            <a:lvl1pPr>
              <a:defRPr/>
            </a:lvl1pPr>
          </a:lstStyle>
          <a:p>
            <a:fld id="{84D2A77D-0D9C-B746-8A15-23AF0E1FBA90}" type="slidenum">
              <a:rPr lang="en-US" smtClean="0"/>
              <a:pPr/>
              <a:t>‹#›</a:t>
            </a:fld>
            <a:endParaRPr lang="en-US" dirty="0"/>
          </a:p>
        </p:txBody>
      </p:sp>
      <p:sp>
        <p:nvSpPr>
          <p:cNvPr id="6" name="Footer Placeholder 5"/>
          <p:cNvSpPr>
            <a:spLocks noGrp="1"/>
          </p:cNvSpPr>
          <p:nvPr>
            <p:ph type="ftr" sz="quarter" idx="12"/>
          </p:nvPr>
        </p:nvSpPr>
        <p:spPr/>
        <p:txBody>
          <a:bodyPr/>
          <a:lstStyle>
            <a:lvl1pPr>
              <a:defRPr/>
            </a:lvl1pPr>
          </a:lstStyle>
          <a:p>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341438"/>
            <a:ext cx="2057400" cy="4784725"/>
          </a:xfrm>
        </p:spPr>
        <p:txBody>
          <a:bodyPr vert="eaVert"/>
          <a:lstStyle/>
          <a:p>
            <a:r>
              <a:rPr lang="en-US" smtClean="0"/>
              <a:t>Click to edit Master title style</a:t>
            </a:r>
            <a:endParaRPr lang="da-DK"/>
          </a:p>
        </p:txBody>
      </p:sp>
      <p:sp>
        <p:nvSpPr>
          <p:cNvPr id="3" name="Vertical Text Placeholder 2"/>
          <p:cNvSpPr>
            <a:spLocks noGrp="1"/>
          </p:cNvSpPr>
          <p:nvPr>
            <p:ph type="body" orient="vert" idx="1"/>
          </p:nvPr>
        </p:nvSpPr>
        <p:spPr>
          <a:xfrm>
            <a:off x="457200" y="1341438"/>
            <a:ext cx="6019800" cy="47847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a-DK"/>
          </a:p>
        </p:txBody>
      </p:sp>
      <p:sp>
        <p:nvSpPr>
          <p:cNvPr id="4" name="Date Placeholder 3"/>
          <p:cNvSpPr>
            <a:spLocks noGrp="1"/>
          </p:cNvSpPr>
          <p:nvPr>
            <p:ph type="dt" sz="half" idx="10"/>
          </p:nvPr>
        </p:nvSpPr>
        <p:spPr/>
        <p:txBody>
          <a:bodyPr/>
          <a:lstStyle>
            <a:lvl1pPr>
              <a:defRPr>
                <a:latin typeface="Verdana" pitchFamily="34" charset="0"/>
              </a:defRPr>
            </a:lvl1pPr>
          </a:lstStyle>
          <a:p>
            <a:fld id="{433C56EF-5C50-014F-83FF-A185149DB78E}" type="datetimeFigureOut">
              <a:rPr lang="en-US" smtClean="0"/>
              <a:pPr/>
              <a:t>9/7/2014</a:t>
            </a:fld>
            <a:endParaRPr lang="en-US" dirty="0"/>
          </a:p>
        </p:txBody>
      </p:sp>
      <p:sp>
        <p:nvSpPr>
          <p:cNvPr id="5" name="Slide Number Placeholder 4"/>
          <p:cNvSpPr>
            <a:spLocks noGrp="1"/>
          </p:cNvSpPr>
          <p:nvPr>
            <p:ph type="sldNum" sz="quarter" idx="11"/>
          </p:nvPr>
        </p:nvSpPr>
        <p:spPr/>
        <p:txBody>
          <a:bodyPr/>
          <a:lstStyle>
            <a:lvl1pPr>
              <a:defRPr/>
            </a:lvl1pPr>
          </a:lstStyle>
          <a:p>
            <a:fld id="{84D2A77D-0D9C-B746-8A15-23AF0E1FBA90}" type="slidenum">
              <a:rPr lang="en-US" smtClean="0"/>
              <a:pPr/>
              <a:t>‹#›</a:t>
            </a:fld>
            <a:endParaRPr lang="en-US" dirty="0"/>
          </a:p>
        </p:txBody>
      </p:sp>
      <p:sp>
        <p:nvSpPr>
          <p:cNvPr id="6" name="Footer Placeholder 5"/>
          <p:cNvSpPr>
            <a:spLocks noGrp="1"/>
          </p:cNvSpPr>
          <p:nvPr>
            <p:ph type="ftr" sz="quarter" idx="12"/>
          </p:nvPr>
        </p:nvSpPr>
        <p:spPr/>
        <p:txBody>
          <a:bodyPr/>
          <a:lstStyle>
            <a:lvl1pPr>
              <a:defRPr/>
            </a:lvl1pPr>
          </a:lstStyle>
          <a:p>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el og indholdsobjekt">
    <p:spTree>
      <p:nvGrpSpPr>
        <p:cNvPr id="1" name=""/>
        <p:cNvGrpSpPr/>
        <p:nvPr/>
      </p:nvGrpSpPr>
      <p:grpSpPr>
        <a:xfrm>
          <a:off x="0" y="0"/>
          <a:ext cx="0" cy="0"/>
          <a:chOff x="0" y="0"/>
          <a:chExt cx="0" cy="0"/>
        </a:xfrm>
      </p:grpSpPr>
      <p:sp>
        <p:nvSpPr>
          <p:cNvPr id="2" name="Title 1"/>
          <p:cNvSpPr>
            <a:spLocks noGrp="1"/>
          </p:cNvSpPr>
          <p:nvPr>
            <p:ph type="title"/>
          </p:nvPr>
        </p:nvSpPr>
        <p:spPr>
          <a:xfrm>
            <a:off x="457200" y="642918"/>
            <a:ext cx="8229600" cy="1038398"/>
          </a:xfrm>
          <a:prstGeom prst="rect">
            <a:avLst/>
          </a:prstGeom>
        </p:spPr>
        <p:txBody>
          <a:bodyPr/>
          <a:lstStyle/>
          <a:p>
            <a:r>
              <a:rPr lang="en-US" smtClean="0"/>
              <a:t>Click to edit Master title style</a:t>
            </a:r>
            <a:endParaRPr lang="da-DK"/>
          </a:p>
        </p:txBody>
      </p:sp>
      <p:sp>
        <p:nvSpPr>
          <p:cNvPr id="3" name="Content Placeholder 2"/>
          <p:cNvSpPr>
            <a:spLocks noGrp="1"/>
          </p:cNvSpPr>
          <p:nvPr>
            <p:ph idx="1"/>
          </p:nvPr>
        </p:nvSpPr>
        <p:spPr>
          <a:xfrm>
            <a:off x="457200" y="1877960"/>
            <a:ext cx="8229600" cy="4551435"/>
          </a:xfrm>
        </p:spPr>
        <p:txBody>
          <a:bodyPr/>
          <a:lstStyle>
            <a:lvl1pPr>
              <a:defRPr>
                <a:solidFill>
                  <a:srgbClr val="0050A0"/>
                </a:solidFill>
              </a:defRPr>
            </a:lvl1pPr>
            <a:lvl2pPr>
              <a:defRPr>
                <a:solidFill>
                  <a:srgbClr val="0064AF"/>
                </a:solidFill>
              </a:defRPr>
            </a:lvl2pPr>
            <a:lvl3pPr>
              <a:defRPr>
                <a:solidFill>
                  <a:srgbClr val="0087B4"/>
                </a:solidFill>
              </a:defRPr>
            </a:lvl3pPr>
            <a:lvl4pPr>
              <a:defRPr sz="1800">
                <a:solidFill>
                  <a:srgbClr val="3399FF"/>
                </a:solidFill>
              </a:defRPr>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a-DK" dirty="0"/>
          </a:p>
        </p:txBody>
      </p:sp>
      <p:sp>
        <p:nvSpPr>
          <p:cNvPr id="4" name="Date Placeholder 3"/>
          <p:cNvSpPr>
            <a:spLocks noGrp="1"/>
          </p:cNvSpPr>
          <p:nvPr>
            <p:ph type="dt" sz="half" idx="10"/>
          </p:nvPr>
        </p:nvSpPr>
        <p:spPr/>
        <p:txBody>
          <a:bodyPr/>
          <a:lstStyle>
            <a:lvl1pPr>
              <a:defRPr>
                <a:latin typeface="Verdana" pitchFamily="34" charset="0"/>
              </a:defRPr>
            </a:lvl1pPr>
          </a:lstStyle>
          <a:p>
            <a:pPr>
              <a:defRPr/>
            </a:pPr>
            <a:fld id="{F521529A-07A8-4BAD-BBB1-97E0845BEF85}" type="datetime1">
              <a:rPr lang="da-DK"/>
              <a:pPr>
                <a:defRPr/>
              </a:pPr>
              <a:t>07-09-2014</a:t>
            </a:fld>
            <a:endParaRPr lang="en-US" dirty="0"/>
          </a:p>
        </p:txBody>
      </p:sp>
      <p:sp>
        <p:nvSpPr>
          <p:cNvPr id="5" name="Slide Number Placeholder 4"/>
          <p:cNvSpPr>
            <a:spLocks noGrp="1"/>
          </p:cNvSpPr>
          <p:nvPr>
            <p:ph type="sldNum" sz="quarter" idx="11"/>
          </p:nvPr>
        </p:nvSpPr>
        <p:spPr/>
        <p:txBody>
          <a:bodyPr/>
          <a:lstStyle>
            <a:lvl1pPr>
              <a:defRPr/>
            </a:lvl1pPr>
          </a:lstStyle>
          <a:p>
            <a:pPr>
              <a:defRPr/>
            </a:pPr>
            <a:fld id="{7031DE65-738B-436E-9334-71F1116DFC93}" type="slidenum">
              <a:rPr lang="en-US" sz="700" smtClean="0">
                <a:latin typeface="+mn-lt"/>
              </a:rPr>
              <a:pPr>
                <a:defRPr/>
              </a:pPr>
              <a:t>‹#›</a:t>
            </a:fld>
            <a:endParaRPr lang="en-US" sz="1200" dirty="0">
              <a:latin typeface="Verdana" pitchFamily="34" charset="0"/>
            </a:endParaRPr>
          </a:p>
        </p:txBody>
      </p:sp>
      <p:sp>
        <p:nvSpPr>
          <p:cNvPr id="6" name="Footer Placeholder 5"/>
          <p:cNvSpPr>
            <a:spLocks noGrp="1"/>
          </p:cNvSpPr>
          <p:nvPr>
            <p:ph type="ftr" sz="quarter" idx="12"/>
          </p:nvPr>
        </p:nvSpPr>
        <p:spPr/>
        <p:txBody>
          <a:bodyPr/>
          <a:lstStyle>
            <a:lvl1pPr>
              <a:defRPr/>
            </a:lvl1pPr>
          </a:lstStyle>
          <a:p>
            <a:pPr>
              <a:defRPr/>
            </a:pPr>
            <a:r>
              <a:rPr lang="da-DK" dirty="0"/>
              <a:t>www.ihtsdo.org</a:t>
            </a:r>
          </a:p>
        </p:txBody>
      </p:sp>
      <p:sp>
        <p:nvSpPr>
          <p:cNvPr id="7" name="Line 222"/>
          <p:cNvSpPr>
            <a:spLocks noChangeShapeType="1"/>
          </p:cNvSpPr>
          <p:nvPr userDrawn="1"/>
        </p:nvSpPr>
        <p:spPr bwMode="auto">
          <a:xfrm>
            <a:off x="479425" y="1777472"/>
            <a:ext cx="8207375" cy="0"/>
          </a:xfrm>
          <a:prstGeom prst="line">
            <a:avLst/>
          </a:prstGeom>
          <a:noFill/>
          <a:ln w="38100">
            <a:solidFill>
              <a:srgbClr val="229BB8"/>
            </a:solidFill>
            <a:round/>
            <a:headEnd/>
            <a:tailEnd/>
          </a:ln>
          <a:effectLst/>
        </p:spPr>
        <p:txBody>
          <a:bodyPr lIns="90000" tIns="46800" rIns="90000" bIns="46800" anchor="ctr">
            <a:spAutoFit/>
          </a:bodyPr>
          <a:lstStyle/>
          <a:p>
            <a:pPr algn="ctr" eaLnBrk="0" hangingPunct="0">
              <a:spcBef>
                <a:spcPct val="50000"/>
              </a:spcBef>
              <a:defRPr/>
            </a:pPr>
            <a:endParaRPr lang="da-DK" dirty="0"/>
          </a:p>
        </p:txBody>
      </p:sp>
    </p:spTree>
    <p:extLst>
      <p:ext uri="{BB962C8B-B14F-4D97-AF65-F5344CB8AC3E}">
        <p14:creationId xmlns:p14="http://schemas.microsoft.com/office/powerpoint/2010/main" val="2311040614"/>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el og indholdsobjekt">
    <p:spTree>
      <p:nvGrpSpPr>
        <p:cNvPr id="1" name=""/>
        <p:cNvGrpSpPr/>
        <p:nvPr/>
      </p:nvGrpSpPr>
      <p:grpSpPr>
        <a:xfrm>
          <a:off x="0" y="0"/>
          <a:ext cx="0" cy="0"/>
          <a:chOff x="0" y="0"/>
          <a:chExt cx="0" cy="0"/>
        </a:xfrm>
      </p:grpSpPr>
      <p:sp>
        <p:nvSpPr>
          <p:cNvPr id="2" name="Title 1"/>
          <p:cNvSpPr>
            <a:spLocks noGrp="1"/>
          </p:cNvSpPr>
          <p:nvPr>
            <p:ph type="title"/>
          </p:nvPr>
        </p:nvSpPr>
        <p:spPr>
          <a:xfrm>
            <a:off x="457200" y="642918"/>
            <a:ext cx="8229600" cy="579434"/>
          </a:xfrm>
          <a:prstGeom prst="rect">
            <a:avLst/>
          </a:prstGeom>
        </p:spPr>
        <p:txBody>
          <a:bodyPr/>
          <a:lstStyle/>
          <a:p>
            <a:r>
              <a:rPr lang="en-US" smtClean="0"/>
              <a:t>Click to edit Master title style</a:t>
            </a:r>
            <a:endParaRPr lang="da-DK"/>
          </a:p>
        </p:txBody>
      </p:sp>
      <p:sp>
        <p:nvSpPr>
          <p:cNvPr id="3" name="Content Placeholder 2"/>
          <p:cNvSpPr>
            <a:spLocks noGrp="1"/>
          </p:cNvSpPr>
          <p:nvPr>
            <p:ph idx="1"/>
          </p:nvPr>
        </p:nvSpPr>
        <p:spPr/>
        <p:txBody>
          <a:bodyPr/>
          <a:lstStyle>
            <a:lvl1pPr>
              <a:defRPr>
                <a:solidFill>
                  <a:srgbClr val="0050A0"/>
                </a:solidFill>
              </a:defRPr>
            </a:lvl1pPr>
            <a:lvl2pPr>
              <a:defRPr>
                <a:solidFill>
                  <a:srgbClr val="0064AF"/>
                </a:solidFill>
              </a:defRPr>
            </a:lvl2pPr>
            <a:lvl3pPr>
              <a:defRPr>
                <a:solidFill>
                  <a:srgbClr val="0087B4"/>
                </a:solidFill>
              </a:defRPr>
            </a:lvl3pPr>
            <a:lvl4pPr>
              <a:defRPr sz="1800">
                <a:solidFill>
                  <a:srgbClr val="3399FF"/>
                </a:solidFill>
              </a:defRPr>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a-DK" dirty="0"/>
          </a:p>
        </p:txBody>
      </p:sp>
      <p:sp>
        <p:nvSpPr>
          <p:cNvPr id="4" name="Date Placeholder 3"/>
          <p:cNvSpPr>
            <a:spLocks noGrp="1"/>
          </p:cNvSpPr>
          <p:nvPr>
            <p:ph type="dt" sz="half" idx="10"/>
          </p:nvPr>
        </p:nvSpPr>
        <p:spPr/>
        <p:txBody>
          <a:bodyPr/>
          <a:lstStyle>
            <a:lvl1pPr>
              <a:defRPr>
                <a:latin typeface="Verdana" pitchFamily="34" charset="0"/>
              </a:defRPr>
            </a:lvl1pPr>
          </a:lstStyle>
          <a:p>
            <a:pPr>
              <a:defRPr/>
            </a:pPr>
            <a:fld id="{F521529A-07A8-4BAD-BBB1-97E0845BEF85}" type="datetime1">
              <a:rPr lang="da-DK"/>
              <a:pPr>
                <a:defRPr/>
              </a:pPr>
              <a:t>07-09-2014</a:t>
            </a:fld>
            <a:endParaRPr lang="en-US" dirty="0"/>
          </a:p>
        </p:txBody>
      </p:sp>
      <p:sp>
        <p:nvSpPr>
          <p:cNvPr id="5" name="Slide Number Placeholder 4"/>
          <p:cNvSpPr>
            <a:spLocks noGrp="1"/>
          </p:cNvSpPr>
          <p:nvPr>
            <p:ph type="sldNum" sz="quarter" idx="11"/>
          </p:nvPr>
        </p:nvSpPr>
        <p:spPr/>
        <p:txBody>
          <a:bodyPr/>
          <a:lstStyle>
            <a:lvl1pPr>
              <a:defRPr/>
            </a:lvl1pPr>
          </a:lstStyle>
          <a:p>
            <a:pPr>
              <a:defRPr/>
            </a:pPr>
            <a:fld id="{7031DE65-738B-436E-9334-71F1116DFC93}" type="slidenum">
              <a:rPr lang="en-US" sz="700" smtClean="0">
                <a:latin typeface="+mn-lt"/>
              </a:rPr>
              <a:pPr>
                <a:defRPr/>
              </a:pPr>
              <a:t>‹#›</a:t>
            </a:fld>
            <a:endParaRPr lang="en-US" sz="1200" dirty="0">
              <a:latin typeface="Verdana" pitchFamily="34" charset="0"/>
            </a:endParaRPr>
          </a:p>
        </p:txBody>
      </p:sp>
      <p:sp>
        <p:nvSpPr>
          <p:cNvPr id="6" name="Footer Placeholder 5"/>
          <p:cNvSpPr>
            <a:spLocks noGrp="1"/>
          </p:cNvSpPr>
          <p:nvPr>
            <p:ph type="ftr" sz="quarter" idx="12"/>
          </p:nvPr>
        </p:nvSpPr>
        <p:spPr/>
        <p:txBody>
          <a:bodyPr/>
          <a:lstStyle>
            <a:lvl1pPr>
              <a:defRPr/>
            </a:lvl1pPr>
          </a:lstStyle>
          <a:p>
            <a:pPr>
              <a:defRPr/>
            </a:pPr>
            <a:r>
              <a:rPr lang="da-DK" dirty="0"/>
              <a:t>www.ihtsdo.org</a:t>
            </a:r>
          </a:p>
        </p:txBody>
      </p:sp>
      <p:sp>
        <p:nvSpPr>
          <p:cNvPr id="7" name="Line 222"/>
          <p:cNvSpPr>
            <a:spLocks noChangeShapeType="1"/>
          </p:cNvSpPr>
          <p:nvPr userDrawn="1"/>
        </p:nvSpPr>
        <p:spPr bwMode="auto">
          <a:xfrm>
            <a:off x="479425" y="1285860"/>
            <a:ext cx="8207375" cy="0"/>
          </a:xfrm>
          <a:prstGeom prst="line">
            <a:avLst/>
          </a:prstGeom>
          <a:noFill/>
          <a:ln w="38100">
            <a:solidFill>
              <a:srgbClr val="229BB8"/>
            </a:solidFill>
            <a:round/>
            <a:headEnd/>
            <a:tailEnd/>
          </a:ln>
          <a:effectLst/>
        </p:spPr>
        <p:txBody>
          <a:bodyPr lIns="90000" tIns="46800" rIns="90000" bIns="46800" anchor="ctr">
            <a:spAutoFit/>
          </a:bodyPr>
          <a:lstStyle/>
          <a:p>
            <a:pPr algn="ctr" eaLnBrk="0" hangingPunct="0">
              <a:spcBef>
                <a:spcPct val="50000"/>
              </a:spcBef>
              <a:defRPr/>
            </a:pPr>
            <a:endParaRPr lang="da-DK" dirty="0"/>
          </a:p>
        </p:txBody>
      </p:sp>
    </p:spTree>
    <p:extLst>
      <p:ext uri="{BB962C8B-B14F-4D97-AF65-F5344CB8AC3E}">
        <p14:creationId xmlns:p14="http://schemas.microsoft.com/office/powerpoint/2010/main" val="402580315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el og indholdsobjek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a-DK"/>
          </a:p>
        </p:txBody>
      </p:sp>
      <p:sp>
        <p:nvSpPr>
          <p:cNvPr id="3" name="Content Placeholder 2"/>
          <p:cNvSpPr>
            <a:spLocks noGrp="1"/>
          </p:cNvSpPr>
          <p:nvPr>
            <p:ph idx="1"/>
          </p:nvPr>
        </p:nvSpPr>
        <p:spPr/>
        <p:txBody>
          <a:bodyPr/>
          <a:lstStyle>
            <a:lvl1pPr>
              <a:defRPr>
                <a:solidFill>
                  <a:srgbClr val="0050A0"/>
                </a:solidFill>
              </a:defRPr>
            </a:lvl1pPr>
            <a:lvl2pPr>
              <a:defRPr>
                <a:solidFill>
                  <a:srgbClr val="0064AF"/>
                </a:solidFill>
              </a:defRPr>
            </a:lvl2pPr>
            <a:lvl3pPr>
              <a:defRPr>
                <a:solidFill>
                  <a:srgbClr val="0087B4"/>
                </a:solidFill>
              </a:defRPr>
            </a:lvl3pPr>
            <a:lvl4pPr>
              <a:defRPr sz="1800">
                <a:solidFill>
                  <a:srgbClr val="3399FF"/>
                </a:solidFill>
              </a:defRPr>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a-DK" dirty="0"/>
          </a:p>
        </p:txBody>
      </p:sp>
      <p:sp>
        <p:nvSpPr>
          <p:cNvPr id="4" name="Date Placeholder 3"/>
          <p:cNvSpPr>
            <a:spLocks noGrp="1"/>
          </p:cNvSpPr>
          <p:nvPr>
            <p:ph type="dt" sz="half" idx="10"/>
          </p:nvPr>
        </p:nvSpPr>
        <p:spPr/>
        <p:txBody>
          <a:bodyPr/>
          <a:lstStyle>
            <a:lvl1pPr>
              <a:defRPr>
                <a:latin typeface="Verdana" pitchFamily="34" charset="0"/>
              </a:defRPr>
            </a:lvl1pPr>
          </a:lstStyle>
          <a:p>
            <a:pPr>
              <a:defRPr/>
            </a:pPr>
            <a:fld id="{F521529A-07A8-4BAD-BBB1-97E0845BEF85}" type="datetime1">
              <a:rPr lang="da-DK" smtClean="0"/>
              <a:pPr>
                <a:defRPr/>
              </a:pPr>
              <a:t>07-09-2014</a:t>
            </a:fld>
            <a:endParaRPr lang="en-US" dirty="0"/>
          </a:p>
        </p:txBody>
      </p:sp>
      <p:sp>
        <p:nvSpPr>
          <p:cNvPr id="5" name="Slide Number Placeholder 4"/>
          <p:cNvSpPr>
            <a:spLocks noGrp="1"/>
          </p:cNvSpPr>
          <p:nvPr>
            <p:ph type="sldNum" sz="quarter" idx="11"/>
          </p:nvPr>
        </p:nvSpPr>
        <p:spPr/>
        <p:txBody>
          <a:bodyPr/>
          <a:lstStyle>
            <a:lvl1pPr>
              <a:defRPr/>
            </a:lvl1pPr>
          </a:lstStyle>
          <a:p>
            <a:pPr>
              <a:defRPr/>
            </a:pPr>
            <a:fld id="{7031DE65-738B-436E-9334-71F1116DFC93}" type="slidenum">
              <a:rPr lang="en-US" sz="700" smtClean="0">
                <a:latin typeface="+mn-lt"/>
              </a:rPr>
              <a:pPr>
                <a:defRPr/>
              </a:pPr>
              <a:t>‹#›</a:t>
            </a:fld>
            <a:endParaRPr lang="en-US" sz="1200" dirty="0">
              <a:latin typeface="Verdana" pitchFamily="34" charset="0"/>
            </a:endParaRPr>
          </a:p>
        </p:txBody>
      </p:sp>
      <p:sp>
        <p:nvSpPr>
          <p:cNvPr id="6" name="Footer Placeholder 5"/>
          <p:cNvSpPr>
            <a:spLocks noGrp="1"/>
          </p:cNvSpPr>
          <p:nvPr>
            <p:ph type="ftr" sz="quarter" idx="12"/>
          </p:nvPr>
        </p:nvSpPr>
        <p:spPr/>
        <p:txBody>
          <a:bodyPr/>
          <a:lstStyle>
            <a:lvl1pPr>
              <a:defRPr/>
            </a:lvl1pPr>
          </a:lstStyle>
          <a:p>
            <a:pPr>
              <a:defRPr/>
            </a:pPr>
            <a:r>
              <a:rPr lang="da-DK" dirty="0" smtClean="0"/>
              <a:t>www.ihtsdo.org</a:t>
            </a:r>
            <a:endParaRPr lang="da-DK" dirty="0"/>
          </a:p>
        </p:txBody>
      </p:sp>
      <p:sp>
        <p:nvSpPr>
          <p:cNvPr id="7" name="Line 222"/>
          <p:cNvSpPr>
            <a:spLocks noChangeShapeType="1"/>
          </p:cNvSpPr>
          <p:nvPr/>
        </p:nvSpPr>
        <p:spPr bwMode="auto">
          <a:xfrm>
            <a:off x="468313" y="1285860"/>
            <a:ext cx="8207375" cy="0"/>
          </a:xfrm>
          <a:prstGeom prst="line">
            <a:avLst/>
          </a:prstGeom>
          <a:noFill/>
          <a:ln w="38100">
            <a:solidFill>
              <a:srgbClr val="229BB8"/>
            </a:solidFill>
            <a:round/>
            <a:headEnd/>
            <a:tailEnd/>
          </a:ln>
          <a:effectLst/>
        </p:spPr>
        <p:txBody>
          <a:bodyPr lIns="90000" tIns="46800" rIns="90000" bIns="46800" anchor="ctr">
            <a:spAutoFit/>
          </a:bodyPr>
          <a:lstStyle/>
          <a:p>
            <a:pPr algn="ctr" eaLnBrk="0" hangingPunct="0">
              <a:spcBef>
                <a:spcPct val="50000"/>
              </a:spcBef>
              <a:defRPr/>
            </a:pPr>
            <a:endParaRPr lang="da-DK" dirty="0"/>
          </a:p>
        </p:txBody>
      </p:sp>
      <p:sp>
        <p:nvSpPr>
          <p:cNvPr id="9" name="Line 222"/>
          <p:cNvSpPr>
            <a:spLocks noChangeShapeType="1"/>
          </p:cNvSpPr>
          <p:nvPr userDrawn="1"/>
        </p:nvSpPr>
        <p:spPr bwMode="auto">
          <a:xfrm>
            <a:off x="468313" y="1285860"/>
            <a:ext cx="8207375" cy="0"/>
          </a:xfrm>
          <a:prstGeom prst="line">
            <a:avLst/>
          </a:prstGeom>
          <a:noFill/>
          <a:ln w="38100">
            <a:solidFill>
              <a:srgbClr val="229BB8"/>
            </a:solidFill>
            <a:round/>
            <a:headEnd/>
            <a:tailEnd/>
          </a:ln>
          <a:effectLst/>
        </p:spPr>
        <p:txBody>
          <a:bodyPr lIns="90000" tIns="46800" rIns="90000" bIns="46800" anchor="ctr">
            <a:spAutoFit/>
          </a:bodyPr>
          <a:lstStyle/>
          <a:p>
            <a:pPr algn="ctr" eaLnBrk="0" hangingPunct="0">
              <a:spcBef>
                <a:spcPct val="50000"/>
              </a:spcBef>
              <a:defRPr/>
            </a:pPr>
            <a:endParaRPr lang="da-DK"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da-DK"/>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atin typeface="Verdana" pitchFamily="34" charset="0"/>
              </a:defRPr>
            </a:lvl1pPr>
          </a:lstStyle>
          <a:p>
            <a:fld id="{433C56EF-5C50-014F-83FF-A185149DB78E}" type="datetimeFigureOut">
              <a:rPr lang="en-US" smtClean="0"/>
              <a:pPr/>
              <a:t>9/7/2014</a:t>
            </a:fld>
            <a:endParaRPr lang="en-US" dirty="0"/>
          </a:p>
        </p:txBody>
      </p:sp>
      <p:sp>
        <p:nvSpPr>
          <p:cNvPr id="5" name="Slide Number Placeholder 4"/>
          <p:cNvSpPr>
            <a:spLocks noGrp="1"/>
          </p:cNvSpPr>
          <p:nvPr>
            <p:ph type="sldNum" sz="quarter" idx="11"/>
          </p:nvPr>
        </p:nvSpPr>
        <p:spPr/>
        <p:txBody>
          <a:bodyPr/>
          <a:lstStyle>
            <a:lvl1pPr>
              <a:defRPr/>
            </a:lvl1pPr>
          </a:lstStyle>
          <a:p>
            <a:fld id="{84D2A77D-0D9C-B746-8A15-23AF0E1FBA90}" type="slidenum">
              <a:rPr lang="en-US" smtClean="0"/>
              <a:pPr/>
              <a:t>‹#›</a:t>
            </a:fld>
            <a:endParaRPr lang="en-US" dirty="0"/>
          </a:p>
        </p:txBody>
      </p:sp>
      <p:sp>
        <p:nvSpPr>
          <p:cNvPr id="6" name="Footer Placeholder 5"/>
          <p:cNvSpPr>
            <a:spLocks noGrp="1"/>
          </p:cNvSpPr>
          <p:nvPr>
            <p:ph type="ftr" sz="quarter" idx="12"/>
          </p:nvPr>
        </p:nvSpPr>
        <p:spPr/>
        <p:txBody>
          <a:bodyPr/>
          <a:lstStyle>
            <a:lvl1pPr>
              <a:defRPr/>
            </a:lvl1pPr>
          </a:lstStyle>
          <a:p>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le 1"/>
          <p:cNvSpPr>
            <a:spLocks noGrp="1"/>
          </p:cNvSpPr>
          <p:nvPr>
            <p:ph type="title"/>
          </p:nvPr>
        </p:nvSpPr>
        <p:spPr>
          <a:xfrm>
            <a:off x="457200" y="714356"/>
            <a:ext cx="8229600" cy="507996"/>
          </a:xfrm>
        </p:spPr>
        <p:txBody>
          <a:bodyPr/>
          <a:lstStyle/>
          <a:p>
            <a:r>
              <a:rPr lang="en-US" smtClean="0"/>
              <a:t>Click to edit Master title style</a:t>
            </a:r>
            <a:endParaRPr lang="da-DK" dirty="0"/>
          </a:p>
        </p:txBody>
      </p:sp>
      <p:sp>
        <p:nvSpPr>
          <p:cNvPr id="3" name="Content Placeholder 2"/>
          <p:cNvSpPr>
            <a:spLocks noGrp="1"/>
          </p:cNvSpPr>
          <p:nvPr>
            <p:ph sz="half" idx="1"/>
          </p:nvPr>
        </p:nvSpPr>
        <p:spPr>
          <a:xfrm>
            <a:off x="457200" y="1428736"/>
            <a:ext cx="4038600" cy="5000660"/>
          </a:xfrm>
        </p:spPr>
        <p:txBody>
          <a:bodyPr/>
          <a:lstStyle>
            <a:lvl1pPr>
              <a:defRPr sz="20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a-DK" dirty="0"/>
          </a:p>
        </p:txBody>
      </p:sp>
      <p:sp>
        <p:nvSpPr>
          <p:cNvPr id="4" name="Content Placeholder 3"/>
          <p:cNvSpPr>
            <a:spLocks noGrp="1"/>
          </p:cNvSpPr>
          <p:nvPr>
            <p:ph sz="half" idx="2"/>
          </p:nvPr>
        </p:nvSpPr>
        <p:spPr>
          <a:xfrm>
            <a:off x="4648200" y="1428736"/>
            <a:ext cx="4038600" cy="5000660"/>
          </a:xfrm>
        </p:spPr>
        <p:txBody>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a-DK" dirty="0"/>
          </a:p>
        </p:txBody>
      </p:sp>
      <p:sp>
        <p:nvSpPr>
          <p:cNvPr id="5" name="Date Placeholder 4"/>
          <p:cNvSpPr>
            <a:spLocks noGrp="1"/>
          </p:cNvSpPr>
          <p:nvPr>
            <p:ph type="dt" sz="half" idx="10"/>
          </p:nvPr>
        </p:nvSpPr>
        <p:spPr/>
        <p:txBody>
          <a:bodyPr/>
          <a:lstStyle>
            <a:lvl1pPr>
              <a:defRPr>
                <a:latin typeface="Verdana" pitchFamily="34" charset="0"/>
              </a:defRPr>
            </a:lvl1pPr>
          </a:lstStyle>
          <a:p>
            <a:fld id="{433C56EF-5C50-014F-83FF-A185149DB78E}" type="datetimeFigureOut">
              <a:rPr lang="en-US" smtClean="0"/>
              <a:pPr/>
              <a:t>9/7/2014</a:t>
            </a:fld>
            <a:endParaRPr lang="en-US" dirty="0"/>
          </a:p>
        </p:txBody>
      </p:sp>
      <p:sp>
        <p:nvSpPr>
          <p:cNvPr id="6" name="Slide Number Placeholder 5"/>
          <p:cNvSpPr>
            <a:spLocks noGrp="1"/>
          </p:cNvSpPr>
          <p:nvPr>
            <p:ph type="sldNum" sz="quarter" idx="11"/>
          </p:nvPr>
        </p:nvSpPr>
        <p:spPr/>
        <p:txBody>
          <a:bodyPr/>
          <a:lstStyle>
            <a:lvl1pPr>
              <a:defRPr/>
            </a:lvl1pPr>
          </a:lstStyle>
          <a:p>
            <a:fld id="{84D2A77D-0D9C-B746-8A15-23AF0E1FBA90}" type="slidenum">
              <a:rPr lang="en-US" smtClean="0"/>
              <a:pPr/>
              <a:t>‹#›</a:t>
            </a:fld>
            <a:endParaRPr lang="en-US" dirty="0"/>
          </a:p>
        </p:txBody>
      </p:sp>
      <p:sp>
        <p:nvSpPr>
          <p:cNvPr id="7" name="Footer Placeholder 6"/>
          <p:cNvSpPr>
            <a:spLocks noGrp="1"/>
          </p:cNvSpPr>
          <p:nvPr>
            <p:ph type="ftr" sz="quarter" idx="12"/>
          </p:nvPr>
        </p:nvSpPr>
        <p:spPr/>
        <p:txBody>
          <a:bodyPr/>
          <a:lstStyle>
            <a:lvl1pPr>
              <a:defRPr/>
            </a:lvl1pPr>
          </a:lstStyle>
          <a:p>
            <a:endParaRPr lang="en-US" dirty="0"/>
          </a:p>
        </p:txBody>
      </p:sp>
      <p:sp>
        <p:nvSpPr>
          <p:cNvPr id="8" name="Line 222"/>
          <p:cNvSpPr>
            <a:spLocks noChangeShapeType="1"/>
          </p:cNvSpPr>
          <p:nvPr/>
        </p:nvSpPr>
        <p:spPr bwMode="auto">
          <a:xfrm>
            <a:off x="468313" y="1285860"/>
            <a:ext cx="8207375" cy="0"/>
          </a:xfrm>
          <a:prstGeom prst="line">
            <a:avLst/>
          </a:prstGeom>
          <a:noFill/>
          <a:ln w="38100">
            <a:solidFill>
              <a:srgbClr val="229BB8"/>
            </a:solidFill>
            <a:round/>
            <a:headEnd/>
            <a:tailEnd/>
          </a:ln>
          <a:effectLst/>
        </p:spPr>
        <p:txBody>
          <a:bodyPr lIns="90000" tIns="46800" rIns="90000" bIns="46800" anchor="ctr">
            <a:spAutoFit/>
          </a:bodyPr>
          <a:lstStyle/>
          <a:p>
            <a:pPr algn="ctr" eaLnBrk="0" hangingPunct="0">
              <a:spcBef>
                <a:spcPct val="50000"/>
              </a:spcBef>
              <a:defRPr/>
            </a:pPr>
            <a:endParaRPr lang="da-DK"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le 1"/>
          <p:cNvSpPr>
            <a:spLocks noGrp="1"/>
          </p:cNvSpPr>
          <p:nvPr>
            <p:ph type="title"/>
          </p:nvPr>
        </p:nvSpPr>
        <p:spPr>
          <a:xfrm>
            <a:off x="457200" y="642918"/>
            <a:ext cx="8229600" cy="642942"/>
          </a:xfrm>
        </p:spPr>
        <p:txBody>
          <a:bodyPr/>
          <a:lstStyle>
            <a:lvl1pPr>
              <a:defRPr/>
            </a:lvl1pPr>
          </a:lstStyle>
          <a:p>
            <a:r>
              <a:rPr lang="en-US" smtClean="0"/>
              <a:t>Click to edit Master title style</a:t>
            </a:r>
            <a:endParaRPr lang="da-DK"/>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a-DK"/>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a-DK"/>
          </a:p>
        </p:txBody>
      </p:sp>
      <p:sp>
        <p:nvSpPr>
          <p:cNvPr id="7" name="Date Placeholder 6"/>
          <p:cNvSpPr>
            <a:spLocks noGrp="1"/>
          </p:cNvSpPr>
          <p:nvPr>
            <p:ph type="dt" sz="half" idx="10"/>
          </p:nvPr>
        </p:nvSpPr>
        <p:spPr/>
        <p:txBody>
          <a:bodyPr/>
          <a:lstStyle>
            <a:lvl1pPr>
              <a:defRPr>
                <a:latin typeface="Verdana" pitchFamily="34" charset="0"/>
              </a:defRPr>
            </a:lvl1pPr>
          </a:lstStyle>
          <a:p>
            <a:fld id="{433C56EF-5C50-014F-83FF-A185149DB78E}" type="datetimeFigureOut">
              <a:rPr lang="en-US" smtClean="0"/>
              <a:pPr/>
              <a:t>9/7/2014</a:t>
            </a:fld>
            <a:endParaRPr lang="en-US" dirty="0"/>
          </a:p>
        </p:txBody>
      </p:sp>
      <p:sp>
        <p:nvSpPr>
          <p:cNvPr id="8" name="Slide Number Placeholder 7"/>
          <p:cNvSpPr>
            <a:spLocks noGrp="1"/>
          </p:cNvSpPr>
          <p:nvPr>
            <p:ph type="sldNum" sz="quarter" idx="11"/>
          </p:nvPr>
        </p:nvSpPr>
        <p:spPr/>
        <p:txBody>
          <a:bodyPr/>
          <a:lstStyle>
            <a:lvl1pPr>
              <a:defRPr/>
            </a:lvl1pPr>
          </a:lstStyle>
          <a:p>
            <a:fld id="{84D2A77D-0D9C-B746-8A15-23AF0E1FBA90}" type="slidenum">
              <a:rPr lang="en-US" smtClean="0"/>
              <a:pPr/>
              <a:t>‹#›</a:t>
            </a:fld>
            <a:endParaRPr lang="en-US" dirty="0"/>
          </a:p>
        </p:txBody>
      </p:sp>
      <p:sp>
        <p:nvSpPr>
          <p:cNvPr id="9" name="Footer Placeholder 8"/>
          <p:cNvSpPr>
            <a:spLocks noGrp="1"/>
          </p:cNvSpPr>
          <p:nvPr>
            <p:ph type="ftr" sz="quarter" idx="12"/>
          </p:nvPr>
        </p:nvSpPr>
        <p:spPr/>
        <p:txBody>
          <a:bodyPr/>
          <a:lstStyle>
            <a:lvl1pPr>
              <a:defRPr/>
            </a:lvl1pPr>
          </a:lstStyle>
          <a:p>
            <a:endParaRPr lang="en-US" dirty="0"/>
          </a:p>
        </p:txBody>
      </p:sp>
      <p:sp>
        <p:nvSpPr>
          <p:cNvPr id="10" name="Line 222"/>
          <p:cNvSpPr>
            <a:spLocks noChangeShapeType="1"/>
          </p:cNvSpPr>
          <p:nvPr/>
        </p:nvSpPr>
        <p:spPr bwMode="auto">
          <a:xfrm>
            <a:off x="468313" y="1285860"/>
            <a:ext cx="8207375" cy="0"/>
          </a:xfrm>
          <a:prstGeom prst="line">
            <a:avLst/>
          </a:prstGeom>
          <a:noFill/>
          <a:ln w="38100">
            <a:solidFill>
              <a:srgbClr val="229BB8"/>
            </a:solidFill>
            <a:round/>
            <a:headEnd/>
            <a:tailEnd/>
          </a:ln>
          <a:effectLst/>
        </p:spPr>
        <p:txBody>
          <a:bodyPr lIns="90000" tIns="46800" rIns="90000" bIns="46800" anchor="ctr">
            <a:spAutoFit/>
          </a:bodyPr>
          <a:lstStyle/>
          <a:p>
            <a:pPr algn="ctr" eaLnBrk="0" hangingPunct="0">
              <a:spcBef>
                <a:spcPct val="50000"/>
              </a:spcBef>
              <a:defRPr/>
            </a:pPr>
            <a:endParaRPr lang="da-DK"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a-DK"/>
          </a:p>
        </p:txBody>
      </p:sp>
      <p:sp>
        <p:nvSpPr>
          <p:cNvPr id="3" name="Date Placeholder 2"/>
          <p:cNvSpPr>
            <a:spLocks noGrp="1"/>
          </p:cNvSpPr>
          <p:nvPr>
            <p:ph type="dt" sz="half" idx="10"/>
          </p:nvPr>
        </p:nvSpPr>
        <p:spPr/>
        <p:txBody>
          <a:bodyPr/>
          <a:lstStyle>
            <a:lvl1pPr>
              <a:defRPr>
                <a:latin typeface="Verdana" pitchFamily="34" charset="0"/>
              </a:defRPr>
            </a:lvl1pPr>
          </a:lstStyle>
          <a:p>
            <a:fld id="{433C56EF-5C50-014F-83FF-A185149DB78E}" type="datetimeFigureOut">
              <a:rPr lang="en-US" smtClean="0"/>
              <a:pPr/>
              <a:t>9/7/2014</a:t>
            </a:fld>
            <a:endParaRPr lang="en-US" dirty="0"/>
          </a:p>
        </p:txBody>
      </p:sp>
      <p:sp>
        <p:nvSpPr>
          <p:cNvPr id="4" name="Slide Number Placeholder 3"/>
          <p:cNvSpPr>
            <a:spLocks noGrp="1"/>
          </p:cNvSpPr>
          <p:nvPr>
            <p:ph type="sldNum" sz="quarter" idx="11"/>
          </p:nvPr>
        </p:nvSpPr>
        <p:spPr/>
        <p:txBody>
          <a:bodyPr/>
          <a:lstStyle>
            <a:lvl1pPr>
              <a:defRPr/>
            </a:lvl1pPr>
          </a:lstStyle>
          <a:p>
            <a:fld id="{84D2A77D-0D9C-B746-8A15-23AF0E1FBA90}" type="slidenum">
              <a:rPr lang="en-US" smtClean="0"/>
              <a:pPr/>
              <a:t>‹#›</a:t>
            </a:fld>
            <a:endParaRPr lang="en-US" dirty="0"/>
          </a:p>
        </p:txBody>
      </p:sp>
      <p:sp>
        <p:nvSpPr>
          <p:cNvPr id="5" name="Footer Placeholder 4"/>
          <p:cNvSpPr>
            <a:spLocks noGrp="1"/>
          </p:cNvSpPr>
          <p:nvPr>
            <p:ph type="ftr" sz="quarter" idx="12"/>
          </p:nvPr>
        </p:nvSpPr>
        <p:spPr/>
        <p:txBody>
          <a:bodyPr/>
          <a:lstStyle>
            <a:lvl1pPr>
              <a:defRPr/>
            </a:lvl1pPr>
          </a:lstStyle>
          <a:p>
            <a:endParaRPr lang="en-US" dirty="0"/>
          </a:p>
        </p:txBody>
      </p:sp>
      <p:sp>
        <p:nvSpPr>
          <p:cNvPr id="6" name="Line 222"/>
          <p:cNvSpPr>
            <a:spLocks noChangeShapeType="1"/>
          </p:cNvSpPr>
          <p:nvPr/>
        </p:nvSpPr>
        <p:spPr bwMode="auto">
          <a:xfrm>
            <a:off x="468313" y="1285860"/>
            <a:ext cx="8207375" cy="0"/>
          </a:xfrm>
          <a:prstGeom prst="line">
            <a:avLst/>
          </a:prstGeom>
          <a:noFill/>
          <a:ln w="38100">
            <a:solidFill>
              <a:srgbClr val="229BB8"/>
            </a:solidFill>
            <a:round/>
            <a:headEnd/>
            <a:tailEnd/>
          </a:ln>
          <a:effectLst/>
        </p:spPr>
        <p:txBody>
          <a:bodyPr lIns="90000" tIns="46800" rIns="90000" bIns="46800" anchor="ctr">
            <a:spAutoFit/>
          </a:bodyPr>
          <a:lstStyle/>
          <a:p>
            <a:pPr algn="ctr" eaLnBrk="0" hangingPunct="0">
              <a:spcBef>
                <a:spcPct val="50000"/>
              </a:spcBef>
              <a:defRPr/>
            </a:pPr>
            <a:endParaRPr lang="da-DK"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atin typeface="Verdana" pitchFamily="34" charset="0"/>
              </a:defRPr>
            </a:lvl1pPr>
          </a:lstStyle>
          <a:p>
            <a:fld id="{433C56EF-5C50-014F-83FF-A185149DB78E}" type="datetimeFigureOut">
              <a:rPr lang="en-US" smtClean="0"/>
              <a:pPr/>
              <a:t>9/7/2014</a:t>
            </a:fld>
            <a:endParaRPr lang="en-US" dirty="0"/>
          </a:p>
        </p:txBody>
      </p:sp>
      <p:sp>
        <p:nvSpPr>
          <p:cNvPr id="3" name="Slide Number Placeholder 2"/>
          <p:cNvSpPr>
            <a:spLocks noGrp="1"/>
          </p:cNvSpPr>
          <p:nvPr>
            <p:ph type="sldNum" sz="quarter" idx="11"/>
          </p:nvPr>
        </p:nvSpPr>
        <p:spPr/>
        <p:txBody>
          <a:bodyPr/>
          <a:lstStyle>
            <a:lvl1pPr>
              <a:defRPr/>
            </a:lvl1pPr>
          </a:lstStyle>
          <a:p>
            <a:fld id="{84D2A77D-0D9C-B746-8A15-23AF0E1FBA90}" type="slidenum">
              <a:rPr lang="en-US" smtClean="0"/>
              <a:pPr/>
              <a:t>‹#›</a:t>
            </a:fld>
            <a:endParaRPr lang="en-US" dirty="0"/>
          </a:p>
        </p:txBody>
      </p:sp>
      <p:sp>
        <p:nvSpPr>
          <p:cNvPr id="4" name="Footer Placeholder 3"/>
          <p:cNvSpPr>
            <a:spLocks noGrp="1"/>
          </p:cNvSpPr>
          <p:nvPr>
            <p:ph type="ftr" sz="quarter" idx="12"/>
          </p:nvPr>
        </p:nvSpPr>
        <p:spPr/>
        <p:txBody>
          <a:bodyPr/>
          <a:lstStyle>
            <a:lvl1pPr>
              <a:defRPr/>
            </a:lvl1pPr>
          </a:lstStyle>
          <a:p>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le 1"/>
          <p:cNvSpPr>
            <a:spLocks noGrp="1"/>
          </p:cNvSpPr>
          <p:nvPr>
            <p:ph type="title"/>
          </p:nvPr>
        </p:nvSpPr>
        <p:spPr>
          <a:xfrm>
            <a:off x="457200" y="714356"/>
            <a:ext cx="3008313" cy="720744"/>
          </a:xfrm>
        </p:spPr>
        <p:txBody>
          <a:bodyPr anchor="b"/>
          <a:lstStyle>
            <a:lvl1pPr algn="l">
              <a:defRPr sz="2000" b="1"/>
            </a:lvl1pPr>
          </a:lstStyle>
          <a:p>
            <a:r>
              <a:rPr lang="en-US" smtClean="0"/>
              <a:t>Click to edit Master title style</a:t>
            </a:r>
            <a:endParaRPr lang="da-DK" dirty="0"/>
          </a:p>
        </p:txBody>
      </p:sp>
      <p:sp>
        <p:nvSpPr>
          <p:cNvPr id="3" name="Content Placeholder 2"/>
          <p:cNvSpPr>
            <a:spLocks noGrp="1"/>
          </p:cNvSpPr>
          <p:nvPr>
            <p:ph idx="1"/>
          </p:nvPr>
        </p:nvSpPr>
        <p:spPr>
          <a:xfrm>
            <a:off x="3575050" y="785794"/>
            <a:ext cx="5111750" cy="5340369"/>
          </a:xfrm>
        </p:spPr>
        <p:txBody>
          <a:bodyPr/>
          <a:lstStyle>
            <a:lvl1pPr>
              <a:defRPr sz="24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a-DK"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atin typeface="Verdana" pitchFamily="34" charset="0"/>
              </a:defRPr>
            </a:lvl1pPr>
          </a:lstStyle>
          <a:p>
            <a:fld id="{433C56EF-5C50-014F-83FF-A185149DB78E}" type="datetimeFigureOut">
              <a:rPr lang="en-US" smtClean="0"/>
              <a:pPr/>
              <a:t>9/7/2014</a:t>
            </a:fld>
            <a:endParaRPr lang="en-US" dirty="0"/>
          </a:p>
        </p:txBody>
      </p:sp>
      <p:sp>
        <p:nvSpPr>
          <p:cNvPr id="6" name="Slide Number Placeholder 5"/>
          <p:cNvSpPr>
            <a:spLocks noGrp="1"/>
          </p:cNvSpPr>
          <p:nvPr>
            <p:ph type="sldNum" sz="quarter" idx="11"/>
          </p:nvPr>
        </p:nvSpPr>
        <p:spPr/>
        <p:txBody>
          <a:bodyPr/>
          <a:lstStyle>
            <a:lvl1pPr>
              <a:defRPr/>
            </a:lvl1pPr>
          </a:lstStyle>
          <a:p>
            <a:fld id="{84D2A77D-0D9C-B746-8A15-23AF0E1FBA90}" type="slidenum">
              <a:rPr lang="en-US" smtClean="0"/>
              <a:pPr/>
              <a:t>‹#›</a:t>
            </a:fld>
            <a:endParaRPr lang="en-US" dirty="0"/>
          </a:p>
        </p:txBody>
      </p:sp>
      <p:sp>
        <p:nvSpPr>
          <p:cNvPr id="7" name="Footer Placeholder 6"/>
          <p:cNvSpPr>
            <a:spLocks noGrp="1"/>
          </p:cNvSpPr>
          <p:nvPr>
            <p:ph type="ftr" sz="quarter" idx="12"/>
          </p:nvPr>
        </p:nvSpPr>
        <p:spPr/>
        <p:txBody>
          <a:bodyPr/>
          <a:lstStyle>
            <a:lvl1pPr>
              <a:defRPr/>
            </a:lvl1pPr>
          </a:lstStyle>
          <a:p>
            <a:endParaRPr lang="en-US" dirty="0"/>
          </a:p>
        </p:txBody>
      </p:sp>
      <p:sp>
        <p:nvSpPr>
          <p:cNvPr id="8" name="Line 222"/>
          <p:cNvSpPr>
            <a:spLocks noChangeShapeType="1"/>
          </p:cNvSpPr>
          <p:nvPr/>
        </p:nvSpPr>
        <p:spPr bwMode="auto">
          <a:xfrm>
            <a:off x="428597" y="1428736"/>
            <a:ext cx="3071834" cy="0"/>
          </a:xfrm>
          <a:prstGeom prst="line">
            <a:avLst/>
          </a:prstGeom>
          <a:noFill/>
          <a:ln w="38100">
            <a:solidFill>
              <a:srgbClr val="229BB8"/>
            </a:solidFill>
            <a:round/>
            <a:headEnd/>
            <a:tailEnd/>
          </a:ln>
          <a:effectLst/>
        </p:spPr>
        <p:txBody>
          <a:bodyPr wrap="square" lIns="90000" tIns="46800" rIns="90000" bIns="46800" anchor="ctr">
            <a:spAutoFit/>
          </a:bodyPr>
          <a:lstStyle/>
          <a:p>
            <a:pPr algn="ctr" eaLnBrk="0" hangingPunct="0">
              <a:spcBef>
                <a:spcPct val="50000"/>
              </a:spcBef>
              <a:defRPr/>
            </a:pPr>
            <a:endParaRPr lang="da-DK"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le 1"/>
          <p:cNvSpPr>
            <a:spLocks noGrp="1"/>
          </p:cNvSpPr>
          <p:nvPr>
            <p:ph type="title"/>
          </p:nvPr>
        </p:nvSpPr>
        <p:spPr>
          <a:xfrm>
            <a:off x="1792288" y="4914920"/>
            <a:ext cx="5486400" cy="566738"/>
          </a:xfrm>
        </p:spPr>
        <p:txBody>
          <a:bodyPr anchor="b"/>
          <a:lstStyle>
            <a:lvl1pPr algn="l">
              <a:defRPr sz="2000" b="1"/>
            </a:lvl1pPr>
          </a:lstStyle>
          <a:p>
            <a:r>
              <a:rPr lang="en-US" smtClean="0"/>
              <a:t>Click to edit Master title style</a:t>
            </a:r>
            <a:endParaRPr lang="da-DK"/>
          </a:p>
        </p:txBody>
      </p:sp>
      <p:sp>
        <p:nvSpPr>
          <p:cNvPr id="3" name="Picture Placeholder 2"/>
          <p:cNvSpPr>
            <a:spLocks noGrp="1"/>
          </p:cNvSpPr>
          <p:nvPr>
            <p:ph type="pic" idx="1"/>
          </p:nvPr>
        </p:nvSpPr>
        <p:spPr>
          <a:xfrm>
            <a:off x="1792288" y="671522"/>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da-DK" noProof="0" dirty="0" smtClean="0"/>
          </a:p>
        </p:txBody>
      </p:sp>
      <p:sp>
        <p:nvSpPr>
          <p:cNvPr id="4" name="Text Placeholder 3"/>
          <p:cNvSpPr>
            <a:spLocks noGrp="1"/>
          </p:cNvSpPr>
          <p:nvPr>
            <p:ph type="body" sz="half" idx="2"/>
          </p:nvPr>
        </p:nvSpPr>
        <p:spPr>
          <a:xfrm>
            <a:off x="1792288" y="548165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atin typeface="Verdana" pitchFamily="34" charset="0"/>
              </a:defRPr>
            </a:lvl1pPr>
          </a:lstStyle>
          <a:p>
            <a:fld id="{433C56EF-5C50-014F-83FF-A185149DB78E}" type="datetimeFigureOut">
              <a:rPr lang="en-US" smtClean="0"/>
              <a:pPr/>
              <a:t>9/7/2014</a:t>
            </a:fld>
            <a:endParaRPr lang="en-US" dirty="0"/>
          </a:p>
        </p:txBody>
      </p:sp>
      <p:sp>
        <p:nvSpPr>
          <p:cNvPr id="6" name="Slide Number Placeholder 5"/>
          <p:cNvSpPr>
            <a:spLocks noGrp="1"/>
          </p:cNvSpPr>
          <p:nvPr>
            <p:ph type="sldNum" sz="quarter" idx="11"/>
          </p:nvPr>
        </p:nvSpPr>
        <p:spPr/>
        <p:txBody>
          <a:bodyPr/>
          <a:lstStyle>
            <a:lvl1pPr>
              <a:defRPr/>
            </a:lvl1pPr>
          </a:lstStyle>
          <a:p>
            <a:fld id="{84D2A77D-0D9C-B746-8A15-23AF0E1FBA90}" type="slidenum">
              <a:rPr lang="en-US" smtClean="0"/>
              <a:pPr/>
              <a:t>‹#›</a:t>
            </a:fld>
            <a:endParaRPr lang="en-US" dirty="0"/>
          </a:p>
        </p:txBody>
      </p:sp>
      <p:sp>
        <p:nvSpPr>
          <p:cNvPr id="7" name="Footer Placeholder 6"/>
          <p:cNvSpPr>
            <a:spLocks noGrp="1"/>
          </p:cNvSpPr>
          <p:nvPr>
            <p:ph type="ftr" sz="quarter" idx="12"/>
          </p:nvPr>
        </p:nvSpPr>
        <p:spPr/>
        <p:txBody>
          <a:bodyPr/>
          <a:lstStyle>
            <a:lvl1pPr>
              <a:defRPr/>
            </a:lvl1pPr>
          </a:lstStyle>
          <a:p>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235" name="Rectangle 187"/>
          <p:cNvSpPr>
            <a:spLocks noGrp="1" noChangeArrowheads="1"/>
          </p:cNvSpPr>
          <p:nvPr>
            <p:ph type="dt" sz="half" idx="2"/>
          </p:nvPr>
        </p:nvSpPr>
        <p:spPr bwMode="auto">
          <a:xfrm>
            <a:off x="7548594" y="6572272"/>
            <a:ext cx="1524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spcBef>
                <a:spcPct val="0"/>
              </a:spcBef>
              <a:defRPr sz="700">
                <a:solidFill>
                  <a:srgbClr val="150E53"/>
                </a:solidFill>
                <a:latin typeface="+mn-lt"/>
              </a:defRPr>
            </a:lvl1pPr>
          </a:lstStyle>
          <a:p>
            <a:fld id="{433C56EF-5C50-014F-83FF-A185149DB78E}" type="datetimeFigureOut">
              <a:rPr lang="en-US" smtClean="0"/>
              <a:pPr/>
              <a:t>9/7/2014</a:t>
            </a:fld>
            <a:endParaRPr lang="en-US" dirty="0"/>
          </a:p>
        </p:txBody>
      </p:sp>
      <p:sp>
        <p:nvSpPr>
          <p:cNvPr id="2236" name="Rectangle 188"/>
          <p:cNvSpPr>
            <a:spLocks noGrp="1" noChangeArrowheads="1"/>
          </p:cNvSpPr>
          <p:nvPr>
            <p:ph type="sldNum" sz="quarter" idx="4"/>
          </p:nvPr>
        </p:nvSpPr>
        <p:spPr bwMode="auto">
          <a:xfrm>
            <a:off x="7208869" y="6572272"/>
            <a:ext cx="339725"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spcBef>
                <a:spcPct val="0"/>
              </a:spcBef>
              <a:defRPr sz="700">
                <a:solidFill>
                  <a:srgbClr val="666666"/>
                </a:solidFill>
                <a:latin typeface="+mn-lt"/>
              </a:defRPr>
            </a:lvl1pPr>
          </a:lstStyle>
          <a:p>
            <a:fld id="{84D2A77D-0D9C-B746-8A15-23AF0E1FBA90}" type="slidenum">
              <a:rPr lang="en-US" smtClean="0"/>
              <a:pPr/>
              <a:t>‹#›</a:t>
            </a:fld>
            <a:endParaRPr lang="en-US" dirty="0"/>
          </a:p>
        </p:txBody>
      </p:sp>
      <p:sp>
        <p:nvSpPr>
          <p:cNvPr id="2237" name="Line 189"/>
          <p:cNvSpPr>
            <a:spLocks noChangeShapeType="1"/>
          </p:cNvSpPr>
          <p:nvPr/>
        </p:nvSpPr>
        <p:spPr bwMode="auto">
          <a:xfrm>
            <a:off x="7570808" y="6588148"/>
            <a:ext cx="1588" cy="198438"/>
          </a:xfrm>
          <a:prstGeom prst="line">
            <a:avLst/>
          </a:prstGeom>
          <a:noFill/>
          <a:ln w="12700">
            <a:solidFill>
              <a:srgbClr val="666666"/>
            </a:solidFill>
            <a:round/>
            <a:headEnd/>
            <a:tailEnd/>
          </a:ln>
          <a:effectLst/>
        </p:spPr>
        <p:txBody>
          <a:bodyPr lIns="90000" tIns="46800" rIns="90000" bIns="46800" anchor="ctr">
            <a:spAutoFit/>
          </a:bodyPr>
          <a:lstStyle/>
          <a:p>
            <a:pPr algn="ctr" eaLnBrk="0" hangingPunct="0">
              <a:spcBef>
                <a:spcPct val="50000"/>
              </a:spcBef>
              <a:defRPr/>
            </a:pPr>
            <a:endParaRPr lang="da-DK" dirty="0"/>
          </a:p>
        </p:txBody>
      </p:sp>
      <p:sp>
        <p:nvSpPr>
          <p:cNvPr id="1032" name="Rectangle 220"/>
          <p:cNvSpPr>
            <a:spLocks noGrp="1" noChangeArrowheads="1"/>
          </p:cNvSpPr>
          <p:nvPr>
            <p:ph type="body" idx="1"/>
          </p:nvPr>
        </p:nvSpPr>
        <p:spPr bwMode="auto">
          <a:xfrm>
            <a:off x="457200" y="1428736"/>
            <a:ext cx="8229600" cy="50006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a-DK" noProof="0" dirty="0" smtClean="0"/>
              <a:t>Klik for at redigere teksttypografierne i masteren</a:t>
            </a:r>
          </a:p>
          <a:p>
            <a:pPr lvl="1"/>
            <a:r>
              <a:rPr lang="da-DK" noProof="0" dirty="0" smtClean="0"/>
              <a:t>Andet niveau</a:t>
            </a:r>
          </a:p>
          <a:p>
            <a:pPr lvl="2"/>
            <a:r>
              <a:rPr lang="da-DK" noProof="0" dirty="0" smtClean="0"/>
              <a:t>Tredje niveau</a:t>
            </a:r>
          </a:p>
          <a:p>
            <a:pPr lvl="3"/>
            <a:r>
              <a:rPr lang="da-DK" noProof="0" dirty="0" smtClean="0"/>
              <a:t>Fjerde niveau</a:t>
            </a:r>
          </a:p>
          <a:p>
            <a:pPr lvl="4"/>
            <a:r>
              <a:rPr lang="da-DK" noProof="0" dirty="0" smtClean="0"/>
              <a:t>Femte niveau</a:t>
            </a:r>
          </a:p>
        </p:txBody>
      </p:sp>
      <p:sp>
        <p:nvSpPr>
          <p:cNvPr id="2269" name="Rectangle 221"/>
          <p:cNvSpPr>
            <a:spLocks noGrp="1" noChangeArrowheads="1"/>
          </p:cNvSpPr>
          <p:nvPr>
            <p:ph type="ftr" sz="quarter" idx="3"/>
          </p:nvPr>
        </p:nvSpPr>
        <p:spPr bwMode="auto">
          <a:xfrm>
            <a:off x="3124200" y="6572272"/>
            <a:ext cx="2895600" cy="28572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spcBef>
                <a:spcPct val="0"/>
              </a:spcBef>
              <a:defRPr sz="1200">
                <a:solidFill>
                  <a:schemeClr val="tx1"/>
                </a:solidFill>
                <a:latin typeface="+mn-lt"/>
              </a:defRPr>
            </a:lvl1pPr>
          </a:lstStyle>
          <a:p>
            <a:endParaRPr lang="en-US" dirty="0"/>
          </a:p>
        </p:txBody>
      </p:sp>
      <p:pic>
        <p:nvPicPr>
          <p:cNvPr id="9" name="Picture 8"/>
          <p:cNvPicPr/>
          <p:nvPr/>
        </p:nvPicPr>
        <p:blipFill rotWithShape="1">
          <a:blip r:embed="rId16">
            <a:clrChange>
              <a:clrFrom>
                <a:srgbClr val="FFFFFF"/>
              </a:clrFrom>
              <a:clrTo>
                <a:srgbClr val="FFFFFF">
                  <a:alpha val="0"/>
                </a:srgbClr>
              </a:clrTo>
            </a:clrChange>
          </a:blip>
          <a:srcRect t="6109" b="11589"/>
          <a:stretch/>
        </p:blipFill>
        <p:spPr>
          <a:xfrm>
            <a:off x="6391698" y="-1"/>
            <a:ext cx="2760345" cy="684363"/>
          </a:xfrm>
          <a:prstGeom prst="rect">
            <a:avLst/>
          </a:prstGeom>
          <a:solidFill>
            <a:schemeClr val="bg1"/>
          </a:solidFill>
        </p:spPr>
      </p:pic>
      <p:sp>
        <p:nvSpPr>
          <p:cNvPr id="1031" name="Rectangle 219"/>
          <p:cNvSpPr>
            <a:spLocks noGrp="1" noChangeArrowheads="1"/>
          </p:cNvSpPr>
          <p:nvPr>
            <p:ph type="title"/>
          </p:nvPr>
        </p:nvSpPr>
        <p:spPr bwMode="auto">
          <a:xfrm>
            <a:off x="457200" y="642918"/>
            <a:ext cx="8229600" cy="57943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da-DK" dirty="0" smtClean="0"/>
              <a:t>Klik for at redigere titeltypografi i masteren</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60" r:id="rId14"/>
  </p:sldLayoutIdLst>
  <p:timing>
    <p:tnLst>
      <p:par>
        <p:cTn id="1" dur="indefinite" restart="never" nodeType="tmRoot"/>
      </p:par>
    </p:tnLst>
  </p:timing>
  <p:txStyles>
    <p:titleStyle>
      <a:lvl1pPr algn="l" rtl="0" eaLnBrk="1" fontAlgn="base" hangingPunct="1">
        <a:spcBef>
          <a:spcPct val="0"/>
        </a:spcBef>
        <a:spcAft>
          <a:spcPct val="0"/>
        </a:spcAft>
        <a:defRPr sz="2800">
          <a:solidFill>
            <a:schemeClr val="accent6">
              <a:lumMod val="75000"/>
            </a:schemeClr>
          </a:solidFill>
          <a:latin typeface="+mj-lt"/>
          <a:ea typeface="+mj-ea"/>
          <a:cs typeface="+mj-cs"/>
        </a:defRPr>
      </a:lvl1pPr>
      <a:lvl2pPr algn="l" rtl="0" eaLnBrk="1" fontAlgn="base" hangingPunct="1">
        <a:spcBef>
          <a:spcPct val="0"/>
        </a:spcBef>
        <a:spcAft>
          <a:spcPct val="0"/>
        </a:spcAft>
        <a:defRPr sz="3200">
          <a:solidFill>
            <a:srgbClr val="666666"/>
          </a:solidFill>
          <a:latin typeface="Arial" charset="0"/>
        </a:defRPr>
      </a:lvl2pPr>
      <a:lvl3pPr algn="l" rtl="0" eaLnBrk="1" fontAlgn="base" hangingPunct="1">
        <a:spcBef>
          <a:spcPct val="0"/>
        </a:spcBef>
        <a:spcAft>
          <a:spcPct val="0"/>
        </a:spcAft>
        <a:defRPr sz="3200">
          <a:solidFill>
            <a:srgbClr val="666666"/>
          </a:solidFill>
          <a:latin typeface="Arial" charset="0"/>
        </a:defRPr>
      </a:lvl3pPr>
      <a:lvl4pPr algn="l" rtl="0" eaLnBrk="1" fontAlgn="base" hangingPunct="1">
        <a:spcBef>
          <a:spcPct val="0"/>
        </a:spcBef>
        <a:spcAft>
          <a:spcPct val="0"/>
        </a:spcAft>
        <a:defRPr sz="3200">
          <a:solidFill>
            <a:srgbClr val="666666"/>
          </a:solidFill>
          <a:latin typeface="Arial" charset="0"/>
        </a:defRPr>
      </a:lvl4pPr>
      <a:lvl5pPr algn="l" rtl="0" eaLnBrk="1" fontAlgn="base" hangingPunct="1">
        <a:spcBef>
          <a:spcPct val="0"/>
        </a:spcBef>
        <a:spcAft>
          <a:spcPct val="0"/>
        </a:spcAft>
        <a:defRPr sz="3200">
          <a:solidFill>
            <a:srgbClr val="666666"/>
          </a:solidFill>
          <a:latin typeface="Arial" charset="0"/>
        </a:defRPr>
      </a:lvl5pPr>
      <a:lvl6pPr marL="457200" algn="l" rtl="0" eaLnBrk="1" fontAlgn="base" hangingPunct="1">
        <a:spcBef>
          <a:spcPct val="0"/>
        </a:spcBef>
        <a:spcAft>
          <a:spcPct val="0"/>
        </a:spcAft>
        <a:defRPr sz="3200">
          <a:solidFill>
            <a:srgbClr val="666666"/>
          </a:solidFill>
          <a:latin typeface="Arial" charset="0"/>
        </a:defRPr>
      </a:lvl6pPr>
      <a:lvl7pPr marL="914400" algn="l" rtl="0" eaLnBrk="1" fontAlgn="base" hangingPunct="1">
        <a:spcBef>
          <a:spcPct val="0"/>
        </a:spcBef>
        <a:spcAft>
          <a:spcPct val="0"/>
        </a:spcAft>
        <a:defRPr sz="3200">
          <a:solidFill>
            <a:srgbClr val="666666"/>
          </a:solidFill>
          <a:latin typeface="Arial" charset="0"/>
        </a:defRPr>
      </a:lvl7pPr>
      <a:lvl8pPr marL="1371600" algn="l" rtl="0" eaLnBrk="1" fontAlgn="base" hangingPunct="1">
        <a:spcBef>
          <a:spcPct val="0"/>
        </a:spcBef>
        <a:spcAft>
          <a:spcPct val="0"/>
        </a:spcAft>
        <a:defRPr sz="3200">
          <a:solidFill>
            <a:srgbClr val="666666"/>
          </a:solidFill>
          <a:latin typeface="Arial" charset="0"/>
        </a:defRPr>
      </a:lvl8pPr>
      <a:lvl9pPr marL="1828800" algn="l" rtl="0" eaLnBrk="1" fontAlgn="base" hangingPunct="1">
        <a:spcBef>
          <a:spcPct val="0"/>
        </a:spcBef>
        <a:spcAft>
          <a:spcPct val="0"/>
        </a:spcAft>
        <a:defRPr sz="3200">
          <a:solidFill>
            <a:srgbClr val="666666"/>
          </a:solidFill>
          <a:latin typeface="Arial" charset="0"/>
        </a:defRPr>
      </a:lvl9pPr>
    </p:titleStyle>
    <p:bodyStyle>
      <a:lvl1pPr marL="342900" indent="-342900" algn="l" rtl="0" eaLnBrk="1" fontAlgn="base" hangingPunct="1">
        <a:spcBef>
          <a:spcPts val="100"/>
        </a:spcBef>
        <a:spcAft>
          <a:spcPts val="100"/>
        </a:spcAft>
        <a:buClr>
          <a:srgbClr val="0055B0"/>
        </a:buClr>
        <a:buSzPct val="85000"/>
        <a:buFont typeface="Wingdings" pitchFamily="2" charset="2"/>
        <a:buChar char="§"/>
        <a:defRPr sz="2400">
          <a:solidFill>
            <a:srgbClr val="0055B0"/>
          </a:solidFill>
          <a:latin typeface="+mn-lt"/>
          <a:ea typeface="+mn-ea"/>
          <a:cs typeface="+mn-cs"/>
        </a:defRPr>
      </a:lvl1pPr>
      <a:lvl2pPr marL="742950" indent="-285750" algn="l" rtl="0" eaLnBrk="1" fontAlgn="base" hangingPunct="1">
        <a:spcBef>
          <a:spcPts val="100"/>
        </a:spcBef>
        <a:spcAft>
          <a:spcPts val="100"/>
        </a:spcAft>
        <a:buSzPct val="85000"/>
        <a:buFont typeface="Wingdings" pitchFamily="2" charset="2"/>
        <a:buChar char="§"/>
        <a:defRPr sz="2000">
          <a:solidFill>
            <a:srgbClr val="0070C0"/>
          </a:solidFill>
          <a:latin typeface="+mn-lt"/>
        </a:defRPr>
      </a:lvl2pPr>
      <a:lvl3pPr marL="1143000" indent="-228600" algn="l" rtl="0" eaLnBrk="1" fontAlgn="base" hangingPunct="1">
        <a:spcBef>
          <a:spcPts val="100"/>
        </a:spcBef>
        <a:spcAft>
          <a:spcPts val="100"/>
        </a:spcAft>
        <a:buSzPct val="50000"/>
        <a:buFont typeface="Wingdings" pitchFamily="2" charset="2"/>
        <a:buChar char="§"/>
        <a:defRPr sz="2000">
          <a:solidFill>
            <a:srgbClr val="229BB8"/>
          </a:solidFill>
          <a:latin typeface="+mn-lt"/>
        </a:defRPr>
      </a:lvl3pPr>
      <a:lvl4pPr marL="1600200" indent="-228600" algn="l" rtl="0" eaLnBrk="1" fontAlgn="base" hangingPunct="1">
        <a:spcBef>
          <a:spcPts val="100"/>
        </a:spcBef>
        <a:spcAft>
          <a:spcPts val="100"/>
        </a:spcAft>
        <a:buChar char="–"/>
        <a:defRPr sz="1600">
          <a:solidFill>
            <a:schemeClr val="bg2">
              <a:lumMod val="75000"/>
            </a:schemeClr>
          </a:solidFill>
          <a:latin typeface="+mn-lt"/>
        </a:defRPr>
      </a:lvl4pPr>
      <a:lvl5pPr marL="2057400" indent="-228600" algn="l" rtl="0" eaLnBrk="1" fontAlgn="base" hangingPunct="1">
        <a:spcBef>
          <a:spcPts val="100"/>
        </a:spcBef>
        <a:spcAft>
          <a:spcPts val="100"/>
        </a:spcAft>
        <a:buChar char="»"/>
        <a:defRPr sz="1600">
          <a:solidFill>
            <a:schemeClr val="bg2">
              <a:lumMod val="75000"/>
            </a:schemeClr>
          </a:solidFill>
          <a:latin typeface="+mn-lt"/>
        </a:defRPr>
      </a:lvl5pPr>
      <a:lvl6pPr marL="2514600" indent="-228600" algn="l" rtl="0" eaLnBrk="1" fontAlgn="base" hangingPunct="1">
        <a:spcBef>
          <a:spcPct val="20000"/>
        </a:spcBef>
        <a:spcAft>
          <a:spcPct val="0"/>
        </a:spcAft>
        <a:buChar char="»"/>
        <a:defRPr sz="2000">
          <a:solidFill>
            <a:srgbClr val="0055B0"/>
          </a:solidFill>
          <a:latin typeface="+mn-lt"/>
        </a:defRPr>
      </a:lvl6pPr>
      <a:lvl7pPr marL="2971800" indent="-228600" algn="l" rtl="0" eaLnBrk="1" fontAlgn="base" hangingPunct="1">
        <a:spcBef>
          <a:spcPct val="20000"/>
        </a:spcBef>
        <a:spcAft>
          <a:spcPct val="0"/>
        </a:spcAft>
        <a:buChar char="»"/>
        <a:defRPr sz="2000">
          <a:solidFill>
            <a:srgbClr val="0055B0"/>
          </a:solidFill>
          <a:latin typeface="+mn-lt"/>
        </a:defRPr>
      </a:lvl7pPr>
      <a:lvl8pPr marL="3429000" indent="-228600" algn="l" rtl="0" eaLnBrk="1" fontAlgn="base" hangingPunct="1">
        <a:spcBef>
          <a:spcPct val="20000"/>
        </a:spcBef>
        <a:spcAft>
          <a:spcPct val="0"/>
        </a:spcAft>
        <a:buChar char="»"/>
        <a:defRPr sz="2000">
          <a:solidFill>
            <a:srgbClr val="0055B0"/>
          </a:solidFill>
          <a:latin typeface="+mn-lt"/>
        </a:defRPr>
      </a:lvl8pPr>
      <a:lvl9pPr marL="3886200" indent="-228600" algn="l" rtl="0" eaLnBrk="1" fontAlgn="base" hangingPunct="1">
        <a:spcBef>
          <a:spcPct val="20000"/>
        </a:spcBef>
        <a:spcAft>
          <a:spcPct val="0"/>
        </a:spcAft>
        <a:buChar char="»"/>
        <a:defRPr sz="2000">
          <a:solidFill>
            <a:srgbClr val="0055B0"/>
          </a:solidFill>
          <a:latin typeface="+mn-lt"/>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sz="4000" dirty="0" smtClean="0">
                <a:ea typeface="Verdana"/>
                <a:cs typeface="Verdana"/>
              </a:rPr>
              <a:t>Mapping Special Interest Group</a:t>
            </a:r>
            <a:endParaRPr lang="en-GB" sz="4000" dirty="0"/>
          </a:p>
        </p:txBody>
      </p:sp>
      <p:sp>
        <p:nvSpPr>
          <p:cNvPr id="3" name="Content Placeholder 2"/>
          <p:cNvSpPr>
            <a:spLocks noGrp="1"/>
          </p:cNvSpPr>
          <p:nvPr>
            <p:ph idx="1"/>
          </p:nvPr>
        </p:nvSpPr>
        <p:spPr/>
        <p:txBody>
          <a:bodyPr/>
          <a:lstStyle/>
          <a:p>
            <a:pPr marL="0" indent="0" algn="ctr">
              <a:buNone/>
            </a:pPr>
            <a:r>
              <a:rPr lang="en-GB" sz="3600" dirty="0" smtClean="0"/>
              <a:t>Conference call</a:t>
            </a:r>
          </a:p>
          <a:p>
            <a:pPr marL="0" indent="0" algn="ctr">
              <a:buNone/>
            </a:pPr>
            <a:r>
              <a:rPr lang="en-GB" sz="3600" dirty="0" smtClean="0"/>
              <a:t>Monday, 8 September 2014</a:t>
            </a:r>
          </a:p>
          <a:p>
            <a:pPr marL="0" indent="0" algn="ctr">
              <a:buNone/>
            </a:pPr>
            <a:r>
              <a:rPr lang="en-GB" sz="3600" dirty="0" smtClean="0"/>
              <a:t>19:00 UTC</a:t>
            </a:r>
          </a:p>
          <a:p>
            <a:pPr marL="0" indent="0" algn="ctr">
              <a:buNone/>
            </a:pPr>
            <a:endParaRPr lang="en-GB" dirty="0" smtClean="0"/>
          </a:p>
          <a:p>
            <a:pPr marL="0" indent="0" algn="ctr">
              <a:buNone/>
            </a:pPr>
            <a:r>
              <a:rPr lang="en-US" dirty="0"/>
              <a:t>https://global.gotomeeting.com/join/956119093</a:t>
            </a:r>
            <a:endParaRPr lang="en-GB" dirty="0" smtClean="0"/>
          </a:p>
        </p:txBody>
      </p:sp>
    </p:spTree>
    <p:extLst>
      <p:ext uri="{BB962C8B-B14F-4D97-AF65-F5344CB8AC3E}">
        <p14:creationId xmlns:p14="http://schemas.microsoft.com/office/powerpoint/2010/main" val="16970678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Agenda</a:t>
            </a:r>
            <a:endParaRPr lang="en-US" sz="4400" dirty="0"/>
          </a:p>
        </p:txBody>
      </p:sp>
      <p:sp>
        <p:nvSpPr>
          <p:cNvPr id="3" name="Content Placeholder 2"/>
          <p:cNvSpPr>
            <a:spLocks noGrp="1"/>
          </p:cNvSpPr>
          <p:nvPr>
            <p:ph idx="1"/>
          </p:nvPr>
        </p:nvSpPr>
        <p:spPr>
          <a:xfrm>
            <a:off x="457200" y="1877960"/>
            <a:ext cx="8495731" cy="4551435"/>
          </a:xfrm>
        </p:spPr>
        <p:txBody>
          <a:bodyPr/>
          <a:lstStyle/>
          <a:p>
            <a:pPr>
              <a:defRPr/>
            </a:pPr>
            <a:r>
              <a:rPr lang="en-US" sz="2800" dirty="0" smtClean="0"/>
              <a:t>Conflicts of interest -JRC</a:t>
            </a:r>
          </a:p>
          <a:p>
            <a:pPr>
              <a:defRPr/>
            </a:pPr>
            <a:r>
              <a:rPr lang="en-US" sz="2800" dirty="0" smtClean="0"/>
              <a:t>Minutes</a:t>
            </a:r>
            <a:r>
              <a:rPr lang="en-US" sz="2800" dirty="0"/>
              <a:t>: </a:t>
            </a:r>
            <a:r>
              <a:rPr lang="en-US" sz="2800" dirty="0" smtClean="0"/>
              <a:t>August Mapping SIG call </a:t>
            </a:r>
          </a:p>
          <a:p>
            <a:pPr>
              <a:defRPr/>
            </a:pPr>
            <a:r>
              <a:rPr lang="en-US" sz="2800" dirty="0" smtClean="0"/>
              <a:t>Action log – HB</a:t>
            </a:r>
          </a:p>
          <a:p>
            <a:pPr>
              <a:defRPr/>
            </a:pPr>
            <a:r>
              <a:rPr lang="en-US" sz="2800" dirty="0" smtClean="0"/>
              <a:t>Summarize report </a:t>
            </a:r>
            <a:r>
              <a:rPr lang="en-US" sz="2800" dirty="0" smtClean="0"/>
              <a:t>to Content Committee – </a:t>
            </a:r>
            <a:r>
              <a:rPr lang="en-US" sz="2800" dirty="0" smtClean="0"/>
              <a:t>HB</a:t>
            </a:r>
            <a:endParaRPr lang="en-US" sz="2800" dirty="0" smtClean="0"/>
          </a:p>
          <a:p>
            <a:pPr>
              <a:defRPr/>
            </a:pPr>
            <a:r>
              <a:rPr lang="en-US" sz="2800" dirty="0" smtClean="0"/>
              <a:t>Report </a:t>
            </a:r>
            <a:r>
              <a:rPr lang="en-US" sz="2800" dirty="0"/>
              <a:t>from Mapping Service Team – </a:t>
            </a:r>
            <a:r>
              <a:rPr lang="en-US" sz="2800" dirty="0" smtClean="0"/>
              <a:t>KG, DM</a:t>
            </a:r>
          </a:p>
          <a:p>
            <a:pPr lvl="1">
              <a:defRPr/>
            </a:pPr>
            <a:r>
              <a:rPr lang="en-US" dirty="0" smtClean="0"/>
              <a:t>Release schedule and </a:t>
            </a:r>
            <a:r>
              <a:rPr lang="en-US" dirty="0" err="1" smtClean="0"/>
              <a:t>workplan</a:t>
            </a:r>
            <a:endParaRPr lang="en-US" dirty="0" smtClean="0"/>
          </a:p>
          <a:p>
            <a:pPr lvl="1">
              <a:defRPr/>
            </a:pPr>
            <a:r>
              <a:rPr lang="en-US" dirty="0" smtClean="0"/>
              <a:t>Quality metrics report</a:t>
            </a:r>
          </a:p>
          <a:p>
            <a:pPr>
              <a:defRPr/>
            </a:pPr>
            <a:r>
              <a:rPr lang="en-US" sz="2800" dirty="0" smtClean="0"/>
              <a:t>Report of mapping national extensions – HB, KWF, GT</a:t>
            </a:r>
          </a:p>
          <a:p>
            <a:pPr>
              <a:defRPr/>
            </a:pPr>
            <a:r>
              <a:rPr lang="en-US" sz="2800" dirty="0" smtClean="0"/>
              <a:t>Meeting planning and communication - All</a:t>
            </a:r>
          </a:p>
        </p:txBody>
      </p:sp>
    </p:spTree>
    <p:extLst>
      <p:ext uri="{BB962C8B-B14F-4D97-AF65-F5344CB8AC3E}">
        <p14:creationId xmlns:p14="http://schemas.microsoft.com/office/powerpoint/2010/main" val="6557754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Mail from </a:t>
            </a:r>
            <a:r>
              <a:rPr lang="en-US" dirty="0" err="1" smtClean="0"/>
              <a:t>Ginette</a:t>
            </a:r>
            <a:endParaRPr lang="en-US" dirty="0"/>
          </a:p>
        </p:txBody>
      </p:sp>
      <p:sp>
        <p:nvSpPr>
          <p:cNvPr id="5" name="Content Placeholder 4"/>
          <p:cNvSpPr>
            <a:spLocks noGrp="1"/>
          </p:cNvSpPr>
          <p:nvPr>
            <p:ph idx="1"/>
          </p:nvPr>
        </p:nvSpPr>
        <p:spPr/>
        <p:txBody>
          <a:bodyPr/>
          <a:lstStyle/>
          <a:p>
            <a:r>
              <a:rPr lang="en-CA" sz="1600" dirty="0"/>
              <a:t>Given the situation I will decline presenting on quality assurance on mapping but, I have a suggestion to make: I was thinking of something that could be of interest to a larger audience (we usually have over 20 extra people attending our meeting). We heard from Canada health </a:t>
            </a:r>
            <a:r>
              <a:rPr lang="en-CA" sz="1600" dirty="0" err="1"/>
              <a:t>Infoway</a:t>
            </a:r>
            <a:r>
              <a:rPr lang="en-CA" sz="1600" dirty="0"/>
              <a:t> that a new browser for SNOMED CT is available and it would be interesting to have a demo of it.</a:t>
            </a:r>
            <a:endParaRPr lang="en-GB" sz="1600" dirty="0"/>
          </a:p>
          <a:p>
            <a:r>
              <a:rPr lang="en-CA" sz="1600" dirty="0"/>
              <a:t>It could also be interesting for many countries to get more precise information on where to get the maps and how to visualize them through IHTSDO tool. So far we know that the maps are contained with each release of SNOMED CT but many current browsers do not allow their consultation (if they do we could demo how to use the functionality</a:t>
            </a:r>
            <a:r>
              <a:rPr lang="en-CA" sz="1600" dirty="0" smtClean="0"/>
              <a:t>).</a:t>
            </a:r>
            <a:endParaRPr lang="en-GB" sz="1600" dirty="0"/>
          </a:p>
          <a:p>
            <a:r>
              <a:rPr lang="en-CA" sz="1600" dirty="0"/>
              <a:t>The mapping tool demo is with a question mark on the draft agenda, personally I would really like to see it in action, this is a major reason why I attend the coming meeting.</a:t>
            </a:r>
            <a:endParaRPr lang="en-GB" sz="1600" dirty="0"/>
          </a:p>
          <a:p>
            <a:endParaRPr lang="en-US" dirty="0"/>
          </a:p>
        </p:txBody>
      </p:sp>
    </p:spTree>
    <p:extLst>
      <p:ext uri="{BB962C8B-B14F-4D97-AF65-F5344CB8AC3E}">
        <p14:creationId xmlns:p14="http://schemas.microsoft.com/office/powerpoint/2010/main" val="14032400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50A0"/>
                </a:solidFill>
              </a:rPr>
              <a:t>October Face to Face – suggested agenda items – for discussion at August Meeting</a:t>
            </a:r>
            <a:endParaRPr lang="en-US" b="1" dirty="0">
              <a:solidFill>
                <a:srgbClr val="0050A0"/>
              </a:solidFill>
            </a:endParaRPr>
          </a:p>
        </p:txBody>
      </p:sp>
      <p:sp>
        <p:nvSpPr>
          <p:cNvPr id="3" name="Content Placeholder 2"/>
          <p:cNvSpPr>
            <a:spLocks noGrp="1"/>
          </p:cNvSpPr>
          <p:nvPr>
            <p:ph idx="1"/>
          </p:nvPr>
        </p:nvSpPr>
        <p:spPr>
          <a:xfrm>
            <a:off x="457200" y="1790874"/>
            <a:ext cx="8610600" cy="4990926"/>
          </a:xfrm>
        </p:spPr>
        <p:txBody>
          <a:bodyPr/>
          <a:lstStyle/>
          <a:p>
            <a:pPr marL="0" indent="0">
              <a:buNone/>
              <a:defRPr/>
            </a:pPr>
            <a:r>
              <a:rPr lang="en-US" dirty="0" smtClean="0"/>
              <a:t>Monday 10/27 Q1  Surinam room; candidate topics</a:t>
            </a:r>
          </a:p>
          <a:p>
            <a:pPr marL="514350" indent="-514350">
              <a:buFont typeface="+mj-lt"/>
              <a:buAutoNum type="arabicPeriod"/>
              <a:defRPr/>
            </a:pPr>
            <a:r>
              <a:rPr lang="en-US" sz="2000" dirty="0" smtClean="0"/>
              <a:t>Purpose and scope of group (following revision of TOR</a:t>
            </a:r>
            <a:r>
              <a:rPr lang="en-US" sz="2000" dirty="0" smtClean="0"/>
              <a:t>)?</a:t>
            </a:r>
          </a:p>
          <a:p>
            <a:pPr marL="514350" indent="-514350">
              <a:buFont typeface="+mj-lt"/>
              <a:buAutoNum type="arabicPeriod"/>
              <a:defRPr/>
            </a:pPr>
            <a:r>
              <a:rPr lang="en-US" sz="2000" dirty="0"/>
              <a:t>Draft work plan for group for 2015</a:t>
            </a:r>
          </a:p>
          <a:p>
            <a:pPr marL="514350" indent="-514350">
              <a:buFont typeface="+mj-lt"/>
              <a:buAutoNum type="arabicPeriod"/>
              <a:defRPr/>
            </a:pPr>
            <a:r>
              <a:rPr lang="en-US" sz="2000" dirty="0" smtClean="0"/>
              <a:t>How </a:t>
            </a:r>
            <a:r>
              <a:rPr lang="en-US" sz="2000" dirty="0" smtClean="0"/>
              <a:t>can we as a group advise and support the meaningful use of SNOMED CT and associated maps?</a:t>
            </a:r>
          </a:p>
          <a:p>
            <a:pPr marL="514350" indent="-514350">
              <a:buFont typeface="+mj-lt"/>
              <a:buAutoNum type="arabicPeriod"/>
              <a:defRPr/>
            </a:pPr>
            <a:r>
              <a:rPr lang="en-US" sz="2000" dirty="0" smtClean="0"/>
              <a:t>Discuss/advise on the principles of quality assurance and validation rules for mapping products in member countries</a:t>
            </a:r>
            <a:r>
              <a:rPr lang="en-US" sz="2000" dirty="0" smtClean="0"/>
              <a:t>?</a:t>
            </a:r>
          </a:p>
          <a:p>
            <a:pPr marL="514350" indent="-514350">
              <a:buFont typeface="+mj-lt"/>
              <a:buAutoNum type="arabicPeriod"/>
              <a:defRPr/>
            </a:pPr>
            <a:r>
              <a:rPr lang="en-US" sz="2000" dirty="0" smtClean="0"/>
              <a:t>Proposal: demo of new SNOMED CT browser</a:t>
            </a:r>
            <a:endParaRPr lang="en-US" sz="2000" dirty="0" smtClean="0"/>
          </a:p>
          <a:p>
            <a:pPr marL="514350" indent="-514350">
              <a:buFont typeface="+mj-lt"/>
              <a:buAutoNum type="arabicPeriod"/>
              <a:defRPr/>
            </a:pPr>
            <a:r>
              <a:rPr lang="en-US" sz="2000" dirty="0"/>
              <a:t>Quality Metrics – </a:t>
            </a:r>
            <a:r>
              <a:rPr lang="en-US" sz="2000" dirty="0" smtClean="0"/>
              <a:t>MST/members</a:t>
            </a:r>
            <a:endParaRPr lang="en-US" sz="2000" dirty="0"/>
          </a:p>
          <a:p>
            <a:pPr marL="514350" indent="-514350">
              <a:buFont typeface="+mj-lt"/>
              <a:buAutoNum type="arabicPeriod"/>
              <a:defRPr/>
            </a:pPr>
            <a:endParaRPr lang="en-US" dirty="0" smtClean="0"/>
          </a:p>
          <a:p>
            <a:pPr marL="0" indent="0">
              <a:buNone/>
              <a:defRPr/>
            </a:pPr>
            <a:r>
              <a:rPr lang="en-US" dirty="0" smtClean="0"/>
              <a:t>Q2: Project report on map tooling; Demonstration of new mapping tool 90 minutes</a:t>
            </a:r>
          </a:p>
          <a:p>
            <a:pPr marL="514350" indent="-514350">
              <a:buFont typeface="+mj-lt"/>
              <a:buAutoNum type="arabicPeriod"/>
              <a:defRPr/>
            </a:pPr>
            <a:endParaRPr lang="en-US" dirty="0"/>
          </a:p>
          <a:p>
            <a:pPr marL="514350" indent="-514350">
              <a:buFont typeface="+mj-lt"/>
              <a:buAutoNum type="arabicPeriod"/>
              <a:defRPr/>
            </a:pPr>
            <a:endParaRPr lang="en-US" dirty="0" smtClean="0"/>
          </a:p>
          <a:p>
            <a:pPr marL="514350" indent="-514350">
              <a:buFont typeface="+mj-lt"/>
              <a:buAutoNum type="arabicPeriod"/>
              <a:defRPr/>
            </a:pPr>
            <a:endParaRPr lang="en-US" sz="2000" dirty="0" smtClean="0"/>
          </a:p>
          <a:p>
            <a:pPr marL="514350" indent="-514350">
              <a:buFont typeface="+mj-lt"/>
              <a:buAutoNum type="arabicPeriod"/>
              <a:defRPr/>
            </a:pPr>
            <a:endParaRPr lang="en-US" sz="1000" dirty="0" smtClean="0"/>
          </a:p>
        </p:txBody>
      </p:sp>
    </p:spTree>
    <p:extLst>
      <p:ext uri="{BB962C8B-B14F-4D97-AF65-F5344CB8AC3E}">
        <p14:creationId xmlns:p14="http://schemas.microsoft.com/office/powerpoint/2010/main" val="8837768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0050A0"/>
                </a:solidFill>
              </a:rPr>
              <a:t>October Face to Face – suggested agenda items – for discussion at August Meeting</a:t>
            </a:r>
          </a:p>
        </p:txBody>
      </p:sp>
      <p:sp>
        <p:nvSpPr>
          <p:cNvPr id="3" name="Content Placeholder 2"/>
          <p:cNvSpPr>
            <a:spLocks noGrp="1"/>
          </p:cNvSpPr>
          <p:nvPr>
            <p:ph idx="1"/>
          </p:nvPr>
        </p:nvSpPr>
        <p:spPr/>
        <p:txBody>
          <a:bodyPr/>
          <a:lstStyle/>
          <a:p>
            <a:pPr marL="0" indent="0">
              <a:buNone/>
              <a:defRPr/>
            </a:pPr>
            <a:r>
              <a:rPr lang="en-US" dirty="0" smtClean="0"/>
              <a:t>10/27 Q3 Indonesia room  Joint with </a:t>
            </a:r>
            <a:r>
              <a:rPr lang="en-US" dirty="0" err="1" smtClean="0"/>
              <a:t>ImpSIG</a:t>
            </a:r>
            <a:endParaRPr lang="en-US" dirty="0" smtClean="0"/>
          </a:p>
          <a:p>
            <a:pPr marL="514350" indent="-514350">
              <a:buAutoNum type="arabicPeriod" startAt="6"/>
              <a:defRPr/>
            </a:pPr>
            <a:r>
              <a:rPr lang="en-US" dirty="0" smtClean="0"/>
              <a:t>Tooling for legacy map development?</a:t>
            </a:r>
          </a:p>
          <a:p>
            <a:pPr marL="514350" indent="-514350">
              <a:buAutoNum type="arabicPeriod" startAt="6"/>
              <a:defRPr/>
            </a:pPr>
            <a:endParaRPr lang="en-US" dirty="0" smtClean="0"/>
          </a:p>
          <a:p>
            <a:pPr marL="0" indent="0">
              <a:buNone/>
              <a:defRPr/>
            </a:pPr>
            <a:r>
              <a:rPr lang="en-US" dirty="0" smtClean="0"/>
              <a:t>10/27 Q4 Indonesia room Joint </a:t>
            </a:r>
            <a:r>
              <a:rPr lang="en-US" dirty="0" err="1" smtClean="0"/>
              <a:t>ImpSIG</a:t>
            </a:r>
            <a:r>
              <a:rPr lang="en-US" dirty="0" smtClean="0"/>
              <a:t>, EC&amp;E project</a:t>
            </a:r>
          </a:p>
          <a:p>
            <a:pPr marL="514350" indent="-514350">
              <a:buAutoNum type="arabicPeriod" startAt="6"/>
              <a:defRPr/>
            </a:pPr>
            <a:endParaRPr lang="en-US" sz="1400" dirty="0" smtClean="0"/>
          </a:p>
          <a:p>
            <a:pPr marL="514350" indent="-514350">
              <a:buAutoNum type="arabicPeriod" startAt="6"/>
              <a:defRPr/>
            </a:pPr>
            <a:endParaRPr lang="en-US" dirty="0"/>
          </a:p>
          <a:p>
            <a:pPr>
              <a:defRPr/>
            </a:pPr>
            <a:endParaRPr lang="en-US" sz="2800" dirty="0" smtClean="0"/>
          </a:p>
        </p:txBody>
      </p:sp>
    </p:spTree>
    <p:extLst>
      <p:ext uri="{BB962C8B-B14F-4D97-AF65-F5344CB8AC3E}">
        <p14:creationId xmlns:p14="http://schemas.microsoft.com/office/powerpoint/2010/main" val="15841838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Upcoming Meetings</a:t>
            </a:r>
            <a:endParaRPr lang="en-US" sz="4400" dirty="0"/>
          </a:p>
        </p:txBody>
      </p:sp>
      <p:sp>
        <p:nvSpPr>
          <p:cNvPr id="3" name="Content Placeholder 2"/>
          <p:cNvSpPr>
            <a:spLocks noGrp="1"/>
          </p:cNvSpPr>
          <p:nvPr>
            <p:ph idx="1"/>
          </p:nvPr>
        </p:nvSpPr>
        <p:spPr>
          <a:xfrm>
            <a:off x="457199" y="1877960"/>
            <a:ext cx="8509379" cy="4551435"/>
          </a:xfrm>
        </p:spPr>
        <p:txBody>
          <a:bodyPr/>
          <a:lstStyle/>
          <a:p>
            <a:pPr marL="0" indent="0">
              <a:buNone/>
              <a:defRPr/>
            </a:pPr>
            <a:r>
              <a:rPr lang="en-US" sz="3200" dirty="0" smtClean="0"/>
              <a:t>Next </a:t>
            </a:r>
            <a:r>
              <a:rPr lang="en-US" sz="3200" dirty="0"/>
              <a:t>MapSIG meeting: </a:t>
            </a:r>
            <a:r>
              <a:rPr lang="en-US" sz="3200" dirty="0" smtClean="0"/>
              <a:t>  </a:t>
            </a:r>
          </a:p>
          <a:p>
            <a:pPr>
              <a:defRPr/>
            </a:pPr>
            <a:r>
              <a:rPr lang="en-US" sz="3200" dirty="0" smtClean="0"/>
              <a:t>IHTSDO business meeting: October 26-29</a:t>
            </a:r>
            <a:r>
              <a:rPr lang="en-US" sz="3200" baseline="30000" dirty="0" smtClean="0"/>
              <a:t>th</a:t>
            </a:r>
            <a:r>
              <a:rPr lang="en-US" sz="3200" dirty="0" smtClean="0"/>
              <a:t> Amsterdam</a:t>
            </a:r>
          </a:p>
          <a:p>
            <a:pPr lvl="1">
              <a:defRPr/>
            </a:pPr>
            <a:r>
              <a:rPr lang="en-US" sz="2800" dirty="0" smtClean="0"/>
              <a:t>Monday 10/27 9-12:30 Surinam room</a:t>
            </a:r>
          </a:p>
          <a:p>
            <a:pPr lvl="1">
              <a:defRPr/>
            </a:pPr>
            <a:r>
              <a:rPr lang="en-US" sz="2800" dirty="0" smtClean="0"/>
              <a:t>13:30-15:00 Joint w/</a:t>
            </a:r>
            <a:r>
              <a:rPr lang="en-US" sz="2800" dirty="0" err="1" smtClean="0"/>
              <a:t>ImpSIG</a:t>
            </a:r>
            <a:r>
              <a:rPr lang="en-US" sz="2800" dirty="0" smtClean="0"/>
              <a:t> Indonesia room</a:t>
            </a:r>
          </a:p>
          <a:p>
            <a:pPr lvl="1">
              <a:defRPr/>
            </a:pPr>
            <a:r>
              <a:rPr lang="en-US" sz="2800" dirty="0" smtClean="0"/>
              <a:t>15:30-17:00 Joint w/</a:t>
            </a:r>
            <a:r>
              <a:rPr lang="en-US" sz="2800" dirty="0" err="1" smtClean="0"/>
              <a:t>ImpSIG</a:t>
            </a:r>
            <a:r>
              <a:rPr lang="en-US" sz="2800" dirty="0" smtClean="0"/>
              <a:t>, EC&amp;E project group Indonesia room</a:t>
            </a:r>
          </a:p>
          <a:p>
            <a:pPr>
              <a:defRPr/>
            </a:pPr>
            <a:r>
              <a:rPr lang="en-US" sz="3200" dirty="0" smtClean="0"/>
              <a:t>IHTSDO Implementation Showcase October 29-30</a:t>
            </a:r>
          </a:p>
        </p:txBody>
      </p:sp>
    </p:spTree>
    <p:extLst>
      <p:ext uri="{BB962C8B-B14F-4D97-AF65-F5344CB8AC3E}">
        <p14:creationId xmlns:p14="http://schemas.microsoft.com/office/powerpoint/2010/main" val="1612142878"/>
      </p:ext>
    </p:extLst>
  </p:cSld>
  <p:clrMapOvr>
    <a:masterClrMapping/>
  </p:clrMapOvr>
</p:sld>
</file>

<file path=ppt/theme/theme1.xml><?xml version="1.0" encoding="utf-8"?>
<a:theme xmlns:a="http://schemas.openxmlformats.org/drawingml/2006/main" name="Ihtsdo_PptTemplate_2012">
  <a:themeElements>
    <a:clrScheme name="IHTSDO CIIO">
      <a:dk1>
        <a:srgbClr val="000000"/>
      </a:dk1>
      <a:lt1>
        <a:srgbClr val="FFFFFF"/>
      </a:lt1>
      <a:dk2>
        <a:srgbClr val="000000"/>
      </a:dk2>
      <a:lt2>
        <a:srgbClr val="808080"/>
      </a:lt2>
      <a:accent1>
        <a:srgbClr val="009972"/>
      </a:accent1>
      <a:accent2>
        <a:srgbClr val="3333CC"/>
      </a:accent2>
      <a:accent3>
        <a:srgbClr val="FFFFFF"/>
      </a:accent3>
      <a:accent4>
        <a:srgbClr val="000000"/>
      </a:accent4>
      <a:accent5>
        <a:srgbClr val="00CC99"/>
      </a:accent5>
      <a:accent6>
        <a:srgbClr val="2D2DB9"/>
      </a:accent6>
      <a:hlink>
        <a:srgbClr val="0000E5"/>
      </a:hlink>
      <a:folHlink>
        <a:srgbClr val="2D2DB9"/>
      </a:folHlink>
    </a:clrScheme>
    <a:fontScheme name="master_IHTSDO_turkis lin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rgbClr val="808080"/>
          </a:solidFill>
          <a:prstDash val="solid"/>
          <a:round/>
          <a:headEnd type="none" w="med" len="med"/>
          <a:tailEnd type="none" w="med" len="med"/>
        </a:ln>
        <a:effectLst/>
      </a:spPr>
      <a:bodyPr vert="horz" wrap="none" lIns="90000" tIns="46800" rIns="90000" bIns="46800" numCol="1" rtlCol="0" anchor="ctr" anchorCtr="0" compatLnSpc="1">
        <a:prstTxWarp prst="textNoShape">
          <a:avLst/>
        </a:prstTxWarp>
        <a:noAutofit/>
      </a:bodyPr>
      <a:lstStyle>
        <a:defPPr marL="0" marR="0" indent="0" algn="ctr" defTabSz="914400" rtl="0" eaLnBrk="0" fontAlgn="base" latinLnBrk="0" hangingPunct="0">
          <a:lnSpc>
            <a:spcPct val="100000"/>
          </a:lnSpc>
          <a:spcBef>
            <a:spcPct val="50000"/>
          </a:spcBef>
          <a:spcAft>
            <a:spcPct val="0"/>
          </a:spcAft>
          <a:buClrTx/>
          <a:buSzTx/>
          <a:buFontTx/>
          <a:buNone/>
          <a:tabLst/>
          <a:defRPr kumimoji="0" sz="1600" b="0" i="0" u="none" strike="noStrike" cap="none" normalizeH="0" baseline="0" smtClean="0">
            <a:ln>
              <a:noFill/>
            </a:ln>
            <a:solidFill>
              <a:srgbClr val="808080"/>
            </a:solidFill>
            <a:effectLst/>
            <a:latin typeface="Verdana" pitchFamily="34" charset="0"/>
          </a:defRPr>
        </a:defPPr>
      </a:lstStyle>
    </a:spDef>
    <a:lnDef>
      <a:spPr bwMode="auto">
        <a:xfrm>
          <a:off x="0" y="0"/>
          <a:ext cx="1" cy="1"/>
        </a:xfrm>
        <a:custGeom>
          <a:avLst/>
          <a:gdLst/>
          <a:ahLst/>
          <a:cxnLst/>
          <a:rect l="0" t="0" r="0" b="0"/>
          <a:pathLst/>
        </a:custGeom>
        <a:noFill/>
        <a:ln w="9525" cap="flat" cmpd="sng" algn="ctr">
          <a:solidFill>
            <a:srgbClr val="808080"/>
          </a:solidFill>
          <a:prstDash val="solid"/>
          <a:round/>
          <a:headEnd type="none" w="med" len="med"/>
          <a:tailEnd type="none" w="med" len="med"/>
        </a:ln>
        <a:effectLst/>
      </a:spPr>
      <a:bodyPr vert="horz" wrap="none" lIns="90000" tIns="46800" rIns="90000" bIns="46800" numCol="1" anchor="ctr" anchorCtr="0" compatLnSpc="1">
        <a:prstTxWarp prst="textNoShape">
          <a:avLst/>
        </a:prstTxWarp>
        <a:spAutoFit/>
      </a:bodyPr>
      <a:lstStyle>
        <a:defPPr marL="0" marR="0" indent="0" algn="ctr" defTabSz="914400" rtl="0" eaLnBrk="0" fontAlgn="base" latinLnBrk="0" hangingPunct="0">
          <a:lnSpc>
            <a:spcPct val="100000"/>
          </a:lnSpc>
          <a:spcBef>
            <a:spcPct val="50000"/>
          </a:spcBef>
          <a:spcAft>
            <a:spcPct val="0"/>
          </a:spcAft>
          <a:buClrTx/>
          <a:buSzTx/>
          <a:buFontTx/>
          <a:buNone/>
          <a:tabLst/>
          <a:defRPr kumimoji="0" lang="da-DK" sz="1600" b="0" i="0" u="none" strike="noStrike" cap="none" normalizeH="0" baseline="0" smtClean="0">
            <a:ln>
              <a:noFill/>
            </a:ln>
            <a:solidFill>
              <a:srgbClr val="808080"/>
            </a:solidFill>
            <a:effectLst/>
            <a:latin typeface="Verdana" pitchFamily="34" charset="0"/>
          </a:defRPr>
        </a:defPPr>
      </a:lstStyle>
    </a:lnDef>
  </a:objectDefaults>
  <a:extraClrSchemeLst>
    <a:extraClrScheme>
      <a:clrScheme name="master_IHTSDO_turkis lin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aster_IHTSDO_turkis lin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aster_IHTSDO_turkis lin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aster_IHTSDO_turkis lin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aster_IHTSDO_turkis lin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aster_IHTSDO_turkis lin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aster_IHTSDO_turkis lin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Ihtsdo_PptTemplate_2012</Template>
  <TotalTime>3991</TotalTime>
  <Words>431</Words>
  <Application>Microsoft Office PowerPoint</Application>
  <PresentationFormat>On-screen Show (4:3)</PresentationFormat>
  <Paragraphs>47</Paragraphs>
  <Slides>6</Slides>
  <Notes>1</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Ihtsdo_PptTemplate_2012</vt:lpstr>
      <vt:lpstr>Mapping Special Interest Group</vt:lpstr>
      <vt:lpstr>Agenda</vt:lpstr>
      <vt:lpstr>Mail from Ginette</vt:lpstr>
      <vt:lpstr>October Face to Face – suggested agenda items – for discussion at August Meeting</vt:lpstr>
      <vt:lpstr>October Face to Face – suggested agenda items – for discussion at August Meeting</vt:lpstr>
      <vt:lpstr>Upcoming Meetings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Mapping SIG</dc:title>
  <dc:creator>David Markwell</dc:creator>
  <cp:lastModifiedBy>Administrator</cp:lastModifiedBy>
  <cp:revision>100</cp:revision>
  <cp:lastPrinted>2012-02-08T14:59:06Z</cp:lastPrinted>
  <dcterms:created xsi:type="dcterms:W3CDTF">2013-10-05T20:55:24Z</dcterms:created>
  <dcterms:modified xsi:type="dcterms:W3CDTF">2014-09-08T00:45:55Z</dcterms:modified>
</cp:coreProperties>
</file>