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6" r:id="rId1"/>
    <p:sldMasterId id="2147483697" r:id="rId2"/>
    <p:sldMasterId id="2147483699" r:id="rId3"/>
  </p:sldMasterIdLst>
  <p:notesMasterIdLst>
    <p:notesMasterId r:id="rId10"/>
  </p:notesMasterIdLst>
  <p:sldIdLst>
    <p:sldId id="256" r:id="rId4"/>
    <p:sldId id="271" r:id="rId5"/>
    <p:sldId id="260" r:id="rId6"/>
    <p:sldId id="261" r:id="rId7"/>
    <p:sldId id="270" r:id="rId8"/>
    <p:sldId id="269" r:id="rId9"/>
  </p:sldIdLst>
  <p:sldSz cx="12192000" cy="6858000"/>
  <p:notesSz cx="6858000" cy="9144000"/>
  <p:embeddedFontLst>
    <p:embeddedFont>
      <p:font typeface="Mulish" pitchFamily="2" charset="77"/>
      <p:regular r:id="rId11"/>
      <p:bold r:id="rId12"/>
      <p:italic r:id="rId13"/>
      <p:boldItalic r:id="rId14"/>
    </p:embeddedFont>
    <p:embeddedFont>
      <p:font typeface="Mulish Black" pitchFamily="2" charset="77"/>
      <p:bold r:id="rId15"/>
      <p:italic r:id="rId16"/>
      <p:boldItalic r:id="rId17"/>
    </p:embeddedFont>
    <p:embeddedFont>
      <p:font typeface="Mulish ExtraBold" pitchFamily="2" charset="77"/>
      <p:bold r:id="rId18"/>
      <p:italic r:id="rId19"/>
      <p:boldItalic r:id="rId20"/>
    </p:embeddedFont>
    <p:embeddedFont>
      <p:font typeface="Mulish Light" pitchFamily="2" charset="77"/>
      <p:regular r:id="rId21"/>
      <p:bold r:id="rId22"/>
      <p:italic r:id="rId23"/>
      <p:boldItalic r:id="rId24"/>
    </p:embeddedFont>
    <p:embeddedFont>
      <p:font typeface="Mulish Medium" pitchFamily="2" charset="77"/>
      <p:regular r:id="rId25"/>
      <p:bold r:id="rId26"/>
      <p:italic r:id="rId27"/>
      <p:boldItalic r:id="rId28"/>
    </p:embeddedFont>
    <p:embeddedFont>
      <p:font typeface="Mulish SemiBold" pitchFamily="2" charset="77"/>
      <p:regular r:id="rId29"/>
      <p:bold r:id="rId30"/>
      <p:italic r:id="rId31"/>
      <p:boldItalic r:id="rId32"/>
    </p:embeddedFont>
    <p:embeddedFont>
      <p:font typeface="Oswald" pitchFamily="2" charset="77"/>
      <p:regular r:id="rId33"/>
      <p:bold r:id="rId34"/>
    </p:embeddedFont>
    <p:embeddedFont>
      <p:font typeface="Trebuchet MS" panose="020B0703020202090204" pitchFamily="34" charset="0"/>
      <p:regular r:id="rId35"/>
      <p:bold r:id="rId36"/>
      <p:italic r:id="rId37"/>
    </p:embeddedFont>
    <p:embeddedFont>
      <p:font typeface="Ubuntu" panose="020B050403060203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16">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9"/>
  </p:normalViewPr>
  <p:slideViewPr>
    <p:cSldViewPr snapToGrid="0">
      <p:cViewPr varScale="1">
        <p:scale>
          <a:sx n="108" d="100"/>
          <a:sy n="108" d="100"/>
        </p:scale>
        <p:origin x="736" y="184"/>
      </p:cViewPr>
      <p:guideLst>
        <p:guide pos="216"/>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font" Target="fonts/font16.fntdata"/><Relationship Id="rId39" Type="http://schemas.openxmlformats.org/officeDocument/2006/relationships/font" Target="fonts/font29.fntdata"/><Relationship Id="rId21" Type="http://schemas.openxmlformats.org/officeDocument/2006/relationships/font" Target="fonts/font11.fntdata"/><Relationship Id="rId34" Type="http://schemas.openxmlformats.org/officeDocument/2006/relationships/font" Target="fonts/font24.fntdata"/><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font" Target="fonts/font6.fntdata"/><Relationship Id="rId29"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font" Target="fonts/font1.fntdata"/><Relationship Id="rId24" Type="http://schemas.openxmlformats.org/officeDocument/2006/relationships/font" Target="fonts/font14.fntdata"/><Relationship Id="rId32" Type="http://schemas.openxmlformats.org/officeDocument/2006/relationships/font" Target="fonts/font22.fntdata"/><Relationship Id="rId37" Type="http://schemas.openxmlformats.org/officeDocument/2006/relationships/font" Target="fonts/font27.fntdata"/><Relationship Id="rId40" Type="http://schemas.openxmlformats.org/officeDocument/2006/relationships/font" Target="fonts/font30.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font" Target="fonts/font18.fntdata"/><Relationship Id="rId36" Type="http://schemas.openxmlformats.org/officeDocument/2006/relationships/font" Target="fonts/font26.fntdata"/><Relationship Id="rId10" Type="http://schemas.openxmlformats.org/officeDocument/2006/relationships/notesMaster" Target="notesMasters/notesMaster1.xml"/><Relationship Id="rId19" Type="http://schemas.openxmlformats.org/officeDocument/2006/relationships/font" Target="fonts/font9.fntdata"/><Relationship Id="rId31" Type="http://schemas.openxmlformats.org/officeDocument/2006/relationships/font" Target="fonts/font21.fntdata"/><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font" Target="fonts/font17.fntdata"/><Relationship Id="rId30" Type="http://schemas.openxmlformats.org/officeDocument/2006/relationships/font" Target="fonts/font20.fntdata"/><Relationship Id="rId35" Type="http://schemas.openxmlformats.org/officeDocument/2006/relationships/font" Target="fonts/font25.fntdata"/><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font" Target="fonts/font15.fntdata"/><Relationship Id="rId33" Type="http://schemas.openxmlformats.org/officeDocument/2006/relationships/font" Target="fonts/font23.fntdata"/><Relationship Id="rId38" Type="http://schemas.openxmlformats.org/officeDocument/2006/relationships/font" Target="fonts/font28.fntdata"/><Relationship Id="rId20" Type="http://schemas.openxmlformats.org/officeDocument/2006/relationships/font" Target="fonts/font10.fntdata"/><Relationship Id="rId41" Type="http://schemas.openxmlformats.org/officeDocument/2006/relationships/font" Target="fonts/font3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04a59e8bb9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04a59e8bb9_0_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g304a59e8bb9_0_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a:extLst>
            <a:ext uri="{FF2B5EF4-FFF2-40B4-BE49-F238E27FC236}">
              <a16:creationId xmlns:a16="http://schemas.microsoft.com/office/drawing/2014/main" id="{42618C72-AFDB-F180-8249-487F24E26D06}"/>
            </a:ext>
          </a:extLst>
        </p:cNvPr>
        <p:cNvGrpSpPr/>
        <p:nvPr/>
      </p:nvGrpSpPr>
      <p:grpSpPr>
        <a:xfrm>
          <a:off x="0" y="0"/>
          <a:ext cx="0" cy="0"/>
          <a:chOff x="0" y="0"/>
          <a:chExt cx="0" cy="0"/>
        </a:xfrm>
      </p:grpSpPr>
      <p:sp>
        <p:nvSpPr>
          <p:cNvPr id="410" name="Google Shape;410;g2fd7cd1d03d_0_37:notes">
            <a:extLst>
              <a:ext uri="{FF2B5EF4-FFF2-40B4-BE49-F238E27FC236}">
                <a16:creationId xmlns:a16="http://schemas.microsoft.com/office/drawing/2014/main" id="{6DED9FFE-D053-72B8-D594-14013538557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11" name="Google Shape;411;g2fd7cd1d03d_0_37:notes">
            <a:extLst>
              <a:ext uri="{FF2B5EF4-FFF2-40B4-BE49-F238E27FC236}">
                <a16:creationId xmlns:a16="http://schemas.microsoft.com/office/drawing/2014/main" id="{BDE5800C-114E-3E04-E2E3-ABDD0850A97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48334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cbef6e286e_0_109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03" name="Google Shape;403;g2cbef6e286e_0_10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2fd7cd1d03d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11" name="Google Shape;411;g2fd7cd1d03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a:extLst>
            <a:ext uri="{FF2B5EF4-FFF2-40B4-BE49-F238E27FC236}">
              <a16:creationId xmlns:a16="http://schemas.microsoft.com/office/drawing/2014/main" id="{326D6B90-FE34-3A7B-A805-822868CA5531}"/>
            </a:ext>
          </a:extLst>
        </p:cNvPr>
        <p:cNvGrpSpPr/>
        <p:nvPr/>
      </p:nvGrpSpPr>
      <p:grpSpPr>
        <a:xfrm>
          <a:off x="0" y="0"/>
          <a:ext cx="0" cy="0"/>
          <a:chOff x="0" y="0"/>
          <a:chExt cx="0" cy="0"/>
        </a:xfrm>
      </p:grpSpPr>
      <p:sp>
        <p:nvSpPr>
          <p:cNvPr id="402" name="Google Shape;402;g2cbef6e286e_0_1095:notes">
            <a:extLst>
              <a:ext uri="{FF2B5EF4-FFF2-40B4-BE49-F238E27FC236}">
                <a16:creationId xmlns:a16="http://schemas.microsoft.com/office/drawing/2014/main" id="{8F938332-1B69-80F8-B708-75A27B6A856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latin typeface="Arial"/>
              <a:ea typeface="Arial"/>
              <a:cs typeface="Arial"/>
              <a:sym typeface="Arial"/>
            </a:endParaRPr>
          </a:p>
        </p:txBody>
      </p:sp>
      <p:sp>
        <p:nvSpPr>
          <p:cNvPr id="403" name="Google Shape;403;g2cbef6e286e_0_1095:notes">
            <a:extLst>
              <a:ext uri="{FF2B5EF4-FFF2-40B4-BE49-F238E27FC236}">
                <a16:creationId xmlns:a16="http://schemas.microsoft.com/office/drawing/2014/main" id="{A7804172-E04E-2A87-2611-845970A9788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52263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fd7cd1d03d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7" name="Google Shape;467;g2fd7cd1d03d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snomedexpo.org" TargetMode="Externa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15"/>
        <p:cNvGrpSpPr/>
        <p:nvPr/>
      </p:nvGrpSpPr>
      <p:grpSpPr>
        <a:xfrm>
          <a:off x="0" y="0"/>
          <a:ext cx="0" cy="0"/>
          <a:chOff x="0" y="0"/>
          <a:chExt cx="0" cy="0"/>
        </a:xfrm>
      </p:grpSpPr>
      <p:sp>
        <p:nvSpPr>
          <p:cNvPr id="16" name="Google Shape;16;p2"/>
          <p:cNvSpPr/>
          <p:nvPr/>
        </p:nvSpPr>
        <p:spPr>
          <a:xfrm>
            <a:off x="13231947" y="6084143"/>
            <a:ext cx="901148" cy="934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17" name="Google Shape;17;p2"/>
          <p:cNvSpPr>
            <a:spLocks noGrp="1"/>
          </p:cNvSpPr>
          <p:nvPr>
            <p:ph type="pic" idx="2"/>
          </p:nvPr>
        </p:nvSpPr>
        <p:spPr>
          <a:xfrm>
            <a:off x="13231947" y="6104022"/>
            <a:ext cx="901148" cy="901148"/>
          </a:xfrm>
          <a:prstGeom prst="rect">
            <a:avLst/>
          </a:prstGeom>
          <a:noFill/>
          <a:ln>
            <a:noFill/>
          </a:ln>
        </p:spPr>
      </p:sp>
      <p:sp>
        <p:nvSpPr>
          <p:cNvPr id="18" name="Google Shape;18;p2"/>
          <p:cNvSpPr/>
          <p:nvPr/>
        </p:nvSpPr>
        <p:spPr>
          <a:xfrm>
            <a:off x="13384347" y="6256422"/>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2"/>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20" name="Google Shape;20;p2"/>
          <p:cNvSpPr>
            <a:spLocks noGrp="1"/>
          </p:cNvSpPr>
          <p:nvPr>
            <p:ph type="pic" idx="3"/>
          </p:nvPr>
        </p:nvSpPr>
        <p:spPr>
          <a:xfrm>
            <a:off x="-7" y="-8"/>
            <a:ext cx="918000" cy="918000"/>
          </a:xfrm>
          <a:prstGeom prst="rect">
            <a:avLst/>
          </a:prstGeom>
          <a:noFill/>
          <a:ln>
            <a:noFill/>
          </a:ln>
        </p:spPr>
      </p:sp>
      <p:sp>
        <p:nvSpPr>
          <p:cNvPr id="21" name="Google Shape;21;p2"/>
          <p:cNvSpPr txBox="1"/>
          <p:nvPr/>
        </p:nvSpPr>
        <p:spPr>
          <a:xfrm>
            <a:off x="353116" y="613012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22" name="Google Shape;22;p2"/>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5_Custom Layout">
  <p:cSld name="15_Custom Layout">
    <p:spTree>
      <p:nvGrpSpPr>
        <p:cNvPr id="1" name="Shape 92"/>
        <p:cNvGrpSpPr/>
        <p:nvPr/>
      </p:nvGrpSpPr>
      <p:grpSpPr>
        <a:xfrm>
          <a:off x="0" y="0"/>
          <a:ext cx="0" cy="0"/>
          <a:chOff x="0" y="0"/>
          <a:chExt cx="0" cy="0"/>
        </a:xfrm>
      </p:grpSpPr>
      <p:sp>
        <p:nvSpPr>
          <p:cNvPr id="93" name="Google Shape;93;p12"/>
          <p:cNvSpPr>
            <a:spLocks noGrp="1"/>
          </p:cNvSpPr>
          <p:nvPr>
            <p:ph type="pic" idx="2"/>
          </p:nvPr>
        </p:nvSpPr>
        <p:spPr>
          <a:xfrm>
            <a:off x="5559460" y="0"/>
            <a:ext cx="6984283" cy="6858000"/>
          </a:xfrm>
          <a:prstGeom prst="rect">
            <a:avLst/>
          </a:prstGeom>
          <a:solidFill>
            <a:srgbClr val="BFBFBF"/>
          </a:solidFill>
          <a:ln>
            <a:noFill/>
          </a:ln>
        </p:spPr>
      </p:sp>
      <p:sp>
        <p:nvSpPr>
          <p:cNvPr id="94" name="Google Shape;94;p12"/>
          <p:cNvSpPr txBox="1"/>
          <p:nvPr/>
        </p:nvSpPr>
        <p:spPr>
          <a:xfrm>
            <a:off x="353116" y="613012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101"/>
        <p:cNvGrpSpPr/>
        <p:nvPr/>
      </p:nvGrpSpPr>
      <p:grpSpPr>
        <a:xfrm>
          <a:off x="0" y="0"/>
          <a:ext cx="0" cy="0"/>
          <a:chOff x="0" y="0"/>
          <a:chExt cx="0" cy="0"/>
        </a:xfrm>
      </p:grpSpPr>
      <p:sp>
        <p:nvSpPr>
          <p:cNvPr id="102" name="Google Shape;102;p14"/>
          <p:cNvSpPr/>
          <p:nvPr/>
        </p:nvSpPr>
        <p:spPr>
          <a:xfrm>
            <a:off x="13231947" y="6084143"/>
            <a:ext cx="901200" cy="934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03" name="Google Shape;103;p14"/>
          <p:cNvSpPr>
            <a:spLocks noGrp="1"/>
          </p:cNvSpPr>
          <p:nvPr>
            <p:ph type="pic" idx="2"/>
          </p:nvPr>
        </p:nvSpPr>
        <p:spPr>
          <a:xfrm>
            <a:off x="13231947" y="6104022"/>
            <a:ext cx="901200" cy="901200"/>
          </a:xfrm>
          <a:prstGeom prst="rect">
            <a:avLst/>
          </a:prstGeom>
          <a:noFill/>
          <a:ln>
            <a:noFill/>
          </a:ln>
        </p:spPr>
      </p:sp>
      <p:sp>
        <p:nvSpPr>
          <p:cNvPr id="104" name="Google Shape;104;p14"/>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05" name="Google Shape;105;p14"/>
          <p:cNvSpPr txBox="1"/>
          <p:nvPr/>
        </p:nvSpPr>
        <p:spPr>
          <a:xfrm>
            <a:off x="0" y="0"/>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chemeClr val="accent1"/>
              </a:solidFill>
              <a:latin typeface="Arial"/>
              <a:ea typeface="Arial"/>
              <a:cs typeface="Arial"/>
              <a:sym typeface="Arial"/>
            </a:endParaRPr>
          </a:p>
        </p:txBody>
      </p:sp>
      <p:sp>
        <p:nvSpPr>
          <p:cNvPr id="106" name="Google Shape;106;p14"/>
          <p:cNvSpPr>
            <a:spLocks noGrp="1"/>
          </p:cNvSpPr>
          <p:nvPr>
            <p:ph type="pic" idx="3"/>
          </p:nvPr>
        </p:nvSpPr>
        <p:spPr>
          <a:xfrm>
            <a:off x="-7" y="-8"/>
            <a:ext cx="918000" cy="918000"/>
          </a:xfrm>
          <a:prstGeom prst="rect">
            <a:avLst/>
          </a:prstGeom>
          <a:noFill/>
          <a:ln>
            <a:noFill/>
          </a:ln>
        </p:spPr>
      </p:sp>
      <p:sp>
        <p:nvSpPr>
          <p:cNvPr id="107" name="Google Shape;107;p14"/>
          <p:cNvSpPr txBox="1"/>
          <p:nvPr/>
        </p:nvSpPr>
        <p:spPr>
          <a:xfrm>
            <a:off x="353116" y="613012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08" name="Google Shape;108;p14"/>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109"/>
        <p:cNvGrpSpPr/>
        <p:nvPr/>
      </p:nvGrpSpPr>
      <p:grpSpPr>
        <a:xfrm>
          <a:off x="0" y="0"/>
          <a:ext cx="0" cy="0"/>
          <a:chOff x="0" y="0"/>
          <a:chExt cx="0" cy="0"/>
        </a:xfrm>
      </p:grpSpPr>
      <p:sp>
        <p:nvSpPr>
          <p:cNvPr id="110" name="Google Shape;110;p15"/>
          <p:cNvSpPr/>
          <p:nvPr/>
        </p:nvSpPr>
        <p:spPr>
          <a:xfrm>
            <a:off x="0" y="0"/>
            <a:ext cx="4724400" cy="68619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11" name="Google Shape;111;p15"/>
          <p:cNvSpPr/>
          <p:nvPr/>
        </p:nvSpPr>
        <p:spPr>
          <a:xfrm>
            <a:off x="618629" y="671681"/>
            <a:ext cx="3496500" cy="5518800"/>
          </a:xfrm>
          <a:prstGeom prst="rect">
            <a:avLst/>
          </a:prstGeom>
          <a:noFill/>
          <a:ln w="285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12" name="Google Shape;112;p15"/>
          <p:cNvSpPr>
            <a:spLocks noGrp="1"/>
          </p:cNvSpPr>
          <p:nvPr>
            <p:ph type="pic" idx="2"/>
          </p:nvPr>
        </p:nvSpPr>
        <p:spPr>
          <a:xfrm>
            <a:off x="4724393" y="5944017"/>
            <a:ext cx="918000" cy="918000"/>
          </a:xfrm>
          <a:prstGeom prst="rect">
            <a:avLst/>
          </a:prstGeom>
          <a:noFill/>
          <a:ln>
            <a:noFill/>
          </a:ln>
        </p:spPr>
      </p:sp>
      <p:pic>
        <p:nvPicPr>
          <p:cNvPr id="113" name="Google Shape;113;p15" descr="Icon&#10;&#10;Description automatically generated"/>
          <p:cNvPicPr preferRelativeResize="0"/>
          <p:nvPr/>
        </p:nvPicPr>
        <p:blipFill rotWithShape="1">
          <a:blip r:embed="rId2">
            <a:alphaModFix/>
          </a:blip>
          <a:srcRect/>
          <a:stretch/>
        </p:blipFill>
        <p:spPr>
          <a:xfrm>
            <a:off x="11212201" y="5888080"/>
            <a:ext cx="770073" cy="770073"/>
          </a:xfrm>
          <a:prstGeom prst="rect">
            <a:avLst/>
          </a:prstGeom>
          <a:noFill/>
          <a:ln>
            <a:noFill/>
          </a:ln>
        </p:spPr>
      </p:pic>
      <p:sp>
        <p:nvSpPr>
          <p:cNvPr id="114" name="Google Shape;114;p15"/>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15" name="Google Shape;115;p15"/>
          <p:cNvPicPr preferRelativeResize="0"/>
          <p:nvPr/>
        </p:nvPicPr>
        <p:blipFill rotWithShape="1">
          <a:blip r:embed="rId3">
            <a:alphaModFix/>
          </a:blip>
          <a:srcRect r="55514"/>
          <a:stretch/>
        </p:blipFill>
        <p:spPr>
          <a:xfrm>
            <a:off x="11290793" y="0"/>
            <a:ext cx="901201" cy="90119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16"/>
        <p:cNvGrpSpPr/>
        <p:nvPr/>
      </p:nvGrpSpPr>
      <p:grpSpPr>
        <a:xfrm>
          <a:off x="0" y="0"/>
          <a:ext cx="0" cy="0"/>
          <a:chOff x="0" y="0"/>
          <a:chExt cx="0" cy="0"/>
        </a:xfrm>
      </p:grpSpPr>
      <p:sp>
        <p:nvSpPr>
          <p:cNvPr id="117" name="Google Shape;117;p16"/>
          <p:cNvSpPr/>
          <p:nvPr/>
        </p:nvSpPr>
        <p:spPr>
          <a:xfrm>
            <a:off x="0" y="0"/>
            <a:ext cx="3222300" cy="68580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18" name="Google Shape;118;p16"/>
          <p:cNvSpPr>
            <a:spLocks noGrp="1"/>
          </p:cNvSpPr>
          <p:nvPr>
            <p:ph type="pic" idx="2"/>
          </p:nvPr>
        </p:nvSpPr>
        <p:spPr>
          <a:xfrm>
            <a:off x="899884" y="0"/>
            <a:ext cx="4613700" cy="6132000"/>
          </a:xfrm>
          <a:prstGeom prst="rect">
            <a:avLst/>
          </a:prstGeom>
          <a:solidFill>
            <a:schemeClr val="lt1"/>
          </a:solidFill>
          <a:ln>
            <a:noFill/>
          </a:ln>
        </p:spPr>
      </p:sp>
      <p:sp>
        <p:nvSpPr>
          <p:cNvPr id="119" name="Google Shape;119;p16"/>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20" name="Google Shape;120;p16"/>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121"/>
        <p:cNvGrpSpPr/>
        <p:nvPr/>
      </p:nvGrpSpPr>
      <p:grpSpPr>
        <a:xfrm>
          <a:off x="0" y="0"/>
          <a:ext cx="0" cy="0"/>
          <a:chOff x="0" y="0"/>
          <a:chExt cx="0" cy="0"/>
        </a:xfrm>
      </p:grpSpPr>
      <p:sp>
        <p:nvSpPr>
          <p:cNvPr id="122" name="Google Shape;122;p17"/>
          <p:cNvSpPr>
            <a:spLocks noGrp="1"/>
          </p:cNvSpPr>
          <p:nvPr>
            <p:ph type="pic" idx="2"/>
          </p:nvPr>
        </p:nvSpPr>
        <p:spPr>
          <a:xfrm>
            <a:off x="0" y="3429001"/>
            <a:ext cx="3048000" cy="3429300"/>
          </a:xfrm>
          <a:prstGeom prst="rect">
            <a:avLst/>
          </a:prstGeom>
          <a:solidFill>
            <a:schemeClr val="lt1"/>
          </a:solidFill>
          <a:ln>
            <a:noFill/>
          </a:ln>
        </p:spPr>
      </p:sp>
      <p:sp>
        <p:nvSpPr>
          <p:cNvPr id="123" name="Google Shape;123;p17"/>
          <p:cNvSpPr>
            <a:spLocks noGrp="1"/>
          </p:cNvSpPr>
          <p:nvPr>
            <p:ph type="pic" idx="3"/>
          </p:nvPr>
        </p:nvSpPr>
        <p:spPr>
          <a:xfrm>
            <a:off x="3048000" y="1"/>
            <a:ext cx="3048000" cy="3429300"/>
          </a:xfrm>
          <a:prstGeom prst="rect">
            <a:avLst/>
          </a:prstGeom>
          <a:solidFill>
            <a:schemeClr val="lt1"/>
          </a:solidFill>
          <a:ln>
            <a:noFill/>
          </a:ln>
        </p:spPr>
      </p:sp>
      <p:sp>
        <p:nvSpPr>
          <p:cNvPr id="124" name="Google Shape;124;p17"/>
          <p:cNvSpPr/>
          <p:nvPr/>
        </p:nvSpPr>
        <p:spPr>
          <a:xfrm>
            <a:off x="0" y="0"/>
            <a:ext cx="3048000" cy="34293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25" name="Google Shape;125;p17"/>
          <p:cNvSpPr/>
          <p:nvPr/>
        </p:nvSpPr>
        <p:spPr>
          <a:xfrm>
            <a:off x="3048000" y="3429000"/>
            <a:ext cx="3048000" cy="34293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26" name="Google Shape;126;p17"/>
          <p:cNvSpPr>
            <a:spLocks noGrp="1"/>
          </p:cNvSpPr>
          <p:nvPr>
            <p:ph type="pic" idx="4"/>
          </p:nvPr>
        </p:nvSpPr>
        <p:spPr>
          <a:xfrm>
            <a:off x="-7" y="5935092"/>
            <a:ext cx="918000" cy="918000"/>
          </a:xfrm>
          <a:prstGeom prst="rect">
            <a:avLst/>
          </a:prstGeom>
          <a:noFill/>
          <a:ln>
            <a:noFill/>
          </a:ln>
        </p:spPr>
      </p:sp>
      <p:sp>
        <p:nvSpPr>
          <p:cNvPr id="127" name="Google Shape;127;p17"/>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28" name="Google Shape;128;p17"/>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129"/>
        <p:cNvGrpSpPr/>
        <p:nvPr/>
      </p:nvGrpSpPr>
      <p:grpSpPr>
        <a:xfrm>
          <a:off x="0" y="0"/>
          <a:ext cx="0" cy="0"/>
          <a:chOff x="0" y="0"/>
          <a:chExt cx="0" cy="0"/>
        </a:xfrm>
      </p:grpSpPr>
      <p:pic>
        <p:nvPicPr>
          <p:cNvPr id="130" name="Google Shape;130;p18"/>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31" name="Google Shape;131;p18"/>
          <p:cNvSpPr txBox="1">
            <a:spLocks noGrp="1"/>
          </p:cNvSpPr>
          <p:nvPr>
            <p:ph type="subTitle" idx="1"/>
          </p:nvPr>
        </p:nvSpPr>
        <p:spPr>
          <a:xfrm>
            <a:off x="457200" y="1371600"/>
            <a:ext cx="10826100" cy="4563600"/>
          </a:xfrm>
          <a:prstGeom prst="rect">
            <a:avLst/>
          </a:prstGeom>
          <a:noFill/>
          <a:ln>
            <a:noFill/>
          </a:ln>
        </p:spPr>
        <p:txBody>
          <a:bodyPr spcFirstLastPara="1" wrap="square" lIns="91425" tIns="45700" rIns="91425" bIns="45700" anchor="t" anchorCtr="0">
            <a:normAutofit/>
          </a:bodyPr>
          <a:lstStyle>
            <a:lvl1pPr lvl="0" algn="l" rtl="0">
              <a:lnSpc>
                <a:spcPct val="150000"/>
              </a:lnSpc>
              <a:spcBef>
                <a:spcPts val="1100"/>
              </a:spcBef>
              <a:spcAft>
                <a:spcPts val="0"/>
              </a:spcAft>
              <a:buClr>
                <a:schemeClr val="dk1"/>
              </a:buClr>
              <a:buSzPts val="1900"/>
              <a:buFont typeface="Arial"/>
              <a:buChar char="•"/>
              <a:defRPr sz="1900">
                <a:solidFill>
                  <a:schemeClr val="dk1"/>
                </a:solidFill>
                <a:latin typeface="Arial"/>
                <a:ea typeface="Arial"/>
                <a:cs typeface="Arial"/>
                <a:sym typeface="Arial"/>
              </a:defRPr>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132" name="Google Shape;132;p18"/>
          <p:cNvSpPr>
            <a:spLocks noGrp="1"/>
          </p:cNvSpPr>
          <p:nvPr>
            <p:ph type="pic" idx="2"/>
          </p:nvPr>
        </p:nvSpPr>
        <p:spPr>
          <a:xfrm>
            <a:off x="13568021" y="6710021"/>
            <a:ext cx="918000" cy="918000"/>
          </a:xfrm>
          <a:prstGeom prst="rect">
            <a:avLst/>
          </a:prstGeom>
          <a:noFill/>
          <a:ln>
            <a:noFill/>
          </a:ln>
        </p:spPr>
      </p:sp>
      <p:sp>
        <p:nvSpPr>
          <p:cNvPr id="133" name="Google Shape;133;p18"/>
          <p:cNvSpPr txBox="1">
            <a:spLocks noGrp="1"/>
          </p:cNvSpPr>
          <p:nvPr>
            <p:ph type="ctrTitle"/>
          </p:nvPr>
        </p:nvSpPr>
        <p:spPr>
          <a:xfrm>
            <a:off x="457200" y="365760"/>
            <a:ext cx="72879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3600"/>
              <a:buFont typeface="Trebuchet MS"/>
              <a:buNone/>
              <a:defRPr sz="3600" b="1">
                <a:solidFill>
                  <a:schemeClr val="accent1"/>
                </a:solidFill>
                <a:latin typeface="Arial"/>
                <a:ea typeface="Arial"/>
                <a:cs typeface="Arial"/>
                <a:sym typeface="Arial"/>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134" name="Google Shape;134;p18"/>
          <p:cNvSpPr>
            <a:spLocks noGrp="1"/>
          </p:cNvSpPr>
          <p:nvPr>
            <p:ph type="pic" idx="3"/>
          </p:nvPr>
        </p:nvSpPr>
        <p:spPr>
          <a:xfrm>
            <a:off x="-7" y="5935092"/>
            <a:ext cx="918000" cy="918000"/>
          </a:xfrm>
          <a:prstGeom prst="rect">
            <a:avLst/>
          </a:prstGeom>
          <a:noFill/>
          <a:ln>
            <a:noFill/>
          </a:ln>
        </p:spPr>
      </p:sp>
      <p:sp>
        <p:nvSpPr>
          <p:cNvPr id="135" name="Google Shape;135;p18"/>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36" name="Google Shape;136;p18"/>
          <p:cNvPicPr preferRelativeResize="0"/>
          <p:nvPr/>
        </p:nvPicPr>
        <p:blipFill rotWithShape="1">
          <a:blip r:embed="rId3">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7_Title and Content">
  <p:cSld name="27_Title and Content">
    <p:spTree>
      <p:nvGrpSpPr>
        <p:cNvPr id="1" name="Shape 137"/>
        <p:cNvGrpSpPr/>
        <p:nvPr/>
      </p:nvGrpSpPr>
      <p:grpSpPr>
        <a:xfrm>
          <a:off x="0" y="0"/>
          <a:ext cx="0" cy="0"/>
          <a:chOff x="0" y="0"/>
          <a:chExt cx="0" cy="0"/>
        </a:xfrm>
      </p:grpSpPr>
      <p:sp>
        <p:nvSpPr>
          <p:cNvPr id="138" name="Google Shape;138;p19"/>
          <p:cNvSpPr/>
          <p:nvPr/>
        </p:nvSpPr>
        <p:spPr>
          <a:xfrm>
            <a:off x="11141765" y="1371600"/>
            <a:ext cx="1050300" cy="548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39" name="Google Shape;139;p19"/>
          <p:cNvSpPr>
            <a:spLocks noGrp="1"/>
          </p:cNvSpPr>
          <p:nvPr>
            <p:ph type="pic" idx="2"/>
          </p:nvPr>
        </p:nvSpPr>
        <p:spPr>
          <a:xfrm>
            <a:off x="0" y="1371600"/>
            <a:ext cx="2975700" cy="3294000"/>
          </a:xfrm>
          <a:prstGeom prst="rect">
            <a:avLst/>
          </a:prstGeom>
          <a:solidFill>
            <a:schemeClr val="lt2"/>
          </a:solidFill>
          <a:ln>
            <a:noFill/>
          </a:ln>
        </p:spPr>
      </p:sp>
      <p:sp>
        <p:nvSpPr>
          <p:cNvPr id="140" name="Google Shape;140;p19"/>
          <p:cNvSpPr>
            <a:spLocks noGrp="1"/>
          </p:cNvSpPr>
          <p:nvPr>
            <p:ph type="pic" idx="3"/>
          </p:nvPr>
        </p:nvSpPr>
        <p:spPr>
          <a:xfrm>
            <a:off x="3018971" y="1371600"/>
            <a:ext cx="2975700" cy="3294000"/>
          </a:xfrm>
          <a:prstGeom prst="rect">
            <a:avLst/>
          </a:prstGeom>
          <a:solidFill>
            <a:schemeClr val="lt2"/>
          </a:solidFill>
          <a:ln>
            <a:noFill/>
          </a:ln>
        </p:spPr>
      </p:sp>
      <p:sp>
        <p:nvSpPr>
          <p:cNvPr id="141" name="Google Shape;141;p19"/>
          <p:cNvSpPr>
            <a:spLocks noGrp="1"/>
          </p:cNvSpPr>
          <p:nvPr>
            <p:ph type="pic" idx="4"/>
          </p:nvPr>
        </p:nvSpPr>
        <p:spPr>
          <a:xfrm>
            <a:off x="6008914" y="1371600"/>
            <a:ext cx="3164100" cy="3294000"/>
          </a:xfrm>
          <a:prstGeom prst="rect">
            <a:avLst/>
          </a:prstGeom>
          <a:solidFill>
            <a:schemeClr val="lt2"/>
          </a:solidFill>
          <a:ln>
            <a:noFill/>
          </a:ln>
        </p:spPr>
      </p:sp>
      <p:sp>
        <p:nvSpPr>
          <p:cNvPr id="142" name="Google Shape;142;p19"/>
          <p:cNvSpPr>
            <a:spLocks noGrp="1"/>
          </p:cNvSpPr>
          <p:nvPr>
            <p:ph type="pic" idx="5"/>
          </p:nvPr>
        </p:nvSpPr>
        <p:spPr>
          <a:xfrm>
            <a:off x="9187543" y="1371600"/>
            <a:ext cx="2961300" cy="3294000"/>
          </a:xfrm>
          <a:prstGeom prst="rect">
            <a:avLst/>
          </a:prstGeom>
          <a:solidFill>
            <a:schemeClr val="lt2"/>
          </a:solidFill>
          <a:ln>
            <a:noFill/>
          </a:ln>
        </p:spPr>
      </p:sp>
      <p:sp>
        <p:nvSpPr>
          <p:cNvPr id="143" name="Google Shape;143;p19"/>
          <p:cNvSpPr>
            <a:spLocks noGrp="1"/>
          </p:cNvSpPr>
          <p:nvPr>
            <p:ph type="pic" idx="6"/>
          </p:nvPr>
        </p:nvSpPr>
        <p:spPr>
          <a:xfrm>
            <a:off x="13119652" y="5596863"/>
            <a:ext cx="901200" cy="901200"/>
          </a:xfrm>
          <a:prstGeom prst="rect">
            <a:avLst/>
          </a:prstGeom>
          <a:noFill/>
          <a:ln>
            <a:noFill/>
          </a:ln>
        </p:spPr>
      </p:sp>
      <p:pic>
        <p:nvPicPr>
          <p:cNvPr id="144" name="Google Shape;144;p19"/>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45" name="Google Shape;145;p19"/>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sp>
        <p:nvSpPr>
          <p:cNvPr id="146" name="Google Shape;146;p19"/>
          <p:cNvSpPr>
            <a:spLocks noGrp="1"/>
          </p:cNvSpPr>
          <p:nvPr>
            <p:ph type="pic" idx="7"/>
          </p:nvPr>
        </p:nvSpPr>
        <p:spPr>
          <a:xfrm>
            <a:off x="-7" y="5935092"/>
            <a:ext cx="918000" cy="918000"/>
          </a:xfrm>
          <a:prstGeom prst="rect">
            <a:avLst/>
          </a:prstGeom>
          <a:noFill/>
          <a:ln>
            <a:noFill/>
          </a:ln>
        </p:spPr>
      </p:sp>
      <p:pic>
        <p:nvPicPr>
          <p:cNvPr id="147" name="Google Shape;147;p19"/>
          <p:cNvPicPr preferRelativeResize="0"/>
          <p:nvPr/>
        </p:nvPicPr>
        <p:blipFill rotWithShape="1">
          <a:blip r:embed="rId3">
            <a:alphaModFix/>
          </a:blip>
          <a:srcRect r="55744"/>
          <a:stretch/>
        </p:blipFill>
        <p:spPr>
          <a:xfrm>
            <a:off x="11376975" y="0"/>
            <a:ext cx="815028" cy="819249"/>
          </a:xfrm>
          <a:prstGeom prst="rect">
            <a:avLst/>
          </a:prstGeom>
          <a:noFill/>
          <a:ln>
            <a:noFill/>
          </a:ln>
        </p:spPr>
      </p:pic>
      <p:sp>
        <p:nvSpPr>
          <p:cNvPr id="148" name="Google Shape;148;p19"/>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9"/>
        <p:cNvGrpSpPr/>
        <p:nvPr/>
      </p:nvGrpSpPr>
      <p:grpSpPr>
        <a:xfrm>
          <a:off x="0" y="0"/>
          <a:ext cx="0" cy="0"/>
          <a:chOff x="0" y="0"/>
          <a:chExt cx="0" cy="0"/>
        </a:xfrm>
      </p:grpSpPr>
      <p:sp>
        <p:nvSpPr>
          <p:cNvPr id="150" name="Google Shape;150;p20"/>
          <p:cNvSpPr/>
          <p:nvPr/>
        </p:nvSpPr>
        <p:spPr>
          <a:xfrm>
            <a:off x="13231947" y="6084143"/>
            <a:ext cx="901200" cy="934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51" name="Google Shape;151;p20"/>
          <p:cNvSpPr>
            <a:spLocks noGrp="1"/>
          </p:cNvSpPr>
          <p:nvPr>
            <p:ph type="pic" idx="2"/>
          </p:nvPr>
        </p:nvSpPr>
        <p:spPr>
          <a:xfrm>
            <a:off x="13231947" y="6104022"/>
            <a:ext cx="901200" cy="901200"/>
          </a:xfrm>
          <a:prstGeom prst="rect">
            <a:avLst/>
          </a:prstGeom>
          <a:noFill/>
          <a:ln>
            <a:noFill/>
          </a:ln>
        </p:spPr>
      </p:sp>
      <p:sp>
        <p:nvSpPr>
          <p:cNvPr id="152" name="Google Shape;152;p20"/>
          <p:cNvSpPr/>
          <p:nvPr/>
        </p:nvSpPr>
        <p:spPr>
          <a:xfrm flipH="1">
            <a:off x="6096270" y="0"/>
            <a:ext cx="1056300" cy="59436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53" name="Google Shape;153;p20"/>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4" name="Google Shape;154;p20"/>
          <p:cNvSpPr txBox="1">
            <a:spLocks noGrp="1"/>
          </p:cNvSpPr>
          <p:nvPr>
            <p:ph type="ctrTitle"/>
          </p:nvPr>
        </p:nvSpPr>
        <p:spPr>
          <a:xfrm>
            <a:off x="400050" y="255350"/>
            <a:ext cx="51981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pic>
        <p:nvPicPr>
          <p:cNvPr id="155" name="Google Shape;155;p20"/>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56" name="Google Shape;156;p20"/>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57" name="Google Shape;157;p20"/>
          <p:cNvPicPr preferRelativeResize="0"/>
          <p:nvPr/>
        </p:nvPicPr>
        <p:blipFill rotWithShape="1">
          <a:blip r:embed="rId3">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5_Title Slide">
  <p:cSld name="25_Title Slide">
    <p:bg>
      <p:bgPr>
        <a:solidFill>
          <a:schemeClr val="lt1"/>
        </a:solidFill>
        <a:effectLst/>
      </p:bgPr>
    </p:bg>
    <p:spTree>
      <p:nvGrpSpPr>
        <p:cNvPr id="1" name="Shape 158"/>
        <p:cNvGrpSpPr/>
        <p:nvPr/>
      </p:nvGrpSpPr>
      <p:grpSpPr>
        <a:xfrm>
          <a:off x="0" y="0"/>
          <a:ext cx="0" cy="0"/>
          <a:chOff x="0" y="0"/>
          <a:chExt cx="0" cy="0"/>
        </a:xfrm>
      </p:grpSpPr>
      <p:sp>
        <p:nvSpPr>
          <p:cNvPr id="159" name="Google Shape;159;p21"/>
          <p:cNvSpPr/>
          <p:nvPr/>
        </p:nvSpPr>
        <p:spPr>
          <a:xfrm>
            <a:off x="0" y="0"/>
            <a:ext cx="7658100" cy="6858000"/>
          </a:xfrm>
          <a:custGeom>
            <a:avLst/>
            <a:gdLst/>
            <a:ahLst/>
            <a:cxnLst/>
            <a:rect l="l" t="t" r="r" b="b"/>
            <a:pathLst>
              <a:path w="7658100" h="6858000" extrusionOk="0">
                <a:moveTo>
                  <a:pt x="0" y="0"/>
                </a:moveTo>
                <a:lnTo>
                  <a:pt x="1729248" y="0"/>
                </a:lnTo>
                <a:lnTo>
                  <a:pt x="7658100" y="6858000"/>
                </a:lnTo>
                <a:lnTo>
                  <a:pt x="0" y="685800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60" name="Google Shape;160;p21"/>
          <p:cNvSpPr>
            <a:spLocks noGrp="1"/>
          </p:cNvSpPr>
          <p:nvPr>
            <p:ph type="pic" idx="2"/>
          </p:nvPr>
        </p:nvSpPr>
        <p:spPr>
          <a:xfrm>
            <a:off x="1132113" y="1301250"/>
            <a:ext cx="4738500" cy="2990100"/>
          </a:xfrm>
          <a:prstGeom prst="rect">
            <a:avLst/>
          </a:prstGeom>
          <a:solidFill>
            <a:schemeClr val="lt1"/>
          </a:solidFill>
          <a:ln>
            <a:noFill/>
          </a:ln>
        </p:spPr>
      </p:sp>
      <p:sp>
        <p:nvSpPr>
          <p:cNvPr id="161" name="Google Shape;161;p21"/>
          <p:cNvSpPr>
            <a:spLocks noGrp="1"/>
          </p:cNvSpPr>
          <p:nvPr>
            <p:ph type="pic" idx="3"/>
          </p:nvPr>
        </p:nvSpPr>
        <p:spPr>
          <a:xfrm>
            <a:off x="-7" y="5935092"/>
            <a:ext cx="918000" cy="918000"/>
          </a:xfrm>
          <a:prstGeom prst="rect">
            <a:avLst/>
          </a:prstGeom>
          <a:noFill/>
          <a:ln>
            <a:noFill/>
          </a:ln>
        </p:spPr>
      </p:sp>
      <p:sp>
        <p:nvSpPr>
          <p:cNvPr id="162" name="Google Shape;162;p21"/>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63" name="Google Shape;163;p21"/>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p:cSld name="1_Blank 2">
    <p:spTree>
      <p:nvGrpSpPr>
        <p:cNvPr id="1" name="Shape 164"/>
        <p:cNvGrpSpPr/>
        <p:nvPr/>
      </p:nvGrpSpPr>
      <p:grpSpPr>
        <a:xfrm>
          <a:off x="0" y="0"/>
          <a:ext cx="0" cy="0"/>
          <a:chOff x="0" y="0"/>
          <a:chExt cx="0" cy="0"/>
        </a:xfrm>
      </p:grpSpPr>
      <p:sp>
        <p:nvSpPr>
          <p:cNvPr id="165" name="Google Shape;165;p22"/>
          <p:cNvSpPr/>
          <p:nvPr/>
        </p:nvSpPr>
        <p:spPr>
          <a:xfrm>
            <a:off x="13231947" y="6084143"/>
            <a:ext cx="901200" cy="934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66" name="Google Shape;166;p22"/>
          <p:cNvSpPr>
            <a:spLocks noGrp="1"/>
          </p:cNvSpPr>
          <p:nvPr>
            <p:ph type="pic" idx="2"/>
          </p:nvPr>
        </p:nvSpPr>
        <p:spPr>
          <a:xfrm>
            <a:off x="13231947" y="6104022"/>
            <a:ext cx="901200" cy="901200"/>
          </a:xfrm>
          <a:prstGeom prst="rect">
            <a:avLst/>
          </a:prstGeom>
          <a:noFill/>
          <a:ln>
            <a:noFill/>
          </a:ln>
        </p:spPr>
      </p:sp>
      <p:sp>
        <p:nvSpPr>
          <p:cNvPr id="167" name="Google Shape;167;p22"/>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68" name="Google Shape;168;p22"/>
          <p:cNvPicPr preferRelativeResize="0"/>
          <p:nvPr/>
        </p:nvPicPr>
        <p:blipFill rotWithShape="1">
          <a:blip r:embed="rId2">
            <a:alphaModFix/>
          </a:blip>
          <a:srcRect t="50573" r="38241"/>
          <a:stretch/>
        </p:blipFill>
        <p:spPr>
          <a:xfrm>
            <a:off x="0" y="373500"/>
            <a:ext cx="400050" cy="435950"/>
          </a:xfrm>
          <a:prstGeom prst="rect">
            <a:avLst/>
          </a:prstGeom>
          <a:noFill/>
          <a:ln>
            <a:noFill/>
          </a:ln>
        </p:spPr>
      </p:pic>
      <p:sp>
        <p:nvSpPr>
          <p:cNvPr id="169" name="Google Shape;169;p22"/>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rtl="0">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sp>
        <p:nvSpPr>
          <p:cNvPr id="170" name="Google Shape;170;p22"/>
          <p:cNvSpPr txBox="1"/>
          <p:nvPr/>
        </p:nvSpPr>
        <p:spPr>
          <a:xfrm>
            <a:off x="0" y="0"/>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chemeClr val="accent1"/>
              </a:solidFill>
              <a:latin typeface="Arial"/>
              <a:ea typeface="Arial"/>
              <a:cs typeface="Arial"/>
              <a:sym typeface="Arial"/>
            </a:endParaRPr>
          </a:p>
        </p:txBody>
      </p:sp>
      <p:sp>
        <p:nvSpPr>
          <p:cNvPr id="171" name="Google Shape;171;p22"/>
          <p:cNvSpPr>
            <a:spLocks noGrp="1"/>
          </p:cNvSpPr>
          <p:nvPr>
            <p:ph type="pic" idx="3"/>
          </p:nvPr>
        </p:nvSpPr>
        <p:spPr>
          <a:xfrm>
            <a:off x="-7" y="5935092"/>
            <a:ext cx="918000" cy="918000"/>
          </a:xfrm>
          <a:prstGeom prst="rect">
            <a:avLst/>
          </a:prstGeom>
          <a:noFill/>
          <a:ln>
            <a:noFill/>
          </a:ln>
        </p:spPr>
      </p:sp>
      <p:sp>
        <p:nvSpPr>
          <p:cNvPr id="172" name="Google Shape;172;p22"/>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73" name="Google Shape;173;p22"/>
          <p:cNvPicPr preferRelativeResize="0"/>
          <p:nvPr/>
        </p:nvPicPr>
        <p:blipFill rotWithShape="1">
          <a:blip r:embed="rId3">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30"/>
        <p:cNvGrpSpPr/>
        <p:nvPr/>
      </p:nvGrpSpPr>
      <p:grpSpPr>
        <a:xfrm>
          <a:off x="0" y="0"/>
          <a:ext cx="0" cy="0"/>
          <a:chOff x="0" y="0"/>
          <a:chExt cx="0" cy="0"/>
        </a:xfrm>
      </p:grpSpPr>
      <p:sp>
        <p:nvSpPr>
          <p:cNvPr id="31" name="Google Shape;31;p4"/>
          <p:cNvSpPr/>
          <p:nvPr/>
        </p:nvSpPr>
        <p:spPr>
          <a:xfrm>
            <a:off x="0" y="0"/>
            <a:ext cx="3222171" cy="68580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4"/>
          <p:cNvSpPr>
            <a:spLocks noGrp="1"/>
          </p:cNvSpPr>
          <p:nvPr>
            <p:ph type="pic" idx="2"/>
          </p:nvPr>
        </p:nvSpPr>
        <p:spPr>
          <a:xfrm>
            <a:off x="899884" y="0"/>
            <a:ext cx="4613409" cy="6131859"/>
          </a:xfrm>
          <a:prstGeom prst="rect">
            <a:avLst/>
          </a:prstGeom>
          <a:solidFill>
            <a:schemeClr val="lt1"/>
          </a:solidFill>
          <a:ln>
            <a:noFill/>
          </a:ln>
        </p:spPr>
      </p:sp>
      <p:sp>
        <p:nvSpPr>
          <p:cNvPr id="33" name="Google Shape;33;p4"/>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34" name="Google Shape;34;p4"/>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174"/>
        <p:cNvGrpSpPr/>
        <p:nvPr/>
      </p:nvGrpSpPr>
      <p:grpSpPr>
        <a:xfrm>
          <a:off x="0" y="0"/>
          <a:ext cx="0" cy="0"/>
          <a:chOff x="0" y="0"/>
          <a:chExt cx="0" cy="0"/>
        </a:xfrm>
      </p:grpSpPr>
      <p:sp>
        <p:nvSpPr>
          <p:cNvPr id="175" name="Google Shape;175;p23"/>
          <p:cNvSpPr>
            <a:spLocks noGrp="1"/>
          </p:cNvSpPr>
          <p:nvPr>
            <p:ph type="pic" idx="2"/>
          </p:nvPr>
        </p:nvSpPr>
        <p:spPr>
          <a:xfrm>
            <a:off x="1035855" y="1232115"/>
            <a:ext cx="4031700" cy="4425300"/>
          </a:xfrm>
          <a:prstGeom prst="rect">
            <a:avLst/>
          </a:prstGeom>
          <a:solidFill>
            <a:srgbClr val="BFBFBF"/>
          </a:solidFill>
          <a:ln>
            <a:noFill/>
          </a:ln>
        </p:spPr>
      </p:sp>
      <p:sp>
        <p:nvSpPr>
          <p:cNvPr id="176" name="Google Shape;176;p23"/>
          <p:cNvSpPr txBox="1"/>
          <p:nvPr/>
        </p:nvSpPr>
        <p:spPr>
          <a:xfrm>
            <a:off x="11305816" y="607987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pic>
        <p:nvPicPr>
          <p:cNvPr id="177" name="Google Shape;177;p23"/>
          <p:cNvPicPr preferRelativeResize="0"/>
          <p:nvPr/>
        </p:nvPicPr>
        <p:blipFill rotWithShape="1">
          <a:blip r:embed="rId2">
            <a:alphaModFix/>
          </a:blip>
          <a:srcRect r="55744"/>
          <a:stretch/>
        </p:blipFill>
        <p:spPr>
          <a:xfrm>
            <a:off x="11376975" y="0"/>
            <a:ext cx="815028" cy="81924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5_Custom Layout">
  <p:cSld name="15_Custom Layout">
    <p:spTree>
      <p:nvGrpSpPr>
        <p:cNvPr id="1" name="Shape 178"/>
        <p:cNvGrpSpPr/>
        <p:nvPr/>
      </p:nvGrpSpPr>
      <p:grpSpPr>
        <a:xfrm>
          <a:off x="0" y="0"/>
          <a:ext cx="0" cy="0"/>
          <a:chOff x="0" y="0"/>
          <a:chExt cx="0" cy="0"/>
        </a:xfrm>
      </p:grpSpPr>
      <p:sp>
        <p:nvSpPr>
          <p:cNvPr id="179" name="Google Shape;179;p24"/>
          <p:cNvSpPr>
            <a:spLocks noGrp="1"/>
          </p:cNvSpPr>
          <p:nvPr>
            <p:ph type="pic" idx="2"/>
          </p:nvPr>
        </p:nvSpPr>
        <p:spPr>
          <a:xfrm>
            <a:off x="5559460" y="0"/>
            <a:ext cx="6984300" cy="6858000"/>
          </a:xfrm>
          <a:prstGeom prst="rect">
            <a:avLst/>
          </a:prstGeom>
          <a:solidFill>
            <a:srgbClr val="BFBFBF"/>
          </a:solidFill>
          <a:ln>
            <a:noFill/>
          </a:ln>
        </p:spPr>
      </p:sp>
      <p:sp>
        <p:nvSpPr>
          <p:cNvPr id="180" name="Google Shape;180;p24"/>
          <p:cNvSpPr txBox="1"/>
          <p:nvPr/>
        </p:nvSpPr>
        <p:spPr>
          <a:xfrm>
            <a:off x="353116" y="6130124"/>
            <a:ext cx="573600" cy="422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fld id="{00000000-1234-1234-1234-123412341234}" type="slidenum">
              <a:rPr lang="en-US" sz="1500" b="0" i="0" u="none" strike="noStrike" cap="none">
                <a:solidFill>
                  <a:schemeClr val="dk1"/>
                </a:solidFill>
                <a:latin typeface="Arial"/>
                <a:ea typeface="Arial"/>
                <a:cs typeface="Arial"/>
                <a:sym typeface="Arial"/>
              </a:rPr>
              <a:t>‹#›</a:t>
            </a:fld>
            <a:endParaRPr sz="15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7_Custom Layout">
  <p:cSld name="17_Custom Layout">
    <p:spTree>
      <p:nvGrpSpPr>
        <p:cNvPr id="1" name="Shape 282"/>
        <p:cNvGrpSpPr/>
        <p:nvPr/>
      </p:nvGrpSpPr>
      <p:grpSpPr>
        <a:xfrm>
          <a:off x="0" y="0"/>
          <a:ext cx="0" cy="0"/>
          <a:chOff x="0" y="0"/>
          <a:chExt cx="0" cy="0"/>
        </a:xfrm>
      </p:grpSpPr>
      <p:sp>
        <p:nvSpPr>
          <p:cNvPr id="283" name="Google Shape;283;p40"/>
          <p:cNvSpPr>
            <a:spLocks noGrp="1"/>
          </p:cNvSpPr>
          <p:nvPr>
            <p:ph type="pic" idx="2"/>
          </p:nvPr>
        </p:nvSpPr>
        <p:spPr>
          <a:xfrm>
            <a:off x="0" y="0"/>
            <a:ext cx="4064100" cy="2286000"/>
          </a:xfrm>
          <a:prstGeom prst="rect">
            <a:avLst/>
          </a:prstGeom>
          <a:noFill/>
          <a:ln>
            <a:noFill/>
          </a:ln>
        </p:spPr>
      </p:sp>
      <p:sp>
        <p:nvSpPr>
          <p:cNvPr id="284" name="Google Shape;284;p40"/>
          <p:cNvSpPr>
            <a:spLocks noGrp="1"/>
          </p:cNvSpPr>
          <p:nvPr>
            <p:ph type="pic" idx="3"/>
          </p:nvPr>
        </p:nvSpPr>
        <p:spPr>
          <a:xfrm>
            <a:off x="4064000" y="0"/>
            <a:ext cx="4064100" cy="2286000"/>
          </a:xfrm>
          <a:prstGeom prst="rect">
            <a:avLst/>
          </a:prstGeom>
          <a:noFill/>
          <a:ln>
            <a:noFill/>
          </a:ln>
        </p:spPr>
      </p:sp>
      <p:sp>
        <p:nvSpPr>
          <p:cNvPr id="285" name="Google Shape;285;p40"/>
          <p:cNvSpPr>
            <a:spLocks noGrp="1"/>
          </p:cNvSpPr>
          <p:nvPr>
            <p:ph type="pic" idx="4"/>
          </p:nvPr>
        </p:nvSpPr>
        <p:spPr>
          <a:xfrm>
            <a:off x="8128000" y="0"/>
            <a:ext cx="4064100" cy="2286000"/>
          </a:xfrm>
          <a:prstGeom prst="rect">
            <a:avLst/>
          </a:prstGeom>
          <a:noFill/>
          <a:ln>
            <a:noFill/>
          </a:ln>
        </p:spPr>
      </p:sp>
      <p:sp>
        <p:nvSpPr>
          <p:cNvPr id="286" name="Google Shape;286;p40"/>
          <p:cNvSpPr>
            <a:spLocks noGrp="1"/>
          </p:cNvSpPr>
          <p:nvPr>
            <p:ph type="pic" idx="5"/>
          </p:nvPr>
        </p:nvSpPr>
        <p:spPr>
          <a:xfrm>
            <a:off x="0" y="2286000"/>
            <a:ext cx="6273900" cy="2286000"/>
          </a:xfrm>
          <a:prstGeom prst="rect">
            <a:avLst/>
          </a:prstGeom>
          <a:noFill/>
          <a:ln>
            <a:noFill/>
          </a:ln>
        </p:spPr>
      </p:sp>
      <p:sp>
        <p:nvSpPr>
          <p:cNvPr id="287" name="Google Shape;287;p40"/>
          <p:cNvSpPr>
            <a:spLocks noGrp="1"/>
          </p:cNvSpPr>
          <p:nvPr>
            <p:ph type="pic" idx="6"/>
          </p:nvPr>
        </p:nvSpPr>
        <p:spPr>
          <a:xfrm>
            <a:off x="-1" y="4572000"/>
            <a:ext cx="6805200" cy="2286000"/>
          </a:xfrm>
          <a:prstGeom prst="rect">
            <a:avLst/>
          </a:prstGeom>
          <a:noFill/>
          <a:ln>
            <a:noFill/>
          </a:ln>
        </p:spPr>
      </p:sp>
      <p:sp>
        <p:nvSpPr>
          <p:cNvPr id="288" name="Google Shape;288;p40"/>
          <p:cNvSpPr>
            <a:spLocks noGrp="1"/>
          </p:cNvSpPr>
          <p:nvPr>
            <p:ph type="pic" idx="7"/>
          </p:nvPr>
        </p:nvSpPr>
        <p:spPr>
          <a:xfrm>
            <a:off x="6805204" y="4572000"/>
            <a:ext cx="5386800" cy="2286000"/>
          </a:xfrm>
          <a:prstGeom prst="rect">
            <a:avLst/>
          </a:prstGeom>
          <a:noFill/>
          <a:ln>
            <a:noFill/>
          </a:ln>
        </p:spPr>
      </p:sp>
      <p:pic>
        <p:nvPicPr>
          <p:cNvPr id="289" name="Google Shape;289;p40"/>
          <p:cNvPicPr preferRelativeResize="0"/>
          <p:nvPr/>
        </p:nvPicPr>
        <p:blipFill>
          <a:blip r:embed="rId2">
            <a:alphaModFix/>
          </a:blip>
          <a:stretch>
            <a:fillRect/>
          </a:stretch>
        </p:blipFill>
        <p:spPr>
          <a:xfrm>
            <a:off x="6426200" y="2438400"/>
            <a:ext cx="3238832" cy="19812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3_Title Slide">
  <p:cSld name="One Third Image">
    <p:spTree>
      <p:nvGrpSpPr>
        <p:cNvPr id="1" name="Shape 296"/>
        <p:cNvGrpSpPr/>
        <p:nvPr/>
      </p:nvGrpSpPr>
      <p:grpSpPr>
        <a:xfrm>
          <a:off x="0" y="0"/>
          <a:ext cx="0" cy="0"/>
          <a:chOff x="0" y="0"/>
          <a:chExt cx="0" cy="0"/>
        </a:xfrm>
      </p:grpSpPr>
      <p:sp>
        <p:nvSpPr>
          <p:cNvPr id="297" name="Google Shape;297;p42"/>
          <p:cNvSpPr/>
          <p:nvPr/>
        </p:nvSpPr>
        <p:spPr>
          <a:xfrm>
            <a:off x="0" y="0"/>
            <a:ext cx="2334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8" name="Google Shape;298;p42"/>
          <p:cNvSpPr>
            <a:spLocks noGrp="1"/>
          </p:cNvSpPr>
          <p:nvPr>
            <p:ph type="pic" idx="2"/>
          </p:nvPr>
        </p:nvSpPr>
        <p:spPr>
          <a:xfrm>
            <a:off x="129088" y="0"/>
            <a:ext cx="2205300" cy="6858000"/>
          </a:xfrm>
          <a:prstGeom prst="rect">
            <a:avLst/>
          </a:prstGeom>
          <a:solidFill>
            <a:schemeClr val="lt2"/>
          </a:solidFill>
          <a:ln>
            <a:noFill/>
          </a:ln>
        </p:spPr>
      </p:sp>
      <p:pic>
        <p:nvPicPr>
          <p:cNvPr id="299" name="Google Shape;299;p42"/>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00" name="Google Shape;300;p42"/>
          <p:cNvSpPr txBox="1">
            <a:spLocks noGrp="1"/>
          </p:cNvSpPr>
          <p:nvPr>
            <p:ph type="body" idx="1"/>
          </p:nvPr>
        </p:nvSpPr>
        <p:spPr>
          <a:xfrm>
            <a:off x="2653626" y="360000"/>
            <a:ext cx="81696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01" name="Google Shape;301;p42"/>
          <p:cNvSpPr txBox="1">
            <a:spLocks noGrp="1"/>
          </p:cNvSpPr>
          <p:nvPr>
            <p:ph type="body" idx="3"/>
          </p:nvPr>
        </p:nvSpPr>
        <p:spPr>
          <a:xfrm>
            <a:off x="2653989" y="1014413"/>
            <a:ext cx="81696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3_Title Slide">
  <p:cSld name="Promo Slide">
    <p:spTree>
      <p:nvGrpSpPr>
        <p:cNvPr id="1" name="Shape 320"/>
        <p:cNvGrpSpPr/>
        <p:nvPr/>
      </p:nvGrpSpPr>
      <p:grpSpPr>
        <a:xfrm>
          <a:off x="0" y="0"/>
          <a:ext cx="0" cy="0"/>
          <a:chOff x="0" y="0"/>
          <a:chExt cx="0" cy="0"/>
        </a:xfrm>
      </p:grpSpPr>
      <p:sp>
        <p:nvSpPr>
          <p:cNvPr id="321" name="Google Shape;321;p46"/>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2" name="Google Shape;322;p46"/>
          <p:cNvSpPr/>
          <p:nvPr/>
        </p:nvSpPr>
        <p:spPr>
          <a:xfrm>
            <a:off x="0" y="0"/>
            <a:ext cx="86100" cy="6858000"/>
          </a:xfrm>
          <a:prstGeom prst="rect">
            <a:avLst/>
          </a:prstGeom>
          <a:solidFill>
            <a:srgbClr val="F0513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23" name="Google Shape;323;p46"/>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24" name="Google Shape;324;p46"/>
          <p:cNvSpPr txBox="1">
            <a:spLocks noGrp="1"/>
          </p:cNvSpPr>
          <p:nvPr>
            <p:ph type="body" idx="1"/>
          </p:nvPr>
        </p:nvSpPr>
        <p:spPr>
          <a:xfrm>
            <a:off x="638781" y="3454462"/>
            <a:ext cx="3081000" cy="30081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a:solidFill>
                  <a:schemeClr val="accent1"/>
                </a:solidFill>
                <a:latin typeface="Mulish Light"/>
                <a:ea typeface="Mulish Light"/>
                <a:cs typeface="Mulish Light"/>
                <a:sym typeface="Mulish Light"/>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25" name="Google Shape;325;p46"/>
          <p:cNvSpPr txBox="1">
            <a:spLocks noGrp="1"/>
          </p:cNvSpPr>
          <p:nvPr>
            <p:ph type="body" idx="2"/>
          </p:nvPr>
        </p:nvSpPr>
        <p:spPr>
          <a:xfrm>
            <a:off x="603273" y="980751"/>
            <a:ext cx="30810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pic>
        <p:nvPicPr>
          <p:cNvPr id="326" name="Google Shape;326;p46"/>
          <p:cNvPicPr preferRelativeResize="0"/>
          <p:nvPr/>
        </p:nvPicPr>
        <p:blipFill rotWithShape="1">
          <a:blip r:embed="rId3">
            <a:alphaModFix/>
          </a:blip>
          <a:srcRect/>
          <a:stretch/>
        </p:blipFill>
        <p:spPr>
          <a:xfrm>
            <a:off x="4434000" y="0"/>
            <a:ext cx="6858000" cy="68580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Generic Text">
  <p:cSld name="Closing Slide">
    <p:spTree>
      <p:nvGrpSpPr>
        <p:cNvPr id="1" name="Shape 327"/>
        <p:cNvGrpSpPr/>
        <p:nvPr/>
      </p:nvGrpSpPr>
      <p:grpSpPr>
        <a:xfrm>
          <a:off x="0" y="0"/>
          <a:ext cx="0" cy="0"/>
          <a:chOff x="0" y="0"/>
          <a:chExt cx="0" cy="0"/>
        </a:xfrm>
      </p:grpSpPr>
      <p:sp>
        <p:nvSpPr>
          <p:cNvPr id="328" name="Google Shape;328;p47"/>
          <p:cNvSpPr/>
          <p:nvPr/>
        </p:nvSpPr>
        <p:spPr>
          <a:xfrm>
            <a:off x="11189586" y="0"/>
            <a:ext cx="863700" cy="67056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9" name="Google Shape;329;p47"/>
          <p:cNvSpPr>
            <a:spLocks noGrp="1"/>
          </p:cNvSpPr>
          <p:nvPr>
            <p:ph type="pic" idx="2"/>
          </p:nvPr>
        </p:nvSpPr>
        <p:spPr>
          <a:xfrm>
            <a:off x="-1" y="0"/>
            <a:ext cx="12192000" cy="6098400"/>
          </a:xfrm>
          <a:prstGeom prst="rect">
            <a:avLst/>
          </a:prstGeom>
          <a:solidFill>
            <a:schemeClr val="lt2"/>
          </a:solidFill>
          <a:ln>
            <a:noFill/>
          </a:ln>
        </p:spPr>
      </p:sp>
      <p:sp>
        <p:nvSpPr>
          <p:cNvPr id="330" name="Google Shape;330;p47"/>
          <p:cNvSpPr txBox="1"/>
          <p:nvPr/>
        </p:nvSpPr>
        <p:spPr>
          <a:xfrm>
            <a:off x="291214" y="6416222"/>
            <a:ext cx="31347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1000">
                <a:solidFill>
                  <a:schemeClr val="accent1"/>
                </a:solidFill>
                <a:latin typeface="Mulish Light"/>
                <a:ea typeface="Mulish Light"/>
                <a:cs typeface="Mulish Light"/>
                <a:sym typeface="Mulish Light"/>
              </a:rPr>
              <a:t>April 2024</a:t>
            </a:r>
            <a:r>
              <a:rPr lang="en-US" sz="1000" b="0" i="0">
                <a:solidFill>
                  <a:schemeClr val="accent1"/>
                </a:solidFill>
                <a:latin typeface="Mulish Light"/>
                <a:ea typeface="Mulish Light"/>
                <a:cs typeface="Mulish Light"/>
                <a:sym typeface="Mulish Light"/>
              </a:rPr>
              <a:t> Business Meetings</a:t>
            </a:r>
            <a:endParaRPr sz="1000" b="0" i="0" u="none" strike="noStrike" cap="none">
              <a:solidFill>
                <a:schemeClr val="accent1"/>
              </a:solidFill>
              <a:latin typeface="Mulish Light"/>
              <a:ea typeface="Mulish Light"/>
              <a:cs typeface="Mulish Light"/>
              <a:sym typeface="Mulish Light"/>
            </a:endParaRPr>
          </a:p>
        </p:txBody>
      </p:sp>
      <p:sp>
        <p:nvSpPr>
          <p:cNvPr id="331" name="Google Shape;331;p47"/>
          <p:cNvSpPr/>
          <p:nvPr/>
        </p:nvSpPr>
        <p:spPr>
          <a:xfrm rot="5400000">
            <a:off x="4004420" y="5171312"/>
            <a:ext cx="3600" cy="2736000"/>
          </a:xfrm>
          <a:prstGeom prst="rect">
            <a:avLst/>
          </a:prstGeom>
          <a:solidFill>
            <a:schemeClr val="accent1">
              <a:alpha val="498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00" b="0" i="0" u="none" strike="noStrike" cap="none">
              <a:solidFill>
                <a:schemeClr val="accent1"/>
              </a:solidFill>
              <a:latin typeface="Mulish Light"/>
              <a:ea typeface="Mulish Light"/>
              <a:cs typeface="Mulish Light"/>
              <a:sym typeface="Mulish Light"/>
            </a:endParaRPr>
          </a:p>
        </p:txBody>
      </p:sp>
      <p:sp>
        <p:nvSpPr>
          <p:cNvPr id="332" name="Google Shape;332;p47"/>
          <p:cNvSpPr txBox="1"/>
          <p:nvPr/>
        </p:nvSpPr>
        <p:spPr>
          <a:xfrm>
            <a:off x="5679022" y="6416202"/>
            <a:ext cx="7575900" cy="246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a:solidFill>
                  <a:schemeClr val="accent2"/>
                </a:solidFill>
                <a:uFill>
                  <a:noFill/>
                </a:uFill>
                <a:latin typeface="Mulish Light"/>
                <a:ea typeface="Mulish Light"/>
                <a:cs typeface="Mulish Light"/>
                <a:sym typeface="Mulish Light"/>
                <a:hlinkClick r:id="rId2">
                  <a:extLst>
                    <a:ext uri="{A12FA001-AC4F-418D-AE19-62706E023703}">
                      <ahyp:hlinkClr xmlns:ahyp="http://schemas.microsoft.com/office/drawing/2018/hyperlinkcolor" val="tx"/>
                    </a:ext>
                  </a:extLst>
                </a:hlinkClick>
              </a:rPr>
              <a:t>snomedexpo.org</a:t>
            </a:r>
            <a:r>
              <a:rPr lang="en-US" sz="1000">
                <a:solidFill>
                  <a:schemeClr val="accent1"/>
                </a:solidFill>
                <a:latin typeface="Mulish Light"/>
                <a:ea typeface="Mulish Light"/>
                <a:cs typeface="Mulish Light"/>
                <a:sym typeface="Mulish Light"/>
              </a:rPr>
              <a:t>  |   linkedin.com/company/ihtsdo   |   x.com/snomedct   |   youtube.com/@snomedct</a:t>
            </a: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3_Title Slide">
  <p:cSld name="1/3 Image Yellow">
    <p:spTree>
      <p:nvGrpSpPr>
        <p:cNvPr id="1" name="Shape 333"/>
        <p:cNvGrpSpPr/>
        <p:nvPr/>
      </p:nvGrpSpPr>
      <p:grpSpPr>
        <a:xfrm>
          <a:off x="0" y="0"/>
          <a:ext cx="0" cy="0"/>
          <a:chOff x="0" y="0"/>
          <a:chExt cx="0" cy="0"/>
        </a:xfrm>
      </p:grpSpPr>
      <p:sp>
        <p:nvSpPr>
          <p:cNvPr id="334" name="Google Shape;334;p48"/>
          <p:cNvSpPr/>
          <p:nvPr/>
        </p:nvSpPr>
        <p:spPr>
          <a:xfrm>
            <a:off x="0" y="0"/>
            <a:ext cx="23343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5" name="Google Shape;335;p48"/>
          <p:cNvSpPr>
            <a:spLocks noGrp="1"/>
          </p:cNvSpPr>
          <p:nvPr>
            <p:ph type="pic" idx="2"/>
          </p:nvPr>
        </p:nvSpPr>
        <p:spPr>
          <a:xfrm>
            <a:off x="129088" y="0"/>
            <a:ext cx="2205300" cy="6858000"/>
          </a:xfrm>
          <a:prstGeom prst="rect">
            <a:avLst/>
          </a:prstGeom>
          <a:solidFill>
            <a:schemeClr val="lt2"/>
          </a:solidFill>
          <a:ln>
            <a:noFill/>
          </a:ln>
        </p:spPr>
      </p:sp>
      <p:pic>
        <p:nvPicPr>
          <p:cNvPr id="336" name="Google Shape;336;p48"/>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37" name="Google Shape;337;p48"/>
          <p:cNvSpPr txBox="1">
            <a:spLocks noGrp="1"/>
          </p:cNvSpPr>
          <p:nvPr>
            <p:ph type="body" idx="1"/>
          </p:nvPr>
        </p:nvSpPr>
        <p:spPr>
          <a:xfrm>
            <a:off x="2653626" y="360000"/>
            <a:ext cx="81696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38" name="Google Shape;338;p48"/>
          <p:cNvSpPr txBox="1">
            <a:spLocks noGrp="1"/>
          </p:cNvSpPr>
          <p:nvPr>
            <p:ph type="body" idx="3"/>
          </p:nvPr>
        </p:nvSpPr>
        <p:spPr>
          <a:xfrm>
            <a:off x="2653989" y="1014413"/>
            <a:ext cx="81696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3_Title Slide">
  <p:cSld name="14_Title Slide">
    <p:spTree>
      <p:nvGrpSpPr>
        <p:cNvPr id="1" name="Shape 339"/>
        <p:cNvGrpSpPr/>
        <p:nvPr/>
      </p:nvGrpSpPr>
      <p:grpSpPr>
        <a:xfrm>
          <a:off x="0" y="0"/>
          <a:ext cx="0" cy="0"/>
          <a:chOff x="0" y="0"/>
          <a:chExt cx="0" cy="0"/>
        </a:xfrm>
      </p:grpSpPr>
      <p:sp>
        <p:nvSpPr>
          <p:cNvPr id="340" name="Google Shape;340;p49"/>
          <p:cNvSpPr/>
          <p:nvPr/>
        </p:nvSpPr>
        <p:spPr>
          <a:xfrm>
            <a:off x="0" y="0"/>
            <a:ext cx="23343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1" name="Google Shape;341;p49"/>
          <p:cNvSpPr>
            <a:spLocks noGrp="1"/>
          </p:cNvSpPr>
          <p:nvPr>
            <p:ph type="pic" idx="2"/>
          </p:nvPr>
        </p:nvSpPr>
        <p:spPr>
          <a:xfrm>
            <a:off x="129088" y="0"/>
            <a:ext cx="2205300" cy="6858000"/>
          </a:xfrm>
          <a:prstGeom prst="rect">
            <a:avLst/>
          </a:prstGeom>
          <a:solidFill>
            <a:schemeClr val="lt2"/>
          </a:solidFill>
          <a:ln>
            <a:noFill/>
          </a:ln>
        </p:spPr>
      </p:sp>
      <p:pic>
        <p:nvPicPr>
          <p:cNvPr id="342" name="Google Shape;342;p49"/>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43" name="Google Shape;343;p49"/>
          <p:cNvSpPr txBox="1">
            <a:spLocks noGrp="1"/>
          </p:cNvSpPr>
          <p:nvPr>
            <p:ph type="body" idx="1"/>
          </p:nvPr>
        </p:nvSpPr>
        <p:spPr>
          <a:xfrm>
            <a:off x="2653626" y="360000"/>
            <a:ext cx="81696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44" name="Google Shape;344;p49"/>
          <p:cNvSpPr txBox="1">
            <a:spLocks noGrp="1"/>
          </p:cNvSpPr>
          <p:nvPr>
            <p:ph type="body" idx="3"/>
          </p:nvPr>
        </p:nvSpPr>
        <p:spPr>
          <a:xfrm>
            <a:off x="2653989" y="1014413"/>
            <a:ext cx="81696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3_Title Slide">
  <p:cSld name="14_Title Slide 2">
    <p:spTree>
      <p:nvGrpSpPr>
        <p:cNvPr id="1" name="Shape 345"/>
        <p:cNvGrpSpPr/>
        <p:nvPr/>
      </p:nvGrpSpPr>
      <p:grpSpPr>
        <a:xfrm>
          <a:off x="0" y="0"/>
          <a:ext cx="0" cy="0"/>
          <a:chOff x="0" y="0"/>
          <a:chExt cx="0" cy="0"/>
        </a:xfrm>
      </p:grpSpPr>
      <p:sp>
        <p:nvSpPr>
          <p:cNvPr id="346" name="Google Shape;346;p50"/>
          <p:cNvSpPr/>
          <p:nvPr/>
        </p:nvSpPr>
        <p:spPr>
          <a:xfrm>
            <a:off x="0" y="0"/>
            <a:ext cx="2334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7" name="Google Shape;347;p50"/>
          <p:cNvSpPr>
            <a:spLocks noGrp="1"/>
          </p:cNvSpPr>
          <p:nvPr>
            <p:ph type="pic" idx="2"/>
          </p:nvPr>
        </p:nvSpPr>
        <p:spPr>
          <a:xfrm>
            <a:off x="129088" y="0"/>
            <a:ext cx="4420500" cy="6858000"/>
          </a:xfrm>
          <a:prstGeom prst="rect">
            <a:avLst/>
          </a:prstGeom>
          <a:solidFill>
            <a:schemeClr val="lt2"/>
          </a:solidFill>
          <a:ln>
            <a:noFill/>
          </a:ln>
        </p:spPr>
      </p:sp>
      <p:pic>
        <p:nvPicPr>
          <p:cNvPr id="348" name="Google Shape;348;p50"/>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49" name="Google Shape;349;p50"/>
          <p:cNvSpPr txBox="1">
            <a:spLocks noGrp="1"/>
          </p:cNvSpPr>
          <p:nvPr>
            <p:ph type="body" idx="1"/>
          </p:nvPr>
        </p:nvSpPr>
        <p:spPr>
          <a:xfrm>
            <a:off x="4906174" y="360000"/>
            <a:ext cx="59169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50" name="Google Shape;350;p50"/>
          <p:cNvSpPr txBox="1">
            <a:spLocks noGrp="1"/>
          </p:cNvSpPr>
          <p:nvPr>
            <p:ph type="body" idx="3"/>
          </p:nvPr>
        </p:nvSpPr>
        <p:spPr>
          <a:xfrm>
            <a:off x="4906537" y="1014413"/>
            <a:ext cx="59169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3_Title Slide">
  <p:cSld name="Full Text Green">
    <p:spTree>
      <p:nvGrpSpPr>
        <p:cNvPr id="1" name="Shape 351"/>
        <p:cNvGrpSpPr/>
        <p:nvPr/>
      </p:nvGrpSpPr>
      <p:grpSpPr>
        <a:xfrm>
          <a:off x="0" y="0"/>
          <a:ext cx="0" cy="0"/>
          <a:chOff x="0" y="0"/>
          <a:chExt cx="0" cy="0"/>
        </a:xfrm>
      </p:grpSpPr>
      <p:sp>
        <p:nvSpPr>
          <p:cNvPr id="352" name="Google Shape;352;p51"/>
          <p:cNvSpPr/>
          <p:nvPr/>
        </p:nvSpPr>
        <p:spPr>
          <a:xfrm>
            <a:off x="0" y="0"/>
            <a:ext cx="10416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3" name="Google Shape;353;p51"/>
          <p:cNvSpPr/>
          <p:nvPr/>
        </p:nvSpPr>
        <p:spPr>
          <a:xfrm>
            <a:off x="0" y="0"/>
            <a:ext cx="861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4" name="Google Shape;354;p51"/>
          <p:cNvPicPr preferRelativeResize="0"/>
          <p:nvPr/>
        </p:nvPicPr>
        <p:blipFill rotWithShape="1">
          <a:blip r:embed="rId2">
            <a:alphaModFix/>
          </a:blip>
          <a:srcRect/>
          <a:stretch/>
        </p:blipFill>
        <p:spPr>
          <a:xfrm>
            <a:off x="11292000" y="0"/>
            <a:ext cx="900000" cy="900000"/>
          </a:xfrm>
          <a:prstGeom prst="rect">
            <a:avLst/>
          </a:prstGeom>
          <a:noFill/>
          <a:ln>
            <a:noFill/>
          </a:ln>
        </p:spPr>
      </p:pic>
      <p:sp>
        <p:nvSpPr>
          <p:cNvPr id="355" name="Google Shape;355;p51"/>
          <p:cNvSpPr txBox="1">
            <a:spLocks noGrp="1"/>
          </p:cNvSpPr>
          <p:nvPr>
            <p:ph type="body" idx="1"/>
          </p:nvPr>
        </p:nvSpPr>
        <p:spPr>
          <a:xfrm>
            <a:off x="360000" y="360000"/>
            <a:ext cx="10463100" cy="53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1000"/>
              </a:spcBef>
              <a:spcAft>
                <a:spcPts val="0"/>
              </a:spcAft>
              <a:buClr>
                <a:schemeClr val="accent1"/>
              </a:buClr>
              <a:buSzPts val="3200"/>
              <a:buNone/>
              <a:defRPr sz="3200" i="1">
                <a:solidFill>
                  <a:schemeClr val="accent1"/>
                </a:solidFill>
                <a:latin typeface="Mulish SemiBold"/>
                <a:ea typeface="Mulish SemiBold"/>
                <a:cs typeface="Mulish SemiBold"/>
                <a:sym typeface="Mulish SemiBold"/>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56" name="Google Shape;356;p51"/>
          <p:cNvSpPr txBox="1">
            <a:spLocks noGrp="1"/>
          </p:cNvSpPr>
          <p:nvPr>
            <p:ph type="body" idx="2"/>
          </p:nvPr>
        </p:nvSpPr>
        <p:spPr>
          <a:xfrm>
            <a:off x="360363" y="1014413"/>
            <a:ext cx="10463100" cy="54831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dk2"/>
              </a:buClr>
              <a:buSzPts val="2800"/>
              <a:buChar char="•"/>
              <a:defRPr>
                <a:latin typeface="Mulish"/>
                <a:ea typeface="Mulish"/>
                <a:cs typeface="Mulish"/>
                <a:sym typeface="Mulish"/>
              </a:defRPr>
            </a:lvl1pPr>
            <a:lvl2pPr marL="914400" lvl="1" indent="-381000" algn="l" rtl="0">
              <a:lnSpc>
                <a:spcPct val="90000"/>
              </a:lnSpc>
              <a:spcBef>
                <a:spcPts val="500"/>
              </a:spcBef>
              <a:spcAft>
                <a:spcPts val="0"/>
              </a:spcAft>
              <a:buClr>
                <a:schemeClr val="dk2"/>
              </a:buClr>
              <a:buSzPts val="2400"/>
              <a:buChar char="•"/>
              <a:defRPr>
                <a:latin typeface="Mulish"/>
                <a:ea typeface="Mulish"/>
                <a:cs typeface="Mulish"/>
                <a:sym typeface="Mulish"/>
              </a:defRPr>
            </a:lvl2pPr>
            <a:lvl3pPr marL="1371600" lvl="2" indent="-355600" algn="l" rtl="0">
              <a:lnSpc>
                <a:spcPct val="90000"/>
              </a:lnSpc>
              <a:spcBef>
                <a:spcPts val="500"/>
              </a:spcBef>
              <a:spcAft>
                <a:spcPts val="0"/>
              </a:spcAft>
              <a:buClr>
                <a:schemeClr val="dk2"/>
              </a:buClr>
              <a:buSzPts val="2000"/>
              <a:buChar char="•"/>
              <a:defRPr>
                <a:latin typeface="Mulish"/>
                <a:ea typeface="Mulish"/>
                <a:cs typeface="Mulish"/>
                <a:sym typeface="Mulish"/>
              </a:defRPr>
            </a:lvl3pPr>
            <a:lvl4pPr marL="1828800" lvl="3" indent="-342900" algn="l" rtl="0">
              <a:lnSpc>
                <a:spcPct val="90000"/>
              </a:lnSpc>
              <a:spcBef>
                <a:spcPts val="500"/>
              </a:spcBef>
              <a:spcAft>
                <a:spcPts val="0"/>
              </a:spcAft>
              <a:buClr>
                <a:schemeClr val="dk2"/>
              </a:buClr>
              <a:buSzPts val="1800"/>
              <a:buChar char="•"/>
              <a:defRPr>
                <a:latin typeface="Mulish"/>
                <a:ea typeface="Mulish"/>
                <a:cs typeface="Mulish"/>
                <a:sym typeface="Mulish"/>
              </a:defRPr>
            </a:lvl4pPr>
            <a:lvl5pPr marL="2286000" lvl="4" indent="-342900" algn="l" rtl="0">
              <a:lnSpc>
                <a:spcPct val="90000"/>
              </a:lnSpc>
              <a:spcBef>
                <a:spcPts val="500"/>
              </a:spcBef>
              <a:spcAft>
                <a:spcPts val="0"/>
              </a:spcAft>
              <a:buClr>
                <a:schemeClr val="dk2"/>
              </a:buClr>
              <a:buSzPts val="1800"/>
              <a:buChar char="•"/>
              <a:defRPr>
                <a:latin typeface="Mulish"/>
                <a:ea typeface="Mulish"/>
                <a:cs typeface="Mulish"/>
                <a:sym typeface="Mulish"/>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35"/>
        <p:cNvGrpSpPr/>
        <p:nvPr/>
      </p:nvGrpSpPr>
      <p:grpSpPr>
        <a:xfrm>
          <a:off x="0" y="0"/>
          <a:ext cx="0" cy="0"/>
          <a:chOff x="0" y="0"/>
          <a:chExt cx="0" cy="0"/>
        </a:xfrm>
      </p:grpSpPr>
      <p:sp>
        <p:nvSpPr>
          <p:cNvPr id="36" name="Google Shape;36;p5"/>
          <p:cNvSpPr>
            <a:spLocks noGrp="1"/>
          </p:cNvSpPr>
          <p:nvPr>
            <p:ph type="pic" idx="2"/>
          </p:nvPr>
        </p:nvSpPr>
        <p:spPr>
          <a:xfrm>
            <a:off x="0" y="3429001"/>
            <a:ext cx="3048000" cy="3429000"/>
          </a:xfrm>
          <a:prstGeom prst="rect">
            <a:avLst/>
          </a:prstGeom>
          <a:solidFill>
            <a:schemeClr val="lt1"/>
          </a:solidFill>
          <a:ln>
            <a:noFill/>
          </a:ln>
        </p:spPr>
      </p:sp>
      <p:sp>
        <p:nvSpPr>
          <p:cNvPr id="37" name="Google Shape;37;p5"/>
          <p:cNvSpPr>
            <a:spLocks noGrp="1"/>
          </p:cNvSpPr>
          <p:nvPr>
            <p:ph type="pic" idx="3"/>
          </p:nvPr>
        </p:nvSpPr>
        <p:spPr>
          <a:xfrm>
            <a:off x="3048000" y="1"/>
            <a:ext cx="3048000" cy="3429000"/>
          </a:xfrm>
          <a:prstGeom prst="rect">
            <a:avLst/>
          </a:prstGeom>
          <a:solidFill>
            <a:schemeClr val="lt1"/>
          </a:solidFill>
          <a:ln>
            <a:noFill/>
          </a:ln>
        </p:spPr>
      </p:sp>
      <p:sp>
        <p:nvSpPr>
          <p:cNvPr id="38" name="Google Shape;38;p5"/>
          <p:cNvSpPr/>
          <p:nvPr/>
        </p:nvSpPr>
        <p:spPr>
          <a:xfrm>
            <a:off x="0" y="0"/>
            <a:ext cx="3048000" cy="3429000"/>
          </a:xfrm>
          <a:prstGeom prst="rect">
            <a:avLst/>
          </a:prstGeom>
          <a:solidFill>
            <a:srgbClr val="1558A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9" name="Google Shape;39;p5"/>
          <p:cNvSpPr/>
          <p:nvPr/>
        </p:nvSpPr>
        <p:spPr>
          <a:xfrm>
            <a:off x="3048000" y="3429000"/>
            <a:ext cx="3048000" cy="342900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 name="Google Shape;40;p5"/>
          <p:cNvSpPr>
            <a:spLocks noGrp="1"/>
          </p:cNvSpPr>
          <p:nvPr>
            <p:ph type="pic" idx="4"/>
          </p:nvPr>
        </p:nvSpPr>
        <p:spPr>
          <a:xfrm>
            <a:off x="-7" y="5935092"/>
            <a:ext cx="918000" cy="918000"/>
          </a:xfrm>
          <a:prstGeom prst="rect">
            <a:avLst/>
          </a:prstGeom>
          <a:noFill/>
          <a:ln>
            <a:noFill/>
          </a:ln>
        </p:spPr>
      </p:sp>
      <p:sp>
        <p:nvSpPr>
          <p:cNvPr id="41" name="Google Shape;41;p5"/>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42" name="Google Shape;42;p5"/>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357"/>
        <p:cNvGrpSpPr/>
        <p:nvPr/>
      </p:nvGrpSpPr>
      <p:grpSpPr>
        <a:xfrm>
          <a:off x="0" y="0"/>
          <a:ext cx="0" cy="0"/>
          <a:chOff x="0" y="0"/>
          <a:chExt cx="0" cy="0"/>
        </a:xfrm>
      </p:grpSpPr>
      <p:sp>
        <p:nvSpPr>
          <p:cNvPr id="358" name="Google Shape;358;p52"/>
          <p:cNvSpPr/>
          <p:nvPr/>
        </p:nvSpPr>
        <p:spPr>
          <a:xfrm>
            <a:off x="13231947" y="6084143"/>
            <a:ext cx="901200" cy="934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359" name="Google Shape;359;p52"/>
          <p:cNvSpPr>
            <a:spLocks noGrp="1"/>
          </p:cNvSpPr>
          <p:nvPr>
            <p:ph type="pic" idx="2"/>
          </p:nvPr>
        </p:nvSpPr>
        <p:spPr>
          <a:xfrm>
            <a:off x="13231947" y="6104022"/>
            <a:ext cx="901200" cy="901200"/>
          </a:xfrm>
          <a:prstGeom prst="rect">
            <a:avLst/>
          </a:prstGeom>
          <a:noFill/>
          <a:ln>
            <a:noFill/>
          </a:ln>
        </p:spPr>
      </p:sp>
      <p:sp>
        <p:nvSpPr>
          <p:cNvPr id="360" name="Google Shape;360;p52"/>
          <p:cNvSpPr/>
          <p:nvPr/>
        </p:nvSpPr>
        <p:spPr>
          <a:xfrm>
            <a:off x="13384347" y="6256422"/>
            <a:ext cx="901200" cy="901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52"/>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362" name="Google Shape;362;p52"/>
          <p:cNvSpPr txBox="1"/>
          <p:nvPr/>
        </p:nvSpPr>
        <p:spPr>
          <a:xfrm>
            <a:off x="353116" y="613012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363" name="Google Shape;363;p52"/>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43"/>
        <p:cNvGrpSpPr/>
        <p:nvPr/>
      </p:nvGrpSpPr>
      <p:grpSpPr>
        <a:xfrm>
          <a:off x="0" y="0"/>
          <a:ext cx="0" cy="0"/>
          <a:chOff x="0" y="0"/>
          <a:chExt cx="0" cy="0"/>
        </a:xfrm>
      </p:grpSpPr>
      <p:pic>
        <p:nvPicPr>
          <p:cNvPr id="44" name="Google Shape;44;p6"/>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45" name="Google Shape;45;p6"/>
          <p:cNvSpPr txBox="1">
            <a:spLocks noGrp="1"/>
          </p:cNvSpPr>
          <p:nvPr>
            <p:ph type="subTitle" idx="1"/>
          </p:nvPr>
        </p:nvSpPr>
        <p:spPr>
          <a:xfrm>
            <a:off x="457200" y="1371600"/>
            <a:ext cx="10825893" cy="4563506"/>
          </a:xfrm>
          <a:prstGeom prst="rect">
            <a:avLst/>
          </a:prstGeom>
          <a:noFill/>
          <a:ln>
            <a:noFill/>
          </a:ln>
        </p:spPr>
        <p:txBody>
          <a:bodyPr spcFirstLastPara="1" wrap="square" lIns="91425" tIns="45700" rIns="91425" bIns="45700" anchor="t" anchorCtr="0">
            <a:normAutofit/>
          </a:bodyPr>
          <a:lstStyle>
            <a:lvl1pPr lvl="0" algn="l">
              <a:lnSpc>
                <a:spcPct val="150000"/>
              </a:lnSpc>
              <a:spcBef>
                <a:spcPts val="1000"/>
              </a:spcBef>
              <a:spcAft>
                <a:spcPts val="0"/>
              </a:spcAft>
              <a:buClr>
                <a:schemeClr val="dk1"/>
              </a:buClr>
              <a:buSzPts val="1800"/>
              <a:buFont typeface="Arial"/>
              <a:buChar char="•"/>
              <a:defRPr sz="1800">
                <a:solidFill>
                  <a:schemeClr val="dk1"/>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6" name="Google Shape;46;p6"/>
          <p:cNvSpPr>
            <a:spLocks noGrp="1"/>
          </p:cNvSpPr>
          <p:nvPr>
            <p:ph type="pic" idx="2"/>
          </p:nvPr>
        </p:nvSpPr>
        <p:spPr>
          <a:xfrm>
            <a:off x="13568021" y="6710021"/>
            <a:ext cx="918000" cy="918000"/>
          </a:xfrm>
          <a:prstGeom prst="rect">
            <a:avLst/>
          </a:prstGeom>
          <a:noFill/>
          <a:ln>
            <a:noFill/>
          </a:ln>
        </p:spPr>
      </p:sp>
      <p:sp>
        <p:nvSpPr>
          <p:cNvPr id="47" name="Google Shape;47;p6"/>
          <p:cNvSpPr txBox="1">
            <a:spLocks noGrp="1"/>
          </p:cNvSpPr>
          <p:nvPr>
            <p:ph type="ctrTitle"/>
          </p:nvPr>
        </p:nvSpPr>
        <p:spPr>
          <a:xfrm>
            <a:off x="457200" y="365760"/>
            <a:ext cx="7287768" cy="553998"/>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3600"/>
              <a:buFont typeface="Trebuchet MS"/>
              <a:buNone/>
              <a:defRPr sz="3600" b="1">
                <a:solidFill>
                  <a:schemeClr val="accen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
          <p:cNvSpPr>
            <a:spLocks noGrp="1"/>
          </p:cNvSpPr>
          <p:nvPr>
            <p:ph type="pic" idx="3"/>
          </p:nvPr>
        </p:nvSpPr>
        <p:spPr>
          <a:xfrm>
            <a:off x="-7" y="5935092"/>
            <a:ext cx="918000" cy="918000"/>
          </a:xfrm>
          <a:prstGeom prst="rect">
            <a:avLst/>
          </a:prstGeom>
          <a:noFill/>
          <a:ln>
            <a:noFill/>
          </a:ln>
        </p:spPr>
      </p:sp>
      <p:sp>
        <p:nvSpPr>
          <p:cNvPr id="49" name="Google Shape;49;p6"/>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50" name="Google Shape;50;p6"/>
          <p:cNvPicPr preferRelativeResize="0"/>
          <p:nvPr/>
        </p:nvPicPr>
        <p:blipFill rotWithShape="1">
          <a:blip r:embed="rId3">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_Title and Content">
  <p:cSld name="27_Title and Content">
    <p:spTree>
      <p:nvGrpSpPr>
        <p:cNvPr id="1" name="Shape 51"/>
        <p:cNvGrpSpPr/>
        <p:nvPr/>
      </p:nvGrpSpPr>
      <p:grpSpPr>
        <a:xfrm>
          <a:off x="0" y="0"/>
          <a:ext cx="0" cy="0"/>
          <a:chOff x="0" y="0"/>
          <a:chExt cx="0" cy="0"/>
        </a:xfrm>
      </p:grpSpPr>
      <p:sp>
        <p:nvSpPr>
          <p:cNvPr id="52" name="Google Shape;52;p7"/>
          <p:cNvSpPr/>
          <p:nvPr/>
        </p:nvSpPr>
        <p:spPr>
          <a:xfrm>
            <a:off x="11141765" y="1371600"/>
            <a:ext cx="1050235" cy="548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53" name="Google Shape;53;p7"/>
          <p:cNvSpPr>
            <a:spLocks noGrp="1"/>
          </p:cNvSpPr>
          <p:nvPr>
            <p:ph type="pic" idx="2"/>
          </p:nvPr>
        </p:nvSpPr>
        <p:spPr>
          <a:xfrm>
            <a:off x="0" y="1371600"/>
            <a:ext cx="2975429" cy="3294063"/>
          </a:xfrm>
          <a:prstGeom prst="rect">
            <a:avLst/>
          </a:prstGeom>
          <a:solidFill>
            <a:schemeClr val="lt2"/>
          </a:solidFill>
          <a:ln>
            <a:noFill/>
          </a:ln>
        </p:spPr>
      </p:sp>
      <p:sp>
        <p:nvSpPr>
          <p:cNvPr id="54" name="Google Shape;54;p7"/>
          <p:cNvSpPr>
            <a:spLocks noGrp="1"/>
          </p:cNvSpPr>
          <p:nvPr>
            <p:ph type="pic" idx="3"/>
          </p:nvPr>
        </p:nvSpPr>
        <p:spPr>
          <a:xfrm>
            <a:off x="3018971" y="1371600"/>
            <a:ext cx="2975429" cy="3294063"/>
          </a:xfrm>
          <a:prstGeom prst="rect">
            <a:avLst/>
          </a:prstGeom>
          <a:solidFill>
            <a:schemeClr val="lt2"/>
          </a:solidFill>
          <a:ln>
            <a:noFill/>
          </a:ln>
        </p:spPr>
      </p:sp>
      <p:sp>
        <p:nvSpPr>
          <p:cNvPr id="55" name="Google Shape;55;p7"/>
          <p:cNvSpPr>
            <a:spLocks noGrp="1"/>
          </p:cNvSpPr>
          <p:nvPr>
            <p:ph type="pic" idx="4"/>
          </p:nvPr>
        </p:nvSpPr>
        <p:spPr>
          <a:xfrm>
            <a:off x="6008914" y="1371600"/>
            <a:ext cx="3164115" cy="3294063"/>
          </a:xfrm>
          <a:prstGeom prst="rect">
            <a:avLst/>
          </a:prstGeom>
          <a:solidFill>
            <a:schemeClr val="lt2"/>
          </a:solidFill>
          <a:ln>
            <a:noFill/>
          </a:ln>
        </p:spPr>
      </p:sp>
      <p:sp>
        <p:nvSpPr>
          <p:cNvPr id="56" name="Google Shape;56;p7"/>
          <p:cNvSpPr>
            <a:spLocks noGrp="1"/>
          </p:cNvSpPr>
          <p:nvPr>
            <p:ph type="pic" idx="5"/>
          </p:nvPr>
        </p:nvSpPr>
        <p:spPr>
          <a:xfrm>
            <a:off x="9187543" y="1371600"/>
            <a:ext cx="2960915" cy="3294063"/>
          </a:xfrm>
          <a:prstGeom prst="rect">
            <a:avLst/>
          </a:prstGeom>
          <a:solidFill>
            <a:schemeClr val="lt2"/>
          </a:solidFill>
          <a:ln>
            <a:noFill/>
          </a:ln>
        </p:spPr>
      </p:sp>
      <p:sp>
        <p:nvSpPr>
          <p:cNvPr id="57" name="Google Shape;57;p7"/>
          <p:cNvSpPr>
            <a:spLocks noGrp="1"/>
          </p:cNvSpPr>
          <p:nvPr>
            <p:ph type="pic" idx="6"/>
          </p:nvPr>
        </p:nvSpPr>
        <p:spPr>
          <a:xfrm>
            <a:off x="13119652" y="5596863"/>
            <a:ext cx="901148" cy="901148"/>
          </a:xfrm>
          <a:prstGeom prst="rect">
            <a:avLst/>
          </a:prstGeom>
          <a:noFill/>
          <a:ln>
            <a:noFill/>
          </a:ln>
        </p:spPr>
      </p:sp>
      <p:pic>
        <p:nvPicPr>
          <p:cNvPr id="58" name="Google Shape;58;p7"/>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59" name="Google Shape;59;p7"/>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sp>
        <p:nvSpPr>
          <p:cNvPr id="60" name="Google Shape;60;p7"/>
          <p:cNvSpPr>
            <a:spLocks noGrp="1"/>
          </p:cNvSpPr>
          <p:nvPr>
            <p:ph type="pic" idx="7"/>
          </p:nvPr>
        </p:nvSpPr>
        <p:spPr>
          <a:xfrm>
            <a:off x="-7" y="5935092"/>
            <a:ext cx="918000" cy="918000"/>
          </a:xfrm>
          <a:prstGeom prst="rect">
            <a:avLst/>
          </a:prstGeom>
          <a:noFill/>
          <a:ln>
            <a:noFill/>
          </a:ln>
        </p:spPr>
      </p:sp>
      <p:pic>
        <p:nvPicPr>
          <p:cNvPr id="61" name="Google Shape;61;p7"/>
          <p:cNvPicPr preferRelativeResize="0"/>
          <p:nvPr/>
        </p:nvPicPr>
        <p:blipFill rotWithShape="1">
          <a:blip r:embed="rId3">
            <a:alphaModFix/>
          </a:blip>
          <a:srcRect r="55744"/>
          <a:stretch/>
        </p:blipFill>
        <p:spPr>
          <a:xfrm>
            <a:off x="11376975" y="0"/>
            <a:ext cx="815025" cy="819250"/>
          </a:xfrm>
          <a:prstGeom prst="rect">
            <a:avLst/>
          </a:prstGeom>
          <a:noFill/>
          <a:ln>
            <a:noFill/>
          </a:ln>
        </p:spPr>
      </p:pic>
      <p:sp>
        <p:nvSpPr>
          <p:cNvPr id="62" name="Google Shape;62;p7"/>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63"/>
        <p:cNvGrpSpPr/>
        <p:nvPr/>
      </p:nvGrpSpPr>
      <p:grpSpPr>
        <a:xfrm>
          <a:off x="0" y="0"/>
          <a:ext cx="0" cy="0"/>
          <a:chOff x="0" y="0"/>
          <a:chExt cx="0" cy="0"/>
        </a:xfrm>
      </p:grpSpPr>
      <p:sp>
        <p:nvSpPr>
          <p:cNvPr id="64" name="Google Shape;64;p8"/>
          <p:cNvSpPr/>
          <p:nvPr/>
        </p:nvSpPr>
        <p:spPr>
          <a:xfrm>
            <a:off x="13231947" y="6084143"/>
            <a:ext cx="901148" cy="934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65" name="Google Shape;65;p8"/>
          <p:cNvSpPr>
            <a:spLocks noGrp="1"/>
          </p:cNvSpPr>
          <p:nvPr>
            <p:ph type="pic" idx="2"/>
          </p:nvPr>
        </p:nvSpPr>
        <p:spPr>
          <a:xfrm>
            <a:off x="13231947" y="6104022"/>
            <a:ext cx="901148" cy="901148"/>
          </a:xfrm>
          <a:prstGeom prst="rect">
            <a:avLst/>
          </a:prstGeom>
          <a:noFill/>
          <a:ln>
            <a:noFill/>
          </a:ln>
        </p:spPr>
      </p:sp>
      <p:sp>
        <p:nvSpPr>
          <p:cNvPr id="66" name="Google Shape;66;p8"/>
          <p:cNvSpPr/>
          <p:nvPr/>
        </p:nvSpPr>
        <p:spPr>
          <a:xfrm flipH="1">
            <a:off x="6095999" y="0"/>
            <a:ext cx="1056571" cy="594360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7" name="Google Shape;67;p8"/>
          <p:cNvSpPr/>
          <p:nvPr/>
        </p:nvSpPr>
        <p:spPr>
          <a:xfrm>
            <a:off x="13384347" y="6256422"/>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8"/>
          <p:cNvSpPr txBox="1">
            <a:spLocks noGrp="1"/>
          </p:cNvSpPr>
          <p:nvPr>
            <p:ph type="ctrTitle"/>
          </p:nvPr>
        </p:nvSpPr>
        <p:spPr>
          <a:xfrm>
            <a:off x="400050" y="255350"/>
            <a:ext cx="5197800" cy="554100"/>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pic>
        <p:nvPicPr>
          <p:cNvPr id="69" name="Google Shape;69;p8"/>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70" name="Google Shape;70;p8"/>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71" name="Google Shape;71;p8"/>
          <p:cNvPicPr preferRelativeResize="0"/>
          <p:nvPr/>
        </p:nvPicPr>
        <p:blipFill rotWithShape="1">
          <a:blip r:embed="rId3">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5_Title Slide">
  <p:cSld name="25_Title Slide">
    <p:bg>
      <p:bgPr>
        <a:solidFill>
          <a:schemeClr val="lt1"/>
        </a:solidFill>
        <a:effectLst/>
      </p:bgPr>
    </p:bg>
    <p:spTree>
      <p:nvGrpSpPr>
        <p:cNvPr id="1" name="Shape 72"/>
        <p:cNvGrpSpPr/>
        <p:nvPr/>
      </p:nvGrpSpPr>
      <p:grpSpPr>
        <a:xfrm>
          <a:off x="0" y="0"/>
          <a:ext cx="0" cy="0"/>
          <a:chOff x="0" y="0"/>
          <a:chExt cx="0" cy="0"/>
        </a:xfrm>
      </p:grpSpPr>
      <p:sp>
        <p:nvSpPr>
          <p:cNvPr id="73" name="Google Shape;73;p9"/>
          <p:cNvSpPr/>
          <p:nvPr/>
        </p:nvSpPr>
        <p:spPr>
          <a:xfrm>
            <a:off x="0" y="0"/>
            <a:ext cx="7658100" cy="6858000"/>
          </a:xfrm>
          <a:custGeom>
            <a:avLst/>
            <a:gdLst/>
            <a:ahLst/>
            <a:cxnLst/>
            <a:rect l="l" t="t" r="r" b="b"/>
            <a:pathLst>
              <a:path w="7658100" h="6858000" extrusionOk="0">
                <a:moveTo>
                  <a:pt x="0" y="0"/>
                </a:moveTo>
                <a:lnTo>
                  <a:pt x="1729248" y="0"/>
                </a:lnTo>
                <a:lnTo>
                  <a:pt x="7658100" y="6858000"/>
                </a:lnTo>
                <a:lnTo>
                  <a:pt x="0" y="685800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9"/>
          <p:cNvSpPr>
            <a:spLocks noGrp="1"/>
          </p:cNvSpPr>
          <p:nvPr>
            <p:ph type="pic" idx="2"/>
          </p:nvPr>
        </p:nvSpPr>
        <p:spPr>
          <a:xfrm>
            <a:off x="1132113" y="1301250"/>
            <a:ext cx="4738411" cy="2989870"/>
          </a:xfrm>
          <a:prstGeom prst="rect">
            <a:avLst/>
          </a:prstGeom>
          <a:solidFill>
            <a:schemeClr val="lt1"/>
          </a:solidFill>
          <a:ln>
            <a:noFill/>
          </a:ln>
        </p:spPr>
      </p:sp>
      <p:sp>
        <p:nvSpPr>
          <p:cNvPr id="75" name="Google Shape;75;p9"/>
          <p:cNvSpPr>
            <a:spLocks noGrp="1"/>
          </p:cNvSpPr>
          <p:nvPr>
            <p:ph type="pic" idx="3"/>
          </p:nvPr>
        </p:nvSpPr>
        <p:spPr>
          <a:xfrm>
            <a:off x="-7" y="5935092"/>
            <a:ext cx="918000" cy="918000"/>
          </a:xfrm>
          <a:prstGeom prst="rect">
            <a:avLst/>
          </a:prstGeom>
          <a:noFill/>
          <a:ln>
            <a:noFill/>
          </a:ln>
        </p:spPr>
      </p:sp>
      <p:sp>
        <p:nvSpPr>
          <p:cNvPr id="76" name="Google Shape;76;p9"/>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77" name="Google Shape;77;p9"/>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1_Blank 2">
    <p:spTree>
      <p:nvGrpSpPr>
        <p:cNvPr id="1" name="Shape 78"/>
        <p:cNvGrpSpPr/>
        <p:nvPr/>
      </p:nvGrpSpPr>
      <p:grpSpPr>
        <a:xfrm>
          <a:off x="0" y="0"/>
          <a:ext cx="0" cy="0"/>
          <a:chOff x="0" y="0"/>
          <a:chExt cx="0" cy="0"/>
        </a:xfrm>
      </p:grpSpPr>
      <p:sp>
        <p:nvSpPr>
          <p:cNvPr id="79" name="Google Shape;79;p10"/>
          <p:cNvSpPr/>
          <p:nvPr/>
        </p:nvSpPr>
        <p:spPr>
          <a:xfrm>
            <a:off x="13231947" y="6084143"/>
            <a:ext cx="901148" cy="93427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0" name="Google Shape;80;p10"/>
          <p:cNvSpPr>
            <a:spLocks noGrp="1"/>
          </p:cNvSpPr>
          <p:nvPr>
            <p:ph type="pic" idx="2"/>
          </p:nvPr>
        </p:nvSpPr>
        <p:spPr>
          <a:xfrm>
            <a:off x="13231947" y="6104022"/>
            <a:ext cx="901148" cy="901148"/>
          </a:xfrm>
          <a:prstGeom prst="rect">
            <a:avLst/>
          </a:prstGeom>
          <a:noFill/>
          <a:ln>
            <a:noFill/>
          </a:ln>
        </p:spPr>
      </p:sp>
      <p:sp>
        <p:nvSpPr>
          <p:cNvPr id="81" name="Google Shape;81;p10"/>
          <p:cNvSpPr/>
          <p:nvPr/>
        </p:nvSpPr>
        <p:spPr>
          <a:xfrm>
            <a:off x="13384347" y="6256422"/>
            <a:ext cx="901148" cy="90114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2" name="Google Shape;82;p10"/>
          <p:cNvPicPr preferRelativeResize="0"/>
          <p:nvPr/>
        </p:nvPicPr>
        <p:blipFill rotWithShape="1">
          <a:blip r:embed="rId2">
            <a:alphaModFix/>
          </a:blip>
          <a:srcRect t="50573" r="38243"/>
          <a:stretch/>
        </p:blipFill>
        <p:spPr>
          <a:xfrm>
            <a:off x="0" y="373500"/>
            <a:ext cx="400050" cy="435950"/>
          </a:xfrm>
          <a:prstGeom prst="rect">
            <a:avLst/>
          </a:prstGeom>
          <a:noFill/>
          <a:ln>
            <a:noFill/>
          </a:ln>
        </p:spPr>
      </p:pic>
      <p:sp>
        <p:nvSpPr>
          <p:cNvPr id="83" name="Google Shape;83;p10"/>
          <p:cNvSpPr txBox="1">
            <a:spLocks noGrp="1"/>
          </p:cNvSpPr>
          <p:nvPr>
            <p:ph type="ctrTitle"/>
          </p:nvPr>
        </p:nvSpPr>
        <p:spPr>
          <a:xfrm>
            <a:off x="400050" y="255350"/>
            <a:ext cx="7287900" cy="554100"/>
          </a:xfrm>
          <a:prstGeom prst="rect">
            <a:avLst/>
          </a:prstGeom>
          <a:noFill/>
          <a:ln>
            <a:noFill/>
          </a:ln>
        </p:spPr>
        <p:txBody>
          <a:bodyPr spcFirstLastPara="1" wrap="square" lIns="91425" tIns="0" rIns="91425" bIns="0" anchor="t" anchorCtr="0">
            <a:spAutoFit/>
          </a:bodyPr>
          <a:lstStyle>
            <a:lvl1pPr lvl="0" algn="l">
              <a:lnSpc>
                <a:spcPct val="100000"/>
              </a:lnSpc>
              <a:spcBef>
                <a:spcPts val="0"/>
              </a:spcBef>
              <a:spcAft>
                <a:spcPts val="0"/>
              </a:spcAft>
              <a:buClr>
                <a:schemeClr val="accent1"/>
              </a:buClr>
              <a:buSzPts val="4000"/>
              <a:buFont typeface="Trebuchet MS"/>
              <a:buNone/>
              <a:defRPr sz="4000" b="1">
                <a:solidFill>
                  <a:schemeClr val="accent1"/>
                </a:solidFill>
                <a:latin typeface="Arial"/>
                <a:ea typeface="Arial"/>
                <a:cs typeface="Arial"/>
                <a:sym typeface="Arial"/>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sp>
        <p:nvSpPr>
          <p:cNvPr id="84" name="Google Shape;84;p10"/>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Arial"/>
              <a:ea typeface="Arial"/>
              <a:cs typeface="Arial"/>
              <a:sym typeface="Arial"/>
            </a:endParaRPr>
          </a:p>
        </p:txBody>
      </p:sp>
      <p:sp>
        <p:nvSpPr>
          <p:cNvPr id="85" name="Google Shape;85;p10"/>
          <p:cNvSpPr>
            <a:spLocks noGrp="1"/>
          </p:cNvSpPr>
          <p:nvPr>
            <p:ph type="pic" idx="3"/>
          </p:nvPr>
        </p:nvSpPr>
        <p:spPr>
          <a:xfrm>
            <a:off x="-7" y="5935092"/>
            <a:ext cx="918000" cy="918000"/>
          </a:xfrm>
          <a:prstGeom prst="rect">
            <a:avLst/>
          </a:prstGeom>
          <a:noFill/>
          <a:ln>
            <a:noFill/>
          </a:ln>
        </p:spPr>
      </p:sp>
      <p:sp>
        <p:nvSpPr>
          <p:cNvPr id="86" name="Google Shape;86;p10"/>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87" name="Google Shape;87;p10"/>
          <p:cNvPicPr preferRelativeResize="0"/>
          <p:nvPr/>
        </p:nvPicPr>
        <p:blipFill rotWithShape="1">
          <a:blip r:embed="rId3">
            <a:alphaModFix/>
          </a:blip>
          <a:srcRect r="55744"/>
          <a:stretch/>
        </p:blipFill>
        <p:spPr>
          <a:xfrm>
            <a:off x="11376975" y="0"/>
            <a:ext cx="815025" cy="81925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88"/>
        <p:cNvGrpSpPr/>
        <p:nvPr/>
      </p:nvGrpSpPr>
      <p:grpSpPr>
        <a:xfrm>
          <a:off x="0" y="0"/>
          <a:ext cx="0" cy="0"/>
          <a:chOff x="0" y="0"/>
          <a:chExt cx="0" cy="0"/>
        </a:xfrm>
      </p:grpSpPr>
      <p:sp>
        <p:nvSpPr>
          <p:cNvPr id="89" name="Google Shape;89;p11"/>
          <p:cNvSpPr>
            <a:spLocks noGrp="1"/>
          </p:cNvSpPr>
          <p:nvPr>
            <p:ph type="pic" idx="2"/>
          </p:nvPr>
        </p:nvSpPr>
        <p:spPr>
          <a:xfrm>
            <a:off x="1035855" y="1232115"/>
            <a:ext cx="4031545" cy="4425186"/>
          </a:xfrm>
          <a:prstGeom prst="rect">
            <a:avLst/>
          </a:prstGeom>
          <a:solidFill>
            <a:srgbClr val="BFBFBF"/>
          </a:solidFill>
          <a:ln>
            <a:noFill/>
          </a:ln>
        </p:spPr>
      </p:sp>
      <p:sp>
        <p:nvSpPr>
          <p:cNvPr id="90" name="Google Shape;90;p11"/>
          <p:cNvSpPr txBox="1"/>
          <p:nvPr/>
        </p:nvSpPr>
        <p:spPr>
          <a:xfrm>
            <a:off x="11305816" y="6079874"/>
            <a:ext cx="573600" cy="421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1"/>
                </a:solidFill>
                <a:latin typeface="Arial"/>
                <a:ea typeface="Arial"/>
                <a:cs typeface="Arial"/>
                <a:sym typeface="Arial"/>
              </a:rPr>
              <a:t>‹#›</a:t>
            </a:fld>
            <a:endParaRPr sz="1400" b="0" i="0" u="none" strike="noStrike" cap="none">
              <a:solidFill>
                <a:schemeClr val="dk1"/>
              </a:solidFill>
              <a:latin typeface="Arial"/>
              <a:ea typeface="Arial"/>
              <a:cs typeface="Arial"/>
              <a:sym typeface="Arial"/>
            </a:endParaRPr>
          </a:p>
        </p:txBody>
      </p:sp>
      <p:pic>
        <p:nvPicPr>
          <p:cNvPr id="91" name="Google Shape;91;p11"/>
          <p:cNvPicPr preferRelativeResize="0"/>
          <p:nvPr/>
        </p:nvPicPr>
        <p:blipFill rotWithShape="1">
          <a:blip r:embed="rId2">
            <a:alphaModFix/>
          </a:blip>
          <a:srcRect r="55744"/>
          <a:stretch/>
        </p:blipFill>
        <p:spPr>
          <a:xfrm>
            <a:off x="11376975" y="0"/>
            <a:ext cx="815025" cy="8192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97" name="Google Shape;97;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8" name="Google Shape;98;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5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99" name="Google Shape;99;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100" name="Google Shape;100;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9"/>
        <p:cNvGrpSpPr/>
        <p:nvPr/>
      </p:nvGrpSpPr>
      <p:grpSpPr>
        <a:xfrm>
          <a:off x="0" y="0"/>
          <a:ext cx="0" cy="0"/>
          <a:chOff x="0" y="0"/>
          <a:chExt cx="0" cy="0"/>
        </a:xfrm>
      </p:grpSpPr>
      <p:sp>
        <p:nvSpPr>
          <p:cNvPr id="280" name="Google Shape;280;p3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81" name="Google Shape;281;p3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83" r:id="rId1"/>
    <p:sldLayoutId id="2147483685"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3"/>
          <p:cNvSpPr>
            <a:spLocks noGrp="1"/>
          </p:cNvSpPr>
          <p:nvPr>
            <p:ph type="pic" idx="3"/>
          </p:nvPr>
        </p:nvSpPr>
        <p:spPr>
          <a:xfrm>
            <a:off x="-7" y="-8"/>
            <a:ext cx="918000" cy="918000"/>
          </a:xfrm>
          <a:prstGeom prst="rect">
            <a:avLst/>
          </a:prstGeom>
        </p:spPr>
        <p:txBody>
          <a:bodyPr/>
          <a:lstStyle/>
          <a:p>
            <a:endParaRPr lang="en-GB"/>
          </a:p>
        </p:txBody>
      </p:sp>
      <p:pic>
        <p:nvPicPr>
          <p:cNvPr id="370" name="Google Shape;370;p53"/>
          <p:cNvPicPr preferRelativeResize="0"/>
          <p:nvPr/>
        </p:nvPicPr>
        <p:blipFill rotWithShape="1">
          <a:blip r:embed="rId3">
            <a:alphaModFix/>
          </a:blip>
          <a:srcRect l="2797" r="406"/>
          <a:stretch/>
        </p:blipFill>
        <p:spPr>
          <a:xfrm>
            <a:off x="0" y="0"/>
            <a:ext cx="12191999" cy="6921501"/>
          </a:xfrm>
          <a:prstGeom prst="rect">
            <a:avLst/>
          </a:prstGeom>
          <a:noFill/>
          <a:ln>
            <a:noFill/>
          </a:ln>
        </p:spPr>
      </p:pic>
      <p:sp>
        <p:nvSpPr>
          <p:cNvPr id="371" name="Google Shape;371;p53"/>
          <p:cNvSpPr txBox="1"/>
          <p:nvPr/>
        </p:nvSpPr>
        <p:spPr>
          <a:xfrm>
            <a:off x="203450" y="262875"/>
            <a:ext cx="6483000" cy="7656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1700">
                <a:solidFill>
                  <a:schemeClr val="lt1"/>
                </a:solidFill>
                <a:latin typeface="Mulish ExtraBold"/>
                <a:ea typeface="Mulish ExtraBold"/>
                <a:cs typeface="Mulish ExtraBold"/>
                <a:sym typeface="Mulish ExtraBold"/>
              </a:rPr>
              <a:t>OCTOBER 2024 </a:t>
            </a:r>
            <a:br>
              <a:rPr lang="en-US" sz="1700">
                <a:solidFill>
                  <a:schemeClr val="lt1"/>
                </a:solidFill>
                <a:latin typeface="Mulish ExtraBold"/>
                <a:ea typeface="Mulish ExtraBold"/>
                <a:cs typeface="Mulish ExtraBold"/>
                <a:sym typeface="Mulish ExtraBold"/>
              </a:rPr>
            </a:br>
            <a:r>
              <a:rPr lang="en-US" sz="1700">
                <a:solidFill>
                  <a:schemeClr val="lt1"/>
                </a:solidFill>
                <a:latin typeface="Mulish ExtraBold"/>
                <a:ea typeface="Mulish ExtraBold"/>
                <a:cs typeface="Mulish ExtraBold"/>
                <a:sym typeface="Mulish ExtraBold"/>
              </a:rPr>
              <a:t>SNOMED INTERNATIONAL BUSINESS MEETINGS</a:t>
            </a:r>
            <a:endParaRPr sz="1700" i="0" u="none" strike="noStrike" cap="none">
              <a:solidFill>
                <a:schemeClr val="lt1"/>
              </a:solidFill>
              <a:latin typeface="Mulish ExtraBold"/>
              <a:ea typeface="Mulish ExtraBold"/>
              <a:cs typeface="Mulish ExtraBold"/>
              <a:sym typeface="Mulish ExtraBold"/>
            </a:endParaRPr>
          </a:p>
        </p:txBody>
      </p:sp>
      <p:sp>
        <p:nvSpPr>
          <p:cNvPr id="372" name="Google Shape;372;p53"/>
          <p:cNvSpPr txBox="1"/>
          <p:nvPr/>
        </p:nvSpPr>
        <p:spPr>
          <a:xfrm>
            <a:off x="342900" y="5750400"/>
            <a:ext cx="6483000" cy="7656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1700" b="1" dirty="0">
                <a:solidFill>
                  <a:schemeClr val="lt1"/>
                </a:solidFill>
                <a:latin typeface="Mulish"/>
                <a:ea typeface="Mulish"/>
                <a:cs typeface="Mulish"/>
                <a:sym typeface="Mulish"/>
              </a:rPr>
              <a:t>22</a:t>
            </a:r>
            <a:r>
              <a:rPr lang="en-US" sz="1700" b="1" baseline="30000" dirty="0">
                <a:solidFill>
                  <a:schemeClr val="lt1"/>
                </a:solidFill>
                <a:latin typeface="Mulish"/>
                <a:ea typeface="Mulish"/>
                <a:cs typeface="Mulish"/>
                <a:sym typeface="Mulish"/>
              </a:rPr>
              <a:t>nd</a:t>
            </a:r>
            <a:r>
              <a:rPr lang="en-US" sz="1700" b="1" dirty="0">
                <a:solidFill>
                  <a:schemeClr val="lt1"/>
                </a:solidFill>
                <a:latin typeface="Mulish"/>
                <a:ea typeface="Mulish"/>
                <a:cs typeface="Mulish"/>
                <a:sym typeface="Mulish"/>
              </a:rPr>
              <a:t>, October 2024</a:t>
            </a:r>
            <a:br>
              <a:rPr lang="en-US" sz="1700" b="1" dirty="0">
                <a:solidFill>
                  <a:schemeClr val="lt1"/>
                </a:solidFill>
                <a:latin typeface="Mulish"/>
                <a:ea typeface="Mulish"/>
                <a:cs typeface="Mulish"/>
                <a:sym typeface="Mulish"/>
              </a:rPr>
            </a:br>
            <a:r>
              <a:rPr lang="en-US" sz="1700" b="1" dirty="0">
                <a:solidFill>
                  <a:schemeClr val="lt1"/>
                </a:solidFill>
                <a:latin typeface="Mulish"/>
                <a:ea typeface="Mulish"/>
                <a:cs typeface="Mulish"/>
                <a:sym typeface="Mulish"/>
              </a:rPr>
              <a:t>SEOUL, REPUBLIC OF KOREA</a:t>
            </a:r>
            <a:endParaRPr sz="1700" b="1" i="0" u="none" strike="noStrike" cap="none" dirty="0">
              <a:solidFill>
                <a:schemeClr val="lt1"/>
              </a:solidFill>
              <a:latin typeface="Mulish"/>
              <a:ea typeface="Mulish"/>
              <a:cs typeface="Mulish"/>
              <a:sym typeface="Mulish"/>
            </a:endParaRPr>
          </a:p>
        </p:txBody>
      </p:sp>
      <p:sp>
        <p:nvSpPr>
          <p:cNvPr id="373" name="Google Shape;373;p53"/>
          <p:cNvSpPr txBox="1"/>
          <p:nvPr/>
        </p:nvSpPr>
        <p:spPr>
          <a:xfrm>
            <a:off x="180600" y="2156550"/>
            <a:ext cx="10746600" cy="15924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4400" dirty="0">
                <a:solidFill>
                  <a:schemeClr val="lt1"/>
                </a:solidFill>
                <a:latin typeface="Mulish Black"/>
                <a:ea typeface="Mulish Black"/>
                <a:cs typeface="Mulish Black"/>
                <a:sym typeface="Mulish Black"/>
              </a:rPr>
              <a:t>ICCR/SNOMED international collaboration</a:t>
            </a:r>
            <a:endParaRPr sz="4400" dirty="0">
              <a:solidFill>
                <a:schemeClr val="lt1"/>
              </a:solidFill>
              <a:latin typeface="Mulish Black"/>
              <a:ea typeface="Mulish Black"/>
              <a:cs typeface="Mulish Black"/>
              <a:sym typeface="Mulish Black"/>
            </a:endParaRPr>
          </a:p>
        </p:txBody>
      </p:sp>
      <p:sp>
        <p:nvSpPr>
          <p:cNvPr id="2" name="TextBox 1">
            <a:extLst>
              <a:ext uri="{FF2B5EF4-FFF2-40B4-BE49-F238E27FC236}">
                <a16:creationId xmlns:a16="http://schemas.microsoft.com/office/drawing/2014/main" id="{C0DD49B4-9179-07FF-7D7A-A0348DCAAADA}"/>
              </a:ext>
            </a:extLst>
          </p:cNvPr>
          <p:cNvSpPr txBox="1"/>
          <p:nvPr/>
        </p:nvSpPr>
        <p:spPr>
          <a:xfrm>
            <a:off x="342900" y="4725898"/>
            <a:ext cx="3836307" cy="523220"/>
          </a:xfrm>
          <a:prstGeom prst="rect">
            <a:avLst/>
          </a:prstGeom>
          <a:noFill/>
        </p:spPr>
        <p:txBody>
          <a:bodyPr wrap="none" rtlCol="0">
            <a:spAutoFit/>
          </a:bodyPr>
          <a:lstStyle/>
          <a:p>
            <a:r>
              <a:rPr lang="en-GB" dirty="0">
                <a:solidFill>
                  <a:schemeClr val="bg1"/>
                </a:solidFill>
              </a:rPr>
              <a:t>Ian Green – Global Clinical Engagement Lead</a:t>
            </a:r>
          </a:p>
          <a:p>
            <a:r>
              <a:rPr lang="en-GB" dirty="0">
                <a:solidFill>
                  <a:schemeClr val="bg1"/>
                </a:solidFill>
              </a:rPr>
              <a:t>Email: </a:t>
            </a:r>
            <a:r>
              <a:rPr lang="en-GB" dirty="0" err="1">
                <a:solidFill>
                  <a:schemeClr val="bg1"/>
                </a:solidFill>
              </a:rPr>
              <a:t>igr@snomed.org</a:t>
            </a:r>
            <a:endParaRPr lang="en-GB"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2">
          <a:extLst>
            <a:ext uri="{FF2B5EF4-FFF2-40B4-BE49-F238E27FC236}">
              <a16:creationId xmlns:a16="http://schemas.microsoft.com/office/drawing/2014/main" id="{BEBB6D81-FFAB-1B03-10C3-6359273D6F66}"/>
            </a:ext>
          </a:extLst>
        </p:cNvPr>
        <p:cNvGrpSpPr/>
        <p:nvPr/>
      </p:nvGrpSpPr>
      <p:grpSpPr>
        <a:xfrm>
          <a:off x="0" y="0"/>
          <a:ext cx="0" cy="0"/>
          <a:chOff x="0" y="0"/>
          <a:chExt cx="0" cy="0"/>
        </a:xfrm>
      </p:grpSpPr>
      <p:sp>
        <p:nvSpPr>
          <p:cNvPr id="413" name="Google Shape;413;p58">
            <a:extLst>
              <a:ext uri="{FF2B5EF4-FFF2-40B4-BE49-F238E27FC236}">
                <a16:creationId xmlns:a16="http://schemas.microsoft.com/office/drawing/2014/main" id="{226835E6-DE5D-2D7B-19D2-815DC55C48DD}"/>
              </a:ext>
            </a:extLst>
          </p:cNvPr>
          <p:cNvSpPr txBox="1"/>
          <p:nvPr/>
        </p:nvSpPr>
        <p:spPr>
          <a:xfrm>
            <a:off x="114475" y="64975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415" name="Google Shape;415;p58">
            <a:extLst>
              <a:ext uri="{FF2B5EF4-FFF2-40B4-BE49-F238E27FC236}">
                <a16:creationId xmlns:a16="http://schemas.microsoft.com/office/drawing/2014/main" id="{E80EB7B8-57B9-4E23-A77A-C7D684D9CBCF}"/>
              </a:ext>
            </a:extLst>
          </p:cNvPr>
          <p:cNvSpPr txBox="1"/>
          <p:nvPr/>
        </p:nvSpPr>
        <p:spPr>
          <a:xfrm>
            <a:off x="3371875" y="255375"/>
            <a:ext cx="8820000" cy="984885"/>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3200" b="1" dirty="0">
                <a:solidFill>
                  <a:srgbClr val="233F79"/>
                </a:solidFill>
                <a:latin typeface="Mulish"/>
                <a:ea typeface="Mulish"/>
                <a:cs typeface="Mulish"/>
                <a:sym typeface="Mulish"/>
              </a:rPr>
              <a:t>ICCR - International Collaboration on Cancer Reporting</a:t>
            </a:r>
            <a:endParaRPr sz="3200" b="1" dirty="0">
              <a:solidFill>
                <a:srgbClr val="233F79"/>
              </a:solidFill>
              <a:latin typeface="Mulish"/>
              <a:ea typeface="Mulish"/>
              <a:cs typeface="Mulish"/>
              <a:sym typeface="Mulish"/>
            </a:endParaRPr>
          </a:p>
        </p:txBody>
      </p:sp>
      <p:pic>
        <p:nvPicPr>
          <p:cNvPr id="416" name="Google Shape;416;p58">
            <a:extLst>
              <a:ext uri="{FF2B5EF4-FFF2-40B4-BE49-F238E27FC236}">
                <a16:creationId xmlns:a16="http://schemas.microsoft.com/office/drawing/2014/main" id="{26A41496-9353-61D8-D61F-8D3D4D98E1DC}"/>
              </a:ext>
            </a:extLst>
          </p:cNvPr>
          <p:cNvPicPr preferRelativeResize="0"/>
          <p:nvPr/>
        </p:nvPicPr>
        <p:blipFill rotWithShape="1">
          <a:blip r:embed="rId3">
            <a:alphaModFix/>
          </a:blip>
          <a:srcRect l="33698" r="37168"/>
          <a:stretch/>
        </p:blipFill>
        <p:spPr>
          <a:xfrm>
            <a:off x="114475" y="-546"/>
            <a:ext cx="3000000" cy="6857999"/>
          </a:xfrm>
          <a:prstGeom prst="rect">
            <a:avLst/>
          </a:prstGeom>
          <a:noFill/>
          <a:ln>
            <a:noFill/>
          </a:ln>
        </p:spPr>
      </p:pic>
      <p:sp>
        <p:nvSpPr>
          <p:cNvPr id="2" name="Google Shape;407;p57">
            <a:extLst>
              <a:ext uri="{FF2B5EF4-FFF2-40B4-BE49-F238E27FC236}">
                <a16:creationId xmlns:a16="http://schemas.microsoft.com/office/drawing/2014/main" id="{51FB5378-2E62-6DB6-B974-A7B87B72B660}"/>
              </a:ext>
            </a:extLst>
          </p:cNvPr>
          <p:cNvSpPr txBox="1"/>
          <p:nvPr/>
        </p:nvSpPr>
        <p:spPr>
          <a:xfrm>
            <a:off x="3429000" y="1409205"/>
            <a:ext cx="8021700" cy="3269673"/>
          </a:xfrm>
          <a:prstGeom prst="rect">
            <a:avLst/>
          </a:prstGeom>
          <a:noFill/>
          <a:ln>
            <a:noFill/>
          </a:ln>
        </p:spPr>
        <p:txBody>
          <a:bodyPr spcFirstLastPara="1" wrap="square" lIns="91425" tIns="45700" rIns="91425" bIns="45700" anchor="t" anchorCtr="0">
            <a:noAutofit/>
          </a:bodyPr>
          <a:lstStyle/>
          <a:p>
            <a:pPr marL="457200" marR="0" lvl="0" indent="-457200" algn="l" rtl="0">
              <a:lnSpc>
                <a:spcPct val="130000"/>
              </a:lnSpc>
              <a:spcBef>
                <a:spcPts val="0"/>
              </a:spcBef>
              <a:spcAft>
                <a:spcPts val="0"/>
              </a:spcAft>
              <a:buClr>
                <a:schemeClr val="dk1"/>
              </a:buClr>
              <a:buSzPts val="3000"/>
              <a:buFont typeface="Arial"/>
              <a:buChar char="•"/>
            </a:pPr>
            <a:r>
              <a:rPr lang="en-GB" sz="2000" b="0" i="0" u="none" strike="noStrike" cap="none" dirty="0">
                <a:solidFill>
                  <a:schemeClr val="dk1"/>
                </a:solidFill>
                <a:latin typeface="Mulish"/>
                <a:ea typeface="Mulish"/>
                <a:cs typeface="Mulish"/>
                <a:sym typeface="Mulish"/>
              </a:rPr>
              <a:t>Pathology reports provide the fundamental information required for the treatment of all cancers. </a:t>
            </a:r>
            <a:endParaRPr lang="en-GB" sz="2000" dirty="0"/>
          </a:p>
          <a:p>
            <a:pPr marL="457200" marR="0" lvl="0" indent="-457200" algn="l" rtl="0">
              <a:lnSpc>
                <a:spcPct val="130000"/>
              </a:lnSpc>
              <a:spcBef>
                <a:spcPts val="0"/>
              </a:spcBef>
              <a:spcAft>
                <a:spcPts val="0"/>
              </a:spcAft>
              <a:buClr>
                <a:schemeClr val="dk1"/>
              </a:buClr>
              <a:buSzPts val="3000"/>
              <a:buFont typeface="Arial"/>
              <a:buChar char="•"/>
            </a:pPr>
            <a:r>
              <a:rPr lang="en-GB" sz="2000" b="0" i="0" u="none" strike="noStrike" cap="none" dirty="0">
                <a:solidFill>
                  <a:schemeClr val="dk1"/>
                </a:solidFill>
                <a:latin typeface="Mulish"/>
                <a:ea typeface="Mulish"/>
                <a:cs typeface="Mulish"/>
                <a:sym typeface="Mulish"/>
              </a:rPr>
              <a:t>The ICCR was founded by major pathology organisations from around the world to produce internationally standardised and evidence-based datasets for the pathology reporting of cancer. </a:t>
            </a:r>
            <a:endParaRPr lang="en-GB" sz="2000" dirty="0"/>
          </a:p>
          <a:p>
            <a:pPr marL="457200" marR="0" lvl="0" indent="-457200" algn="l" rtl="0">
              <a:lnSpc>
                <a:spcPct val="130000"/>
              </a:lnSpc>
              <a:spcBef>
                <a:spcPts val="0"/>
              </a:spcBef>
              <a:spcAft>
                <a:spcPts val="0"/>
              </a:spcAft>
              <a:buClr>
                <a:schemeClr val="dk1"/>
              </a:buClr>
              <a:buSzPts val="3000"/>
              <a:buFont typeface="Arial"/>
              <a:buChar char="•"/>
            </a:pPr>
            <a:r>
              <a:rPr lang="en-GB" sz="2000" b="0" i="0" u="none" strike="noStrike" cap="none" dirty="0">
                <a:solidFill>
                  <a:schemeClr val="dk1"/>
                </a:solidFill>
                <a:latin typeface="Mulish"/>
                <a:ea typeface="Mulish"/>
                <a:cs typeface="Mulish"/>
                <a:sym typeface="Mulish"/>
              </a:rPr>
              <a:t>The goal of the ICCR is to improve cancer patient outcomes worldwide and to advance international benchmarking in cancer management.</a:t>
            </a:r>
            <a:endParaRPr sz="1900" dirty="0">
              <a:solidFill>
                <a:srgbClr val="000000"/>
              </a:solidFill>
              <a:latin typeface="Mulish Medium"/>
              <a:ea typeface="Mulish Medium"/>
              <a:cs typeface="Mulish Medium"/>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grpSp>
        <p:nvGrpSpPr>
          <p:cNvPr id="3" name="Group 2">
            <a:extLst>
              <a:ext uri="{FF2B5EF4-FFF2-40B4-BE49-F238E27FC236}">
                <a16:creationId xmlns:a16="http://schemas.microsoft.com/office/drawing/2014/main" id="{A9ACBD80-B9A9-3C74-D5AA-0BA7D30F8C90}"/>
              </a:ext>
            </a:extLst>
          </p:cNvPr>
          <p:cNvGrpSpPr/>
          <p:nvPr/>
        </p:nvGrpSpPr>
        <p:grpSpPr>
          <a:xfrm>
            <a:off x="4625676" y="4624219"/>
            <a:ext cx="6312398" cy="2027681"/>
            <a:chOff x="3199737" y="4469844"/>
            <a:chExt cx="8877788" cy="2963090"/>
          </a:xfrm>
        </p:grpSpPr>
        <p:pic>
          <p:nvPicPr>
            <p:cNvPr id="4" name="Google Shape;49;p3" descr="A diagram of a brain&#10;&#10;Description automatically generated">
              <a:extLst>
                <a:ext uri="{FF2B5EF4-FFF2-40B4-BE49-F238E27FC236}">
                  <a16:creationId xmlns:a16="http://schemas.microsoft.com/office/drawing/2014/main" id="{C781DF4E-2B80-12A1-951D-4AD9F24E5CF1}"/>
                </a:ext>
              </a:extLst>
            </p:cNvPr>
            <p:cNvPicPr preferRelativeResize="0"/>
            <p:nvPr/>
          </p:nvPicPr>
          <p:blipFill rotWithShape="1">
            <a:blip r:embed="rId4">
              <a:alphaModFix/>
            </a:blip>
            <a:srcRect/>
            <a:stretch/>
          </p:blipFill>
          <p:spPr>
            <a:xfrm>
              <a:off x="3260222" y="4470992"/>
              <a:ext cx="3921283" cy="1608563"/>
            </a:xfrm>
            <a:prstGeom prst="rect">
              <a:avLst/>
            </a:prstGeom>
            <a:noFill/>
            <a:ln>
              <a:noFill/>
            </a:ln>
          </p:spPr>
        </p:pic>
        <p:pic>
          <p:nvPicPr>
            <p:cNvPr id="5" name="Google Shape;50;p3" descr="A blue and white circle with a logo of female reproductive organs&#10;&#10;Description automatically generated">
              <a:extLst>
                <a:ext uri="{FF2B5EF4-FFF2-40B4-BE49-F238E27FC236}">
                  <a16:creationId xmlns:a16="http://schemas.microsoft.com/office/drawing/2014/main" id="{2E84BC5B-D38E-EABA-D0DD-701B2BE5426A}"/>
                </a:ext>
              </a:extLst>
            </p:cNvPr>
            <p:cNvPicPr preferRelativeResize="0"/>
            <p:nvPr/>
          </p:nvPicPr>
          <p:blipFill rotWithShape="1">
            <a:blip r:embed="rId5">
              <a:alphaModFix/>
            </a:blip>
            <a:srcRect/>
            <a:stretch/>
          </p:blipFill>
          <p:spPr>
            <a:xfrm>
              <a:off x="6891756" y="4469844"/>
              <a:ext cx="3921282" cy="1628740"/>
            </a:xfrm>
            <a:prstGeom prst="rect">
              <a:avLst/>
            </a:prstGeom>
            <a:noFill/>
            <a:ln>
              <a:noFill/>
            </a:ln>
          </p:spPr>
        </p:pic>
        <p:pic>
          <p:nvPicPr>
            <p:cNvPr id="6" name="Google Shape;51;p3" descr="A logo of an eye&#10;&#10;Description automatically generated">
              <a:extLst>
                <a:ext uri="{FF2B5EF4-FFF2-40B4-BE49-F238E27FC236}">
                  <a16:creationId xmlns:a16="http://schemas.microsoft.com/office/drawing/2014/main" id="{720E35A4-402A-5204-1A4B-DDB4A21F1323}"/>
                </a:ext>
              </a:extLst>
            </p:cNvPr>
            <p:cNvPicPr preferRelativeResize="0"/>
            <p:nvPr/>
          </p:nvPicPr>
          <p:blipFill rotWithShape="1">
            <a:blip r:embed="rId6">
              <a:alphaModFix/>
            </a:blip>
            <a:srcRect/>
            <a:stretch/>
          </p:blipFill>
          <p:spPr>
            <a:xfrm>
              <a:off x="3199737" y="6019212"/>
              <a:ext cx="3921283" cy="1356825"/>
            </a:xfrm>
            <a:prstGeom prst="rect">
              <a:avLst/>
            </a:prstGeom>
            <a:noFill/>
            <a:ln>
              <a:noFill/>
            </a:ln>
          </p:spPr>
        </p:pic>
        <p:pic>
          <p:nvPicPr>
            <p:cNvPr id="7" name="Google Shape;52;p3" descr="A blue and white circle with a hand and bones in it&#10;&#10;Description automatically generated">
              <a:extLst>
                <a:ext uri="{FF2B5EF4-FFF2-40B4-BE49-F238E27FC236}">
                  <a16:creationId xmlns:a16="http://schemas.microsoft.com/office/drawing/2014/main" id="{B6747A96-17F4-243E-22C3-784B55CE512A}"/>
                </a:ext>
              </a:extLst>
            </p:cNvPr>
            <p:cNvPicPr preferRelativeResize="0"/>
            <p:nvPr/>
          </p:nvPicPr>
          <p:blipFill rotWithShape="1">
            <a:blip r:embed="rId7">
              <a:alphaModFix/>
            </a:blip>
            <a:srcRect/>
            <a:stretch/>
          </p:blipFill>
          <p:spPr>
            <a:xfrm>
              <a:off x="6891755" y="6060716"/>
              <a:ext cx="3921283" cy="1372218"/>
            </a:xfrm>
            <a:prstGeom prst="rect">
              <a:avLst/>
            </a:prstGeom>
            <a:noFill/>
            <a:ln>
              <a:noFill/>
            </a:ln>
          </p:spPr>
        </p:pic>
        <p:pic>
          <p:nvPicPr>
            <p:cNvPr id="8" name="Google Shape;53;p3" descr="A blue circle with a logo of urinary&#10;&#10;Description automatically generated">
              <a:extLst>
                <a:ext uri="{FF2B5EF4-FFF2-40B4-BE49-F238E27FC236}">
                  <a16:creationId xmlns:a16="http://schemas.microsoft.com/office/drawing/2014/main" id="{FE1FEBB0-19FF-37B2-9B28-E55E05A84C2D}"/>
                </a:ext>
              </a:extLst>
            </p:cNvPr>
            <p:cNvPicPr preferRelativeResize="0"/>
            <p:nvPr/>
          </p:nvPicPr>
          <p:blipFill rotWithShape="1">
            <a:blip r:embed="rId8">
              <a:alphaModFix/>
            </a:blip>
            <a:srcRect/>
            <a:stretch/>
          </p:blipFill>
          <p:spPr>
            <a:xfrm>
              <a:off x="10725580" y="5081468"/>
              <a:ext cx="1351945" cy="1416057"/>
            </a:xfrm>
            <a:prstGeom prst="rect">
              <a:avLst/>
            </a:prstGeom>
            <a:noFill/>
            <a:ln>
              <a:noFill/>
            </a:ln>
          </p:spPr>
        </p:pic>
      </p:grpSp>
    </p:spTree>
    <p:extLst>
      <p:ext uri="{BB962C8B-B14F-4D97-AF65-F5344CB8AC3E}">
        <p14:creationId xmlns:p14="http://schemas.microsoft.com/office/powerpoint/2010/main" val="3372122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pic>
        <p:nvPicPr>
          <p:cNvPr id="405" name="Google Shape;405;p57"/>
          <p:cNvPicPr preferRelativeResize="0"/>
          <p:nvPr/>
        </p:nvPicPr>
        <p:blipFill rotWithShape="1">
          <a:blip r:embed="rId3">
            <a:alphaModFix/>
          </a:blip>
          <a:srcRect l="10880" r="59965"/>
          <a:stretch/>
        </p:blipFill>
        <p:spPr>
          <a:xfrm>
            <a:off x="102096" y="0"/>
            <a:ext cx="3000003" cy="6857999"/>
          </a:xfrm>
          <a:prstGeom prst="rect">
            <a:avLst/>
          </a:prstGeom>
          <a:noFill/>
          <a:ln>
            <a:noFill/>
          </a:ln>
        </p:spPr>
      </p:pic>
      <p:sp>
        <p:nvSpPr>
          <p:cNvPr id="406" name="Google Shape;406;p57"/>
          <p:cNvSpPr txBox="1"/>
          <p:nvPr/>
        </p:nvSpPr>
        <p:spPr>
          <a:xfrm>
            <a:off x="114475" y="64975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408" name="Google Shape;408;p57"/>
          <p:cNvSpPr txBox="1"/>
          <p:nvPr/>
        </p:nvSpPr>
        <p:spPr>
          <a:xfrm>
            <a:off x="3371875" y="360475"/>
            <a:ext cx="88200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Requirements</a:t>
            </a:r>
            <a:endParaRPr sz="4000" b="1" dirty="0">
              <a:solidFill>
                <a:srgbClr val="233F79"/>
              </a:solidFill>
              <a:latin typeface="Mulish"/>
              <a:ea typeface="Mulish"/>
              <a:cs typeface="Mulish"/>
              <a:sym typeface="Mulish"/>
            </a:endParaRPr>
          </a:p>
        </p:txBody>
      </p:sp>
      <p:sp>
        <p:nvSpPr>
          <p:cNvPr id="2" name="Google Shape;47;p3">
            <a:extLst>
              <a:ext uri="{FF2B5EF4-FFF2-40B4-BE49-F238E27FC236}">
                <a16:creationId xmlns:a16="http://schemas.microsoft.com/office/drawing/2014/main" id="{6D52D611-343D-B7E3-1F9C-ACFA9D2BF75C}"/>
              </a:ext>
            </a:extLst>
          </p:cNvPr>
          <p:cNvSpPr/>
          <p:nvPr/>
        </p:nvSpPr>
        <p:spPr>
          <a:xfrm>
            <a:off x="23415875" y="12727075"/>
            <a:ext cx="293688" cy="299110"/>
          </a:xfrm>
          <a:prstGeom prst="rect">
            <a:avLst/>
          </a:prstGeom>
          <a:solidFill>
            <a:srgbClr val="F0F3F4"/>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5600"/>
              <a:buFont typeface="Ubuntu"/>
              <a:buNone/>
            </a:pPr>
            <a:endParaRPr sz="5600" b="0" i="0" u="none" strike="noStrike" cap="none">
              <a:solidFill>
                <a:srgbClr val="000000"/>
              </a:solidFill>
              <a:latin typeface="Helvetica Neue Light"/>
              <a:ea typeface="Helvetica Neue Light"/>
              <a:cs typeface="Helvetica Neue Light"/>
              <a:sym typeface="Helvetica Neue Light"/>
            </a:endParaRPr>
          </a:p>
        </p:txBody>
      </p:sp>
      <p:sp>
        <p:nvSpPr>
          <p:cNvPr id="3" name="Google Shape;48;p3">
            <a:extLst>
              <a:ext uri="{FF2B5EF4-FFF2-40B4-BE49-F238E27FC236}">
                <a16:creationId xmlns:a16="http://schemas.microsoft.com/office/drawing/2014/main" id="{D11F55C7-07BE-3AE5-9E08-EA67FDF998DC}"/>
              </a:ext>
            </a:extLst>
          </p:cNvPr>
          <p:cNvSpPr txBox="1"/>
          <p:nvPr/>
        </p:nvSpPr>
        <p:spPr>
          <a:xfrm>
            <a:off x="23400000" y="12826651"/>
            <a:ext cx="306694" cy="1984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Ubuntu"/>
              <a:buNone/>
            </a:pPr>
            <a:fld id="{00000000-1234-1234-1234-123412341234}" type="slidenum">
              <a:rPr lang="en-GB" sz="2400" b="1" i="0" u="none" strike="noStrike" cap="none">
                <a:solidFill>
                  <a:srgbClr val="000000"/>
                </a:solidFill>
                <a:latin typeface="Ubuntu"/>
                <a:ea typeface="Ubuntu"/>
                <a:cs typeface="Ubuntu"/>
                <a:sym typeface="Ubuntu"/>
              </a:rPr>
              <a:t>3</a:t>
            </a:fld>
            <a:endParaRPr sz="2400" b="1" i="0" u="none" strike="noStrike" cap="none">
              <a:solidFill>
                <a:srgbClr val="000000"/>
              </a:solidFill>
              <a:latin typeface="Ubuntu"/>
              <a:ea typeface="Ubuntu"/>
              <a:cs typeface="Ubuntu"/>
              <a:sym typeface="Ubuntu"/>
            </a:endParaRPr>
          </a:p>
        </p:txBody>
      </p:sp>
      <p:sp>
        <p:nvSpPr>
          <p:cNvPr id="10" name="Google Shape;414;p58">
            <a:extLst>
              <a:ext uri="{FF2B5EF4-FFF2-40B4-BE49-F238E27FC236}">
                <a16:creationId xmlns:a16="http://schemas.microsoft.com/office/drawing/2014/main" id="{96CB53DF-40A2-A6D3-4312-D0A492BE56EF}"/>
              </a:ext>
            </a:extLst>
          </p:cNvPr>
          <p:cNvSpPr txBox="1"/>
          <p:nvPr/>
        </p:nvSpPr>
        <p:spPr>
          <a:xfrm>
            <a:off x="3371875" y="1043525"/>
            <a:ext cx="8021700" cy="54540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1000"/>
              </a:spcBef>
              <a:spcAft>
                <a:spcPts val="0"/>
              </a:spcAft>
              <a:buFont typeface="Arial" panose="020B0604020202020204" pitchFamily="34" charset="0"/>
              <a:buChar char="•"/>
            </a:pPr>
            <a:r>
              <a:rPr lang="en-GB" sz="1600" b="0" i="0" u="none" strike="noStrike" cap="none" dirty="0">
                <a:solidFill>
                  <a:srgbClr val="000000"/>
                </a:solidFill>
                <a:highlight>
                  <a:srgbClr val="FFFFFF"/>
                </a:highlight>
                <a:latin typeface="Trebuchet MS"/>
                <a:ea typeface="Trebuchet MS"/>
                <a:cs typeface="Trebuchet MS"/>
                <a:sym typeface="Trebuchet MS"/>
              </a:rPr>
              <a:t>ICCR reports - 62 across the different cancers, are used globally except in the US and Canada.</a:t>
            </a:r>
            <a:endParaRPr lang="en-GB" sz="1600" dirty="0"/>
          </a:p>
          <a:p>
            <a:pPr marL="285750" marR="0" lvl="0" indent="-285750" algn="just" rtl="0">
              <a:lnSpc>
                <a:spcPct val="100000"/>
              </a:lnSpc>
              <a:spcBef>
                <a:spcPts val="1000"/>
              </a:spcBef>
              <a:spcAft>
                <a:spcPts val="0"/>
              </a:spcAft>
              <a:buFont typeface="Arial" panose="020B0604020202020204" pitchFamily="34" charset="0"/>
              <a:buChar char="•"/>
            </a:pPr>
            <a:r>
              <a:rPr lang="en-GB" sz="1600" b="0" i="0" u="none" strike="noStrike" cap="none" dirty="0">
                <a:solidFill>
                  <a:srgbClr val="000000"/>
                </a:solidFill>
                <a:highlight>
                  <a:srgbClr val="FFFFFF"/>
                </a:highlight>
                <a:latin typeface="Trebuchet MS"/>
                <a:ea typeface="Trebuchet MS"/>
                <a:cs typeface="Trebuchet MS"/>
                <a:sym typeface="Trebuchet MS"/>
              </a:rPr>
              <a:t>Reports use the TNM cancer Staging produced by UICC (Union for International Cancer Control) - agreement in place for content to be added to SNOMED CT. </a:t>
            </a:r>
          </a:p>
          <a:p>
            <a:pPr marL="0" marR="0" lvl="0" indent="0" algn="just" rtl="0">
              <a:lnSpc>
                <a:spcPct val="100000"/>
              </a:lnSpc>
              <a:spcBef>
                <a:spcPts val="1000"/>
              </a:spcBef>
              <a:spcAft>
                <a:spcPts val="0"/>
              </a:spcAft>
              <a:buNone/>
            </a:pPr>
            <a:r>
              <a:rPr lang="en-GB" sz="1600" b="1" i="1" u="none" strike="noStrike" cap="none" dirty="0">
                <a:solidFill>
                  <a:srgbClr val="000000"/>
                </a:solidFill>
                <a:highlight>
                  <a:srgbClr val="FFFFFF"/>
                </a:highlight>
                <a:latin typeface="Trebuchet MS"/>
                <a:ea typeface="Trebuchet MS"/>
                <a:cs typeface="Trebuchet MS"/>
                <a:sym typeface="Trebuchet MS"/>
              </a:rPr>
              <a:t>NOTE</a:t>
            </a:r>
            <a:r>
              <a:rPr lang="en-GB" sz="1600" b="0" i="1" u="none" strike="noStrike" cap="none" dirty="0">
                <a:solidFill>
                  <a:srgbClr val="000000"/>
                </a:solidFill>
                <a:highlight>
                  <a:srgbClr val="FFFFFF"/>
                </a:highlight>
                <a:latin typeface="Trebuchet MS"/>
                <a:ea typeface="Trebuchet MS"/>
                <a:cs typeface="Trebuchet MS"/>
                <a:sym typeface="Trebuchet MS"/>
              </a:rPr>
              <a:t>: Currently there is no binding to SNOMED CT. </a:t>
            </a:r>
          </a:p>
          <a:p>
            <a:pPr marL="285750" marR="0" lvl="0" indent="-285750" algn="just" rtl="0">
              <a:lnSpc>
                <a:spcPct val="100000"/>
              </a:lnSpc>
              <a:spcBef>
                <a:spcPts val="1000"/>
              </a:spcBef>
              <a:spcAft>
                <a:spcPts val="0"/>
              </a:spcAft>
              <a:buFont typeface="Arial" panose="020B0604020202020204" pitchFamily="34" charset="0"/>
              <a:buChar char="•"/>
            </a:pPr>
            <a:r>
              <a:rPr lang="en-GB" sz="1600" b="0" i="0" u="none" strike="noStrike" cap="none" dirty="0">
                <a:solidFill>
                  <a:srgbClr val="000000"/>
                </a:solidFill>
                <a:highlight>
                  <a:srgbClr val="FFFFFF"/>
                </a:highlight>
                <a:latin typeface="Trebuchet MS"/>
                <a:ea typeface="Trebuchet MS"/>
                <a:cs typeface="Trebuchet MS"/>
                <a:sym typeface="Trebuchet MS"/>
              </a:rPr>
              <a:t>US and Canada use the College of American Pathologists (CAP) cancer reporting forms - bindings to SNOMED CT already available</a:t>
            </a:r>
            <a:endParaRPr lang="en-GB" sz="44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Font typeface="Arial" panose="020B0604020202020204" pitchFamily="34" charset="0"/>
              <a:buChar char="•"/>
            </a:pPr>
            <a:r>
              <a:rPr lang="en-GB" sz="1600" b="0" i="0" u="none" strike="noStrike" cap="none" dirty="0">
                <a:solidFill>
                  <a:srgbClr val="000000"/>
                </a:solidFill>
                <a:highlight>
                  <a:srgbClr val="FFFFFF"/>
                </a:highlight>
                <a:latin typeface="Trebuchet MS"/>
                <a:ea typeface="Trebuchet MS"/>
                <a:cs typeface="Trebuchet MS"/>
                <a:sym typeface="Trebuchet MS"/>
              </a:rPr>
              <a:t>Outside of the US, ICCR reports are used by pathologists in most countries globally for Cancer reporting. </a:t>
            </a:r>
            <a:endParaRPr lang="en-GB" sz="1600" b="1" i="0" u="none" strike="noStrike" cap="none" dirty="0">
              <a:solidFill>
                <a:srgbClr val="000000"/>
              </a:solidFill>
              <a:highlight>
                <a:srgbClr val="FFFFFF"/>
              </a:highlight>
              <a:latin typeface="Trebuchet MS"/>
              <a:ea typeface="Trebuchet MS"/>
              <a:cs typeface="Trebuchet MS"/>
              <a:sym typeface="Trebuchet MS"/>
            </a:endParaRPr>
          </a:p>
          <a:p>
            <a:pPr marL="0" marR="0" lvl="0" indent="0" algn="l" rtl="0">
              <a:lnSpc>
                <a:spcPct val="100000"/>
              </a:lnSpc>
              <a:spcBef>
                <a:spcPts val="1000"/>
              </a:spcBef>
              <a:spcAft>
                <a:spcPts val="0"/>
              </a:spcAft>
              <a:buNone/>
            </a:pPr>
            <a:r>
              <a:rPr lang="en-GB" sz="1600" b="1" i="0" u="none" strike="noStrike" cap="none" dirty="0">
                <a:solidFill>
                  <a:srgbClr val="000000"/>
                </a:solidFill>
                <a:highlight>
                  <a:srgbClr val="FFFFFF"/>
                </a:highlight>
                <a:latin typeface="Trebuchet MS"/>
                <a:ea typeface="Trebuchet MS"/>
                <a:cs typeface="Trebuchet MS"/>
                <a:sym typeface="Trebuchet MS"/>
              </a:rPr>
              <a:t>Member requirements</a:t>
            </a:r>
          </a:p>
          <a:p>
            <a:pPr marL="285750" marR="0" lvl="0" indent="-285750" algn="l" rtl="0">
              <a:lnSpc>
                <a:spcPct val="100000"/>
              </a:lnSpc>
              <a:spcBef>
                <a:spcPts val="1000"/>
              </a:spcBef>
              <a:spcAft>
                <a:spcPts val="0"/>
              </a:spcAft>
              <a:buFont typeface="Arial" panose="020B0604020202020204" pitchFamily="34" charset="0"/>
              <a:buChar char="•"/>
            </a:pPr>
            <a:r>
              <a:rPr lang="en-GB" sz="1600" b="0" i="0" u="none" strike="noStrike" cap="none" dirty="0">
                <a:solidFill>
                  <a:srgbClr val="000000"/>
                </a:solidFill>
                <a:highlight>
                  <a:srgbClr val="FFFFFF"/>
                </a:highlight>
                <a:latin typeface="Trebuchet MS"/>
                <a:ea typeface="Trebuchet MS"/>
                <a:cs typeface="Trebuchet MS"/>
                <a:sym typeface="Trebuchet MS"/>
              </a:rPr>
              <a:t>8 Member countries have come forward to date supporting the ICCR collaboration and the proposed work in writing to SNOMED international</a:t>
            </a:r>
          </a:p>
          <a:p>
            <a:pPr marR="0" lvl="0" algn="l" rtl="0">
              <a:lnSpc>
                <a:spcPct val="100000"/>
              </a:lnSpc>
              <a:spcBef>
                <a:spcPts val="1000"/>
              </a:spcBef>
              <a:spcAft>
                <a:spcPts val="0"/>
              </a:spcAft>
            </a:pPr>
            <a:endParaRPr lang="en-GB" sz="1600" b="0" i="0" u="none" strike="noStrike" cap="none" dirty="0">
              <a:solidFill>
                <a:srgbClr val="000000"/>
              </a:solidFill>
              <a:highlight>
                <a:srgbClr val="FFFFFF"/>
              </a:highlight>
              <a:latin typeface="Trebuchet MS"/>
              <a:ea typeface="Trebuchet MS"/>
              <a:cs typeface="Trebuchet MS"/>
              <a:sym typeface="Trebuchet MS"/>
            </a:endParaRPr>
          </a:p>
          <a:p>
            <a:pPr marL="0" marR="0" lvl="0" indent="0" algn="l" rtl="0">
              <a:lnSpc>
                <a:spcPct val="100000"/>
              </a:lnSpc>
              <a:spcBef>
                <a:spcPts val="0"/>
              </a:spcBef>
              <a:spcAft>
                <a:spcPts val="0"/>
              </a:spcAft>
              <a:buNone/>
            </a:pPr>
            <a:r>
              <a:rPr lang="en-GB" sz="1600" b="0" i="0" u="none" strike="noStrike" cap="none" dirty="0">
                <a:solidFill>
                  <a:srgbClr val="000000"/>
                </a:solidFill>
                <a:highlight>
                  <a:srgbClr val="FFFFFF"/>
                </a:highlight>
                <a:latin typeface="Trebuchet MS"/>
                <a:ea typeface="Trebuchet MS"/>
                <a:cs typeface="Trebuchet MS"/>
                <a:sym typeface="Trebuchet MS"/>
              </a:rPr>
              <a:t>	Switzerland	India</a:t>
            </a:r>
            <a:endParaRPr lang="en-GB" sz="1600" dirty="0"/>
          </a:p>
          <a:p>
            <a:pPr marL="0" marR="0" lvl="0" indent="0" algn="l" rtl="0">
              <a:lnSpc>
                <a:spcPct val="100000"/>
              </a:lnSpc>
              <a:spcBef>
                <a:spcPts val="1000"/>
              </a:spcBef>
              <a:spcAft>
                <a:spcPts val="0"/>
              </a:spcAft>
              <a:buNone/>
            </a:pPr>
            <a:r>
              <a:rPr lang="en-GB" sz="1600" b="0" i="0" u="none" strike="noStrike" cap="none" dirty="0">
                <a:solidFill>
                  <a:srgbClr val="000000"/>
                </a:solidFill>
                <a:highlight>
                  <a:srgbClr val="FFFFFF"/>
                </a:highlight>
                <a:latin typeface="Trebuchet MS"/>
                <a:ea typeface="Trebuchet MS"/>
                <a:cs typeface="Trebuchet MS"/>
                <a:sym typeface="Trebuchet MS"/>
              </a:rPr>
              <a:t>	Croatia		Korea</a:t>
            </a:r>
          </a:p>
          <a:p>
            <a:pPr marL="0" marR="0" lvl="0" indent="0" algn="l" rtl="0">
              <a:lnSpc>
                <a:spcPct val="100000"/>
              </a:lnSpc>
              <a:spcBef>
                <a:spcPts val="1000"/>
              </a:spcBef>
              <a:spcAft>
                <a:spcPts val="0"/>
              </a:spcAft>
              <a:buNone/>
            </a:pPr>
            <a:r>
              <a:rPr lang="en-GB" sz="1600" dirty="0">
                <a:highlight>
                  <a:srgbClr val="FFFFFF"/>
                </a:highlight>
                <a:latin typeface="Trebuchet MS"/>
                <a:ea typeface="Trebuchet MS"/>
                <a:cs typeface="Trebuchet MS"/>
                <a:sym typeface="Trebuchet MS"/>
              </a:rPr>
              <a:t>	</a:t>
            </a:r>
            <a:r>
              <a:rPr lang="en-GB" sz="1600" b="0" i="0" u="none" strike="noStrike" cap="none" dirty="0">
                <a:solidFill>
                  <a:srgbClr val="000000"/>
                </a:solidFill>
                <a:highlight>
                  <a:srgbClr val="FFFFFF"/>
                </a:highlight>
                <a:latin typeface="Trebuchet MS"/>
                <a:ea typeface="Trebuchet MS"/>
                <a:cs typeface="Trebuchet MS"/>
                <a:sym typeface="Trebuchet MS"/>
              </a:rPr>
              <a:t>Belgium		Malta</a:t>
            </a:r>
            <a:endParaRPr lang="en-GB" sz="1600" dirty="0"/>
          </a:p>
          <a:p>
            <a:pPr>
              <a:spcBef>
                <a:spcPts val="1000"/>
              </a:spcBef>
            </a:pPr>
            <a:r>
              <a:rPr lang="en-GB" sz="1600" b="0" i="0" u="none" strike="noStrike" cap="none" dirty="0">
                <a:solidFill>
                  <a:srgbClr val="000000"/>
                </a:solidFill>
                <a:highlight>
                  <a:srgbClr val="FFFFFF"/>
                </a:highlight>
                <a:latin typeface="Trebuchet MS"/>
                <a:ea typeface="Trebuchet MS"/>
                <a:cs typeface="Trebuchet MS"/>
                <a:sym typeface="Trebuchet MS"/>
              </a:rPr>
              <a:t>	Cyprus		Germany</a:t>
            </a:r>
            <a:endParaRPr lang="en-GB" sz="1600" b="0" i="0" u="none" strike="noStrike" cap="none" dirty="0">
              <a:solidFill>
                <a:srgbClr val="000000"/>
              </a:solidFill>
              <a:latin typeface="Arial"/>
              <a:ea typeface="Arial"/>
              <a:cs typeface="Arial"/>
              <a:sym typeface="Arial"/>
            </a:endParaRPr>
          </a:p>
          <a:p>
            <a:pPr marL="0" marR="0" lvl="0" indent="0" algn="l" rtl="0">
              <a:lnSpc>
                <a:spcPct val="100000"/>
              </a:lnSpc>
              <a:spcBef>
                <a:spcPts val="1000"/>
              </a:spcBef>
              <a:spcAft>
                <a:spcPts val="0"/>
              </a:spcAft>
              <a:buNone/>
            </a:pPr>
            <a:endParaRPr lang="en-GB" sz="1600" dirty="0"/>
          </a:p>
          <a:p>
            <a:pPr marL="285750" marR="0" lvl="0" indent="-285750" algn="just" rtl="0">
              <a:lnSpc>
                <a:spcPct val="100000"/>
              </a:lnSpc>
              <a:spcBef>
                <a:spcPts val="1000"/>
              </a:spcBef>
              <a:spcAft>
                <a:spcPts val="0"/>
              </a:spcAft>
              <a:buFontTx/>
              <a:buChar char="-"/>
            </a:pPr>
            <a:endParaRPr lang="en-GB" sz="1600" dirty="0"/>
          </a:p>
          <a:p>
            <a:pPr marL="914400" lvl="0" indent="0" algn="l" rtl="0">
              <a:spcBef>
                <a:spcPts val="1100"/>
              </a:spcBef>
              <a:spcAft>
                <a:spcPts val="0"/>
              </a:spcAft>
              <a:buNone/>
            </a:pPr>
            <a:endParaRPr sz="1200" dirty="0">
              <a:solidFill>
                <a:srgbClr val="000000"/>
              </a:solidFill>
              <a:latin typeface="Mulish Medium"/>
              <a:ea typeface="Mulish Medium"/>
              <a:cs typeface="Mulish Medium"/>
              <a:sym typeface="Mulish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8"/>
          <p:cNvSpPr txBox="1"/>
          <p:nvPr/>
        </p:nvSpPr>
        <p:spPr>
          <a:xfrm>
            <a:off x="114475" y="64975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414" name="Google Shape;414;p58"/>
          <p:cNvSpPr txBox="1"/>
          <p:nvPr/>
        </p:nvSpPr>
        <p:spPr>
          <a:xfrm>
            <a:off x="3429000" y="1219200"/>
            <a:ext cx="8021700" cy="5454000"/>
          </a:xfrm>
          <a:prstGeom prst="rect">
            <a:avLst/>
          </a:prstGeom>
          <a:noFill/>
          <a:ln>
            <a:noFill/>
          </a:ln>
        </p:spPr>
        <p:txBody>
          <a:bodyPr spcFirstLastPara="1" wrap="square" lIns="91425" tIns="45700" rIns="91425" bIns="45700" anchor="t" anchorCtr="0">
            <a:noAutofit/>
          </a:bodyPr>
          <a:lstStyle/>
          <a:p>
            <a:pPr marL="292100" lvl="0" indent="-298450" algn="l" rtl="0">
              <a:spcBef>
                <a:spcPts val="1100"/>
              </a:spcBef>
              <a:spcAft>
                <a:spcPts val="0"/>
              </a:spcAft>
              <a:buClr>
                <a:srgbClr val="000000"/>
              </a:buClr>
              <a:buSzPts val="1900"/>
              <a:buFont typeface="Mulish Medium"/>
              <a:buChar char="•"/>
            </a:pPr>
            <a:r>
              <a:rPr lang="en-GB" sz="1900" dirty="0">
                <a:solidFill>
                  <a:srgbClr val="000000"/>
                </a:solidFill>
                <a:latin typeface="Mulish Medium"/>
                <a:ea typeface="Mulish Medium"/>
                <a:cs typeface="Mulish Medium"/>
                <a:sym typeface="Mulish Medium"/>
              </a:rPr>
              <a:t>Cancer Synoptic Reporting Clinical Project Group, working with Structured Reporting Implementation Committee of ICCR - integrating SNOMED CT bindings with the ICCR templates </a:t>
            </a:r>
          </a:p>
          <a:p>
            <a:pPr marL="292100" lvl="2" indent="-298450">
              <a:spcBef>
                <a:spcPts val="1100"/>
              </a:spcBef>
              <a:buSzPts val="1900"/>
              <a:buFont typeface="Mulish Medium"/>
              <a:buChar char="•"/>
            </a:pPr>
            <a:r>
              <a:rPr lang="en-GB" sz="1900" b="1" dirty="0">
                <a:solidFill>
                  <a:srgbClr val="000000"/>
                </a:solidFill>
                <a:latin typeface="Mulish Medium"/>
                <a:ea typeface="Mulish Medium"/>
                <a:cs typeface="Mulish Medium"/>
                <a:sym typeface="Mulish Medium"/>
              </a:rPr>
              <a:t>NOTE: </a:t>
            </a:r>
            <a:r>
              <a:rPr lang="en-GB" sz="1900" dirty="0">
                <a:solidFill>
                  <a:srgbClr val="000000"/>
                </a:solidFill>
                <a:latin typeface="Mulish Medium"/>
                <a:ea typeface="Mulish Medium"/>
                <a:cs typeface="Mulish Medium"/>
                <a:sym typeface="Mulish Medium"/>
              </a:rPr>
              <a:t>As the TNM cancer staging content from UICC is added to the international release, this will be incorporated into the bindings, creating a global consistent approach to ICCR reporting using SNOMED CT.</a:t>
            </a:r>
          </a:p>
          <a:p>
            <a:pPr marL="292100" lvl="0" indent="-298450" algn="l" rtl="0">
              <a:spcBef>
                <a:spcPts val="1100"/>
              </a:spcBef>
              <a:spcAft>
                <a:spcPts val="0"/>
              </a:spcAft>
              <a:buClr>
                <a:srgbClr val="000000"/>
              </a:buClr>
              <a:buSzPts val="1900"/>
              <a:buFont typeface="Mulish Medium"/>
              <a:buChar char="•"/>
            </a:pPr>
            <a:r>
              <a:rPr lang="en-GB" sz="1900" dirty="0">
                <a:solidFill>
                  <a:srgbClr val="000000"/>
                </a:solidFill>
                <a:latin typeface="Mulish Medium"/>
                <a:ea typeface="Mulish Medium"/>
                <a:cs typeface="Mulish Medium"/>
                <a:sym typeface="Mulish Medium"/>
              </a:rPr>
              <a:t>The drive of all involved groups in cancer care globally is standardisation of information to support better cancer care, reporting and outcomes. This approach links EHRs to reporting and drives improvements to information globally. </a:t>
            </a:r>
          </a:p>
          <a:p>
            <a:pPr marL="292100" lvl="0" indent="-298450" algn="l" rtl="0">
              <a:spcBef>
                <a:spcPts val="1100"/>
              </a:spcBef>
              <a:spcAft>
                <a:spcPts val="0"/>
              </a:spcAft>
              <a:buClr>
                <a:srgbClr val="000000"/>
              </a:buClr>
              <a:buSzPts val="1900"/>
              <a:buFont typeface="Mulish Medium"/>
              <a:buChar char="•"/>
            </a:pPr>
            <a:r>
              <a:rPr lang="en-GB" sz="1900" b="1" dirty="0">
                <a:solidFill>
                  <a:srgbClr val="000000"/>
                </a:solidFill>
                <a:latin typeface="Mulish Medium"/>
                <a:ea typeface="Mulish Medium"/>
                <a:cs typeface="Mulish Medium"/>
                <a:sym typeface="Mulish Medium"/>
              </a:rPr>
              <a:t>NOTE: </a:t>
            </a:r>
            <a:r>
              <a:rPr lang="en-GB" sz="1900" dirty="0">
                <a:solidFill>
                  <a:srgbClr val="000000"/>
                </a:solidFill>
                <a:latin typeface="Mulish Medium"/>
                <a:ea typeface="Mulish Medium"/>
                <a:cs typeface="Mulish Medium"/>
                <a:sym typeface="Mulish Medium"/>
              </a:rPr>
              <a:t>this work does not add a new terminology with SNOMED CT but leverages SNOMED CT for bindings alongside UICC TNM cancer staging content in SNOMED CT. </a:t>
            </a:r>
          </a:p>
          <a:p>
            <a:pPr marL="292100" lvl="0" indent="-298450" algn="l" rtl="0">
              <a:spcBef>
                <a:spcPts val="1100"/>
              </a:spcBef>
              <a:spcAft>
                <a:spcPts val="0"/>
              </a:spcAft>
              <a:buClr>
                <a:srgbClr val="000000"/>
              </a:buClr>
              <a:buSzPts val="1900"/>
              <a:buFont typeface="Mulish Medium"/>
              <a:buChar char="•"/>
            </a:pPr>
            <a:endParaRPr lang="en-GB" sz="1900" dirty="0">
              <a:solidFill>
                <a:srgbClr val="000000"/>
              </a:solidFill>
              <a:latin typeface="Mulish Medium"/>
              <a:ea typeface="Mulish Medium"/>
              <a:cs typeface="Mulish Medium"/>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15" name="Google Shape;415;p58"/>
          <p:cNvSpPr txBox="1"/>
          <p:nvPr/>
        </p:nvSpPr>
        <p:spPr>
          <a:xfrm>
            <a:off x="3371875" y="255375"/>
            <a:ext cx="88200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Work to date</a:t>
            </a:r>
            <a:endParaRPr sz="4000" b="1" dirty="0">
              <a:solidFill>
                <a:srgbClr val="233F79"/>
              </a:solidFill>
              <a:latin typeface="Mulish"/>
              <a:ea typeface="Mulish"/>
              <a:cs typeface="Mulish"/>
              <a:sym typeface="Mulish"/>
            </a:endParaRPr>
          </a:p>
        </p:txBody>
      </p:sp>
      <p:pic>
        <p:nvPicPr>
          <p:cNvPr id="416" name="Google Shape;416;p58"/>
          <p:cNvPicPr preferRelativeResize="0"/>
          <p:nvPr/>
        </p:nvPicPr>
        <p:blipFill rotWithShape="1">
          <a:blip r:embed="rId3">
            <a:alphaModFix/>
          </a:blip>
          <a:srcRect l="33698" r="37168"/>
          <a:stretch/>
        </p:blipFill>
        <p:spPr>
          <a:xfrm>
            <a:off x="114475" y="-546"/>
            <a:ext cx="3000000" cy="68579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4">
          <a:extLst>
            <a:ext uri="{FF2B5EF4-FFF2-40B4-BE49-F238E27FC236}">
              <a16:creationId xmlns:a16="http://schemas.microsoft.com/office/drawing/2014/main" id="{47184C0A-069E-2F2E-34C0-A2735D2F0BD8}"/>
            </a:ext>
          </a:extLst>
        </p:cNvPr>
        <p:cNvGrpSpPr/>
        <p:nvPr/>
      </p:nvGrpSpPr>
      <p:grpSpPr>
        <a:xfrm>
          <a:off x="0" y="0"/>
          <a:ext cx="0" cy="0"/>
          <a:chOff x="0" y="0"/>
          <a:chExt cx="0" cy="0"/>
        </a:xfrm>
      </p:grpSpPr>
      <p:pic>
        <p:nvPicPr>
          <p:cNvPr id="405" name="Google Shape;405;p57">
            <a:extLst>
              <a:ext uri="{FF2B5EF4-FFF2-40B4-BE49-F238E27FC236}">
                <a16:creationId xmlns:a16="http://schemas.microsoft.com/office/drawing/2014/main" id="{19DDA726-5A42-67FE-CD43-B56C64028E76}"/>
              </a:ext>
            </a:extLst>
          </p:cNvPr>
          <p:cNvPicPr preferRelativeResize="0"/>
          <p:nvPr/>
        </p:nvPicPr>
        <p:blipFill rotWithShape="1">
          <a:blip r:embed="rId3">
            <a:alphaModFix/>
          </a:blip>
          <a:srcRect l="10880" r="59965"/>
          <a:stretch/>
        </p:blipFill>
        <p:spPr>
          <a:xfrm>
            <a:off x="102096" y="0"/>
            <a:ext cx="3000003" cy="6857999"/>
          </a:xfrm>
          <a:prstGeom prst="rect">
            <a:avLst/>
          </a:prstGeom>
          <a:noFill/>
          <a:ln>
            <a:noFill/>
          </a:ln>
        </p:spPr>
      </p:pic>
      <p:sp>
        <p:nvSpPr>
          <p:cNvPr id="406" name="Google Shape;406;p57">
            <a:extLst>
              <a:ext uri="{FF2B5EF4-FFF2-40B4-BE49-F238E27FC236}">
                <a16:creationId xmlns:a16="http://schemas.microsoft.com/office/drawing/2014/main" id="{910AA914-D4F9-BAA8-94DD-564FA7181F1F}"/>
              </a:ext>
            </a:extLst>
          </p:cNvPr>
          <p:cNvSpPr txBox="1"/>
          <p:nvPr/>
        </p:nvSpPr>
        <p:spPr>
          <a:xfrm>
            <a:off x="114475" y="64975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latin typeface="Mulish"/>
                <a:ea typeface="Mulish"/>
                <a:cs typeface="Mulish"/>
                <a:sym typeface="Mulish"/>
              </a:rPr>
              <a:t>Photo by Humphrey Muleba: https://www.pexels.com/photo/photo-of-black-vehicle-at-the-road-1647120/</a:t>
            </a:r>
            <a:endParaRPr sz="600">
              <a:latin typeface="Mulish"/>
              <a:ea typeface="Mulish"/>
              <a:cs typeface="Mulish"/>
              <a:sym typeface="Mulish"/>
            </a:endParaRPr>
          </a:p>
        </p:txBody>
      </p:sp>
      <p:sp>
        <p:nvSpPr>
          <p:cNvPr id="407" name="Google Shape;407;p57">
            <a:extLst>
              <a:ext uri="{FF2B5EF4-FFF2-40B4-BE49-F238E27FC236}">
                <a16:creationId xmlns:a16="http://schemas.microsoft.com/office/drawing/2014/main" id="{37134F45-87F9-38F1-496F-3F986E7877E3}"/>
              </a:ext>
            </a:extLst>
          </p:cNvPr>
          <p:cNvSpPr txBox="1"/>
          <p:nvPr/>
        </p:nvSpPr>
        <p:spPr>
          <a:xfrm>
            <a:off x="3429000" y="1219200"/>
            <a:ext cx="8021700" cy="5454000"/>
          </a:xfrm>
          <a:prstGeom prst="rect">
            <a:avLst/>
          </a:prstGeom>
          <a:noFill/>
          <a:ln>
            <a:noFill/>
          </a:ln>
        </p:spPr>
        <p:txBody>
          <a:bodyPr spcFirstLastPara="1" wrap="square" lIns="91425" tIns="45700" rIns="91425" bIns="45700" anchor="t" anchorCtr="0">
            <a:noAutofit/>
          </a:bodyPr>
          <a:lstStyle/>
          <a:p>
            <a:pPr marL="292100" lvl="0" indent="-298450" algn="l" rtl="0">
              <a:spcBef>
                <a:spcPts val="1100"/>
              </a:spcBef>
              <a:spcAft>
                <a:spcPts val="0"/>
              </a:spcAft>
              <a:buClr>
                <a:srgbClr val="000000"/>
              </a:buClr>
              <a:buSzPts val="1900"/>
              <a:buFont typeface="Mulish Medium"/>
              <a:buChar char="•"/>
            </a:pPr>
            <a:r>
              <a:rPr lang="en-GB" sz="1900" dirty="0">
                <a:solidFill>
                  <a:srgbClr val="000000"/>
                </a:solidFill>
                <a:latin typeface="Mulish Medium"/>
                <a:ea typeface="Mulish Medium"/>
                <a:cs typeface="Mulish Medium"/>
                <a:sym typeface="Mulish Medium"/>
              </a:rPr>
              <a:t>Formalising the collaboration between the two parties</a:t>
            </a:r>
          </a:p>
          <a:p>
            <a:pPr marL="292100" lvl="0" indent="-298450" algn="l" rtl="0">
              <a:spcBef>
                <a:spcPts val="1100"/>
              </a:spcBef>
              <a:spcAft>
                <a:spcPts val="0"/>
              </a:spcAft>
              <a:buClr>
                <a:srgbClr val="000000"/>
              </a:buClr>
              <a:buSzPts val="1900"/>
              <a:buFont typeface="Mulish Medium"/>
              <a:buChar char="•"/>
            </a:pPr>
            <a:r>
              <a:rPr lang="en-GB" sz="1900" dirty="0">
                <a:solidFill>
                  <a:srgbClr val="000000"/>
                </a:solidFill>
                <a:latin typeface="Mulish Medium"/>
                <a:ea typeface="Mulish Medium"/>
                <a:cs typeface="Mulish Medium"/>
                <a:sym typeface="Mulish Medium"/>
              </a:rPr>
              <a:t>Linkage table – finalising the content of the table, and ongoing discussions related to publishing format and where the linkage swill be published ?</a:t>
            </a:r>
            <a:endParaRPr sz="1900" dirty="0">
              <a:solidFill>
                <a:srgbClr val="000000"/>
              </a:solidFill>
              <a:latin typeface="Mulish Medium"/>
              <a:ea typeface="Mulish Medium"/>
              <a:cs typeface="Mulish Medium"/>
              <a:sym typeface="Mulish Medium"/>
            </a:endParaRPr>
          </a:p>
          <a:p>
            <a:pPr marL="292100" lvl="0" indent="-298450" algn="l" rtl="0">
              <a:spcBef>
                <a:spcPts val="1100"/>
              </a:spcBef>
              <a:spcAft>
                <a:spcPts val="0"/>
              </a:spcAft>
              <a:buClr>
                <a:srgbClr val="000000"/>
              </a:buClr>
              <a:buSzPts val="1900"/>
              <a:buFont typeface="Mulish Medium"/>
              <a:buChar char="•"/>
            </a:pPr>
            <a:r>
              <a:rPr lang="en-GB" sz="1900" dirty="0">
                <a:solidFill>
                  <a:srgbClr val="000000"/>
                </a:solidFill>
                <a:latin typeface="Mulish Medium"/>
                <a:ea typeface="Mulish Medium"/>
                <a:cs typeface="Mulish Medium"/>
                <a:sym typeface="Mulish Medium"/>
              </a:rPr>
              <a:t>Licensing – both ICCR and SNOMED International have licensing requirements in place, and publication of the linkages requires that both product requirements are adhered to</a:t>
            </a:r>
            <a:endParaRPr sz="1900" dirty="0">
              <a:solidFill>
                <a:srgbClr val="000000"/>
              </a:solidFill>
              <a:latin typeface="Mulish Medium"/>
              <a:ea typeface="Mulish Medium"/>
              <a:cs typeface="Mulish Medium"/>
              <a:sym typeface="Mulish Medium"/>
            </a:endParaRPr>
          </a:p>
          <a:p>
            <a:pPr marL="914400" lvl="0" indent="0" algn="l" rtl="0">
              <a:spcBef>
                <a:spcPts val="1100"/>
              </a:spcBef>
              <a:spcAft>
                <a:spcPts val="0"/>
              </a:spcAft>
              <a:buNone/>
            </a:pPr>
            <a:endParaRPr sz="1600" dirty="0">
              <a:solidFill>
                <a:srgbClr val="000000"/>
              </a:solidFill>
              <a:latin typeface="Mulish Medium"/>
              <a:ea typeface="Mulish Medium"/>
              <a:cs typeface="Mulish Medium"/>
              <a:sym typeface="Mulish Medium"/>
            </a:endParaRPr>
          </a:p>
        </p:txBody>
      </p:sp>
      <p:sp>
        <p:nvSpPr>
          <p:cNvPr id="408" name="Google Shape;408;p57">
            <a:extLst>
              <a:ext uri="{FF2B5EF4-FFF2-40B4-BE49-F238E27FC236}">
                <a16:creationId xmlns:a16="http://schemas.microsoft.com/office/drawing/2014/main" id="{3E730760-6B94-8021-72B2-1EEE27A1BA70}"/>
              </a:ext>
            </a:extLst>
          </p:cNvPr>
          <p:cNvSpPr txBox="1"/>
          <p:nvPr/>
        </p:nvSpPr>
        <p:spPr>
          <a:xfrm>
            <a:off x="3371875" y="255375"/>
            <a:ext cx="8820000" cy="615600"/>
          </a:xfrm>
          <a:prstGeom prst="rect">
            <a:avLst/>
          </a:prstGeom>
          <a:noFill/>
          <a:ln>
            <a:noFill/>
          </a:ln>
        </p:spPr>
        <p:txBody>
          <a:bodyPr spcFirstLastPara="1" wrap="square" lIns="91425" tIns="0" rIns="91425" bIns="0" anchor="t" anchorCtr="0">
            <a:spAutoFit/>
          </a:bodyPr>
          <a:lstStyle/>
          <a:p>
            <a:pPr marL="0" lvl="0" indent="0" algn="l" rtl="0">
              <a:spcBef>
                <a:spcPts val="0"/>
              </a:spcBef>
              <a:spcAft>
                <a:spcPts val="0"/>
              </a:spcAft>
              <a:buNone/>
            </a:pPr>
            <a:r>
              <a:rPr lang="en-US" sz="4000" b="1" dirty="0">
                <a:solidFill>
                  <a:srgbClr val="233F79"/>
                </a:solidFill>
                <a:latin typeface="Mulish"/>
                <a:ea typeface="Mulish"/>
                <a:cs typeface="Mulish"/>
                <a:sym typeface="Mulish"/>
              </a:rPr>
              <a:t>Deliverables and next steps</a:t>
            </a:r>
            <a:endParaRPr sz="4000" b="1" dirty="0">
              <a:solidFill>
                <a:srgbClr val="233F79"/>
              </a:solidFill>
              <a:latin typeface="Mulish"/>
              <a:ea typeface="Mulish"/>
              <a:cs typeface="Mulish"/>
              <a:sym typeface="Mulish"/>
            </a:endParaRPr>
          </a:p>
        </p:txBody>
      </p:sp>
    </p:spTree>
    <p:extLst>
      <p:ext uri="{BB962C8B-B14F-4D97-AF65-F5344CB8AC3E}">
        <p14:creationId xmlns:p14="http://schemas.microsoft.com/office/powerpoint/2010/main" val="2582388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8"/>
        <p:cNvGrpSpPr/>
        <p:nvPr/>
      </p:nvGrpSpPr>
      <p:grpSpPr>
        <a:xfrm>
          <a:off x="0" y="0"/>
          <a:ext cx="0" cy="0"/>
          <a:chOff x="0" y="0"/>
          <a:chExt cx="0" cy="0"/>
        </a:xfrm>
      </p:grpSpPr>
      <p:pic>
        <p:nvPicPr>
          <p:cNvPr id="469" name="Google Shape;469;p66"/>
          <p:cNvPicPr preferRelativeResize="0"/>
          <p:nvPr/>
        </p:nvPicPr>
        <p:blipFill rotWithShape="1">
          <a:blip r:embed="rId3">
            <a:alphaModFix/>
          </a:blip>
          <a:srcRect l="61833"/>
          <a:stretch/>
        </p:blipFill>
        <p:spPr>
          <a:xfrm>
            <a:off x="7538703" y="0"/>
            <a:ext cx="4653298" cy="6858000"/>
          </a:xfrm>
          <a:prstGeom prst="rect">
            <a:avLst/>
          </a:prstGeom>
          <a:noFill/>
          <a:ln>
            <a:noFill/>
          </a:ln>
        </p:spPr>
      </p:pic>
      <p:pic>
        <p:nvPicPr>
          <p:cNvPr id="470" name="Google Shape;470;p66"/>
          <p:cNvPicPr preferRelativeResize="0"/>
          <p:nvPr/>
        </p:nvPicPr>
        <p:blipFill rotWithShape="1">
          <a:blip r:embed="rId4">
            <a:alphaModFix/>
          </a:blip>
          <a:srcRect r="55514"/>
          <a:stretch/>
        </p:blipFill>
        <p:spPr>
          <a:xfrm>
            <a:off x="11290793" y="0"/>
            <a:ext cx="901201" cy="901199"/>
          </a:xfrm>
          <a:prstGeom prst="rect">
            <a:avLst/>
          </a:prstGeom>
          <a:noFill/>
          <a:ln>
            <a:noFill/>
          </a:ln>
        </p:spPr>
      </p:pic>
      <p:sp>
        <p:nvSpPr>
          <p:cNvPr id="471" name="Google Shape;471;p66"/>
          <p:cNvSpPr/>
          <p:nvPr/>
        </p:nvSpPr>
        <p:spPr>
          <a:xfrm>
            <a:off x="480050" y="6183625"/>
            <a:ext cx="365700" cy="351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500">
              <a:latin typeface="Calibri"/>
              <a:ea typeface="Calibri"/>
              <a:cs typeface="Calibri"/>
              <a:sym typeface="Calibri"/>
            </a:endParaRPr>
          </a:p>
        </p:txBody>
      </p:sp>
      <p:sp>
        <p:nvSpPr>
          <p:cNvPr id="472" name="Google Shape;472;p66"/>
          <p:cNvSpPr txBox="1"/>
          <p:nvPr/>
        </p:nvSpPr>
        <p:spPr>
          <a:xfrm>
            <a:off x="203450" y="262875"/>
            <a:ext cx="6483300" cy="7656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1700">
                <a:solidFill>
                  <a:schemeClr val="accent1"/>
                </a:solidFill>
                <a:latin typeface="Mulish ExtraBold"/>
                <a:ea typeface="Mulish ExtraBold"/>
                <a:cs typeface="Mulish ExtraBold"/>
                <a:sym typeface="Mulish ExtraBold"/>
              </a:rPr>
              <a:t>OCTOBER 2024 </a:t>
            </a:r>
            <a:br>
              <a:rPr lang="en-US" sz="1700">
                <a:solidFill>
                  <a:schemeClr val="accent1"/>
                </a:solidFill>
                <a:latin typeface="Mulish ExtraBold"/>
                <a:ea typeface="Mulish ExtraBold"/>
                <a:cs typeface="Mulish ExtraBold"/>
                <a:sym typeface="Mulish ExtraBold"/>
              </a:rPr>
            </a:br>
            <a:r>
              <a:rPr lang="en-US" sz="1700">
                <a:solidFill>
                  <a:schemeClr val="accent1"/>
                </a:solidFill>
                <a:latin typeface="Mulish ExtraBold"/>
                <a:ea typeface="Mulish ExtraBold"/>
                <a:cs typeface="Mulish ExtraBold"/>
                <a:sym typeface="Mulish ExtraBold"/>
              </a:rPr>
              <a:t>SNOMED INTERNATIONAL BUSINESS MEETINGS</a:t>
            </a:r>
            <a:endParaRPr sz="1700" i="0" u="none" strike="noStrike" cap="none">
              <a:solidFill>
                <a:schemeClr val="accent1"/>
              </a:solidFill>
              <a:latin typeface="Mulish ExtraBold"/>
              <a:ea typeface="Mulish ExtraBold"/>
              <a:cs typeface="Mulish ExtraBold"/>
              <a:sym typeface="Mulish ExtraBold"/>
            </a:endParaRPr>
          </a:p>
        </p:txBody>
      </p:sp>
      <p:sp>
        <p:nvSpPr>
          <p:cNvPr id="473" name="Google Shape;473;p66"/>
          <p:cNvSpPr/>
          <p:nvPr/>
        </p:nvSpPr>
        <p:spPr>
          <a:xfrm flipH="1">
            <a:off x="11115617" y="4589795"/>
            <a:ext cx="1120500" cy="2561700"/>
          </a:xfrm>
          <a:prstGeom prst="rtTriangl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474" name="Google Shape;474;p66"/>
          <p:cNvSpPr/>
          <p:nvPr/>
        </p:nvSpPr>
        <p:spPr>
          <a:xfrm rot="10800000">
            <a:off x="7575850" y="5189125"/>
            <a:ext cx="4394700" cy="1680300"/>
          </a:xfrm>
          <a:prstGeom prst="parallelogram">
            <a:avLst>
              <a:gd name="adj" fmla="val 43613"/>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500">
              <a:latin typeface="Calibri"/>
              <a:ea typeface="Calibri"/>
              <a:cs typeface="Calibri"/>
              <a:sym typeface="Calibri"/>
            </a:endParaRPr>
          </a:p>
        </p:txBody>
      </p:sp>
      <p:sp>
        <p:nvSpPr>
          <p:cNvPr id="475" name="Google Shape;475;p66"/>
          <p:cNvSpPr txBox="1"/>
          <p:nvPr/>
        </p:nvSpPr>
        <p:spPr>
          <a:xfrm>
            <a:off x="7955270" y="5284330"/>
            <a:ext cx="3726300" cy="1537200"/>
          </a:xfrm>
          <a:prstGeom prst="rect">
            <a:avLst/>
          </a:prstGeom>
          <a:noFill/>
          <a:ln>
            <a:noFill/>
          </a:ln>
        </p:spPr>
        <p:txBody>
          <a:bodyPr spcFirstLastPara="1" wrap="square" lIns="121900" tIns="121900" rIns="121900" bIns="121900" anchor="ctr" anchorCtr="0">
            <a:noAutofit/>
          </a:bodyPr>
          <a:lstStyle/>
          <a:p>
            <a:pPr marL="1206500" marR="0" lvl="0" indent="0" algn="l" rtl="0">
              <a:lnSpc>
                <a:spcPct val="90000"/>
              </a:lnSpc>
              <a:spcBef>
                <a:spcPts val="0"/>
              </a:spcBef>
              <a:spcAft>
                <a:spcPts val="0"/>
              </a:spcAft>
              <a:buClr>
                <a:srgbClr val="000000"/>
              </a:buClr>
              <a:buSzPts val="2700"/>
              <a:buFont typeface="Arial"/>
              <a:buNone/>
            </a:pPr>
            <a:r>
              <a:rPr lang="en-US" sz="1700" b="1" i="1">
                <a:solidFill>
                  <a:schemeClr val="accent1"/>
                </a:solidFill>
                <a:latin typeface="Mulish"/>
                <a:ea typeface="Mulish"/>
                <a:cs typeface="Mulish"/>
                <a:sym typeface="Mulish"/>
              </a:rPr>
              <a:t>Leading healthcare </a:t>
            </a:r>
            <a:r>
              <a:rPr lang="en-US" sz="1700" b="1" i="1" u="none" strike="noStrike" cap="none">
                <a:solidFill>
                  <a:schemeClr val="accent1"/>
                </a:solidFill>
                <a:latin typeface="Mulish"/>
                <a:ea typeface="Mulish"/>
                <a:cs typeface="Mulish"/>
                <a:sym typeface="Mulish"/>
              </a:rPr>
              <a:t>terminology, </a:t>
            </a:r>
            <a:endParaRPr sz="1700" b="1" i="1" u="none" strike="noStrike" cap="none">
              <a:solidFill>
                <a:schemeClr val="accent1"/>
              </a:solidFill>
              <a:latin typeface="Mulish"/>
              <a:ea typeface="Mulish"/>
              <a:cs typeface="Mulish"/>
              <a:sym typeface="Mulish"/>
            </a:endParaRPr>
          </a:p>
          <a:p>
            <a:pPr marL="1206500" marR="0" lvl="0" indent="0" algn="l" rtl="0">
              <a:lnSpc>
                <a:spcPct val="90000"/>
              </a:lnSpc>
              <a:spcBef>
                <a:spcPts val="0"/>
              </a:spcBef>
              <a:spcAft>
                <a:spcPts val="0"/>
              </a:spcAft>
              <a:buClr>
                <a:srgbClr val="000000"/>
              </a:buClr>
              <a:buSzPts val="2700"/>
              <a:buFont typeface="Arial"/>
              <a:buNone/>
            </a:pPr>
            <a:r>
              <a:rPr lang="en-US" sz="1700" b="1" i="1">
                <a:solidFill>
                  <a:schemeClr val="accent1"/>
                </a:solidFill>
                <a:latin typeface="Mulish"/>
                <a:ea typeface="Mulish"/>
                <a:cs typeface="Mulish"/>
                <a:sym typeface="Mulish"/>
              </a:rPr>
              <a:t>worldwide</a:t>
            </a:r>
            <a:endParaRPr sz="1700" b="1" i="0" u="none" strike="noStrike" cap="none">
              <a:solidFill>
                <a:schemeClr val="accent1"/>
              </a:solidFill>
              <a:latin typeface="Mulish"/>
              <a:ea typeface="Mulish"/>
              <a:cs typeface="Mulish"/>
              <a:sym typeface="Mulish"/>
            </a:endParaRPr>
          </a:p>
        </p:txBody>
      </p:sp>
      <p:pic>
        <p:nvPicPr>
          <p:cNvPr id="476" name="Google Shape;476;p66"/>
          <p:cNvPicPr preferRelativeResize="0"/>
          <p:nvPr/>
        </p:nvPicPr>
        <p:blipFill rotWithShape="1">
          <a:blip r:embed="rId4">
            <a:alphaModFix/>
          </a:blip>
          <a:srcRect r="55514"/>
          <a:stretch/>
        </p:blipFill>
        <p:spPr>
          <a:xfrm>
            <a:off x="8465743" y="5720180"/>
            <a:ext cx="674375" cy="674375"/>
          </a:xfrm>
          <a:prstGeom prst="rect">
            <a:avLst/>
          </a:prstGeom>
          <a:noFill/>
          <a:ln>
            <a:noFill/>
          </a:ln>
        </p:spPr>
      </p:pic>
      <p:sp>
        <p:nvSpPr>
          <p:cNvPr id="477" name="Google Shape;477;p66"/>
          <p:cNvSpPr/>
          <p:nvPr/>
        </p:nvSpPr>
        <p:spPr>
          <a:xfrm rot="10800000" flipH="1">
            <a:off x="7208825" y="4450"/>
            <a:ext cx="3429300" cy="7644000"/>
          </a:xfrm>
          <a:prstGeom prst="rtTriangl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478" name="Google Shape;478;p66"/>
          <p:cNvSpPr txBox="1"/>
          <p:nvPr/>
        </p:nvSpPr>
        <p:spPr>
          <a:xfrm>
            <a:off x="180600" y="2613750"/>
            <a:ext cx="10746300" cy="1680300"/>
          </a:xfrm>
          <a:prstGeom prst="rect">
            <a:avLst/>
          </a:prstGeom>
          <a:noFill/>
          <a:ln>
            <a:noFill/>
          </a:ln>
        </p:spPr>
        <p:txBody>
          <a:bodyPr spcFirstLastPara="1" wrap="square" lIns="121900" tIns="121900" rIns="121900" bIns="121900" anchor="b" anchorCtr="0">
            <a:noAutofit/>
          </a:bodyPr>
          <a:lstStyle/>
          <a:p>
            <a:pPr marL="0" marR="0" lvl="0" indent="0" algn="l" rtl="0">
              <a:lnSpc>
                <a:spcPct val="90000"/>
              </a:lnSpc>
              <a:spcBef>
                <a:spcPts val="0"/>
              </a:spcBef>
              <a:spcAft>
                <a:spcPts val="0"/>
              </a:spcAft>
              <a:buClr>
                <a:schemeClr val="accent1"/>
              </a:buClr>
              <a:buSzPts val="5300"/>
              <a:buFont typeface="Oswald"/>
              <a:buNone/>
            </a:pPr>
            <a:r>
              <a:rPr lang="en-US" sz="7500">
                <a:solidFill>
                  <a:schemeClr val="dk1"/>
                </a:solidFill>
                <a:latin typeface="Mulish Black"/>
                <a:ea typeface="Mulish Black"/>
                <a:cs typeface="Mulish Black"/>
                <a:sym typeface="Mulish Black"/>
              </a:rPr>
              <a:t>THANK YOU</a:t>
            </a:r>
            <a:endParaRPr sz="7500">
              <a:solidFill>
                <a:schemeClr val="dk1"/>
              </a:solidFill>
              <a:latin typeface="Mulish Black"/>
              <a:ea typeface="Mulish Black"/>
              <a:cs typeface="Mulish Black"/>
              <a:sym typeface="Mulish Black"/>
            </a:endParaRPr>
          </a:p>
        </p:txBody>
      </p:sp>
    </p:spTree>
  </p:cSld>
  <p:clrMapOvr>
    <a:masterClrMapping/>
  </p:clrMapOvr>
</p:sld>
</file>

<file path=ppt/theme/theme1.xml><?xml version="1.0" encoding="utf-8"?>
<a:theme xmlns:a="http://schemas.openxmlformats.org/drawingml/2006/main" name="Office Theme">
  <a:themeElements>
    <a:clrScheme name="Custom 4">
      <a:dk1>
        <a:srgbClr val="000000"/>
      </a:dk1>
      <a:lt1>
        <a:srgbClr val="FFFFFF"/>
      </a:lt1>
      <a:dk2>
        <a:srgbClr val="44546A"/>
      </a:dk2>
      <a:lt2>
        <a:srgbClr val="E7E6E6"/>
      </a:lt2>
      <a:accent1>
        <a:srgbClr val="233F79"/>
      </a:accent1>
      <a:accent2>
        <a:srgbClr val="F05231"/>
      </a:accent2>
      <a:accent3>
        <a:srgbClr val="A5A5A5"/>
      </a:accent3>
      <a:accent4>
        <a:srgbClr val="FCCD00"/>
      </a:accent4>
      <a:accent5>
        <a:srgbClr val="05ABB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ustom 4">
      <a:dk1>
        <a:srgbClr val="000000"/>
      </a:dk1>
      <a:lt1>
        <a:srgbClr val="FFFFFF"/>
      </a:lt1>
      <a:dk2>
        <a:srgbClr val="44546A"/>
      </a:dk2>
      <a:lt2>
        <a:srgbClr val="E7E6E6"/>
      </a:lt2>
      <a:accent1>
        <a:srgbClr val="233F79"/>
      </a:accent1>
      <a:accent2>
        <a:srgbClr val="F05231"/>
      </a:accent2>
      <a:accent3>
        <a:srgbClr val="A5A5A5"/>
      </a:accent3>
      <a:accent4>
        <a:srgbClr val="FCCD00"/>
      </a:accent4>
      <a:accent5>
        <a:srgbClr val="05ABB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ustom 3">
      <a:dk1>
        <a:srgbClr val="424A55"/>
      </a:dk1>
      <a:lt1>
        <a:srgbClr val="FFFFFF"/>
      </a:lt1>
      <a:dk2>
        <a:srgbClr val="00A9E0"/>
      </a:dk2>
      <a:lt2>
        <a:srgbClr val="F1F2F1"/>
      </a:lt2>
      <a:accent1>
        <a:srgbClr val="0167B9"/>
      </a:accent1>
      <a:accent2>
        <a:srgbClr val="0067B9"/>
      </a:accent2>
      <a:accent3>
        <a:srgbClr val="654EA2"/>
      </a:accent3>
      <a:accent4>
        <a:srgbClr val="F05130"/>
      </a:accent4>
      <a:accent5>
        <a:srgbClr val="019A77"/>
      </a:accent5>
      <a:accent6>
        <a:srgbClr val="722157"/>
      </a:accent6>
      <a:hlink>
        <a:srgbClr val="1DA7DD"/>
      </a:hlink>
      <a:folHlink>
        <a:srgbClr val="1DA8D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1217</TotalTime>
  <Words>523</Words>
  <Application>Microsoft Macintosh PowerPoint</Application>
  <PresentationFormat>Widescreen</PresentationFormat>
  <Paragraphs>42</Paragraphs>
  <Slides>6</Slides>
  <Notes>6</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6</vt:i4>
      </vt:variant>
    </vt:vector>
  </HeadingPairs>
  <TitlesOfParts>
    <vt:vector size="21" baseType="lpstr">
      <vt:lpstr>Mulish SemiBold</vt:lpstr>
      <vt:lpstr>Mulish</vt:lpstr>
      <vt:lpstr>Helvetica Neue Light</vt:lpstr>
      <vt:lpstr>Calibri</vt:lpstr>
      <vt:lpstr>Mulish Black</vt:lpstr>
      <vt:lpstr>Ubuntu</vt:lpstr>
      <vt:lpstr>Trebuchet MS</vt:lpstr>
      <vt:lpstr>Mulish ExtraBold</vt:lpstr>
      <vt:lpstr>Mulish Light</vt:lpstr>
      <vt:lpstr>Mulish Medium</vt:lpstr>
      <vt:lpstr>Arial</vt:lpstr>
      <vt:lpstr>Oswald</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Katie Green</cp:lastModifiedBy>
  <cp:revision>3</cp:revision>
  <dcterms:modified xsi:type="dcterms:W3CDTF">2024-10-19T21:05:32Z</dcterms:modified>
</cp:coreProperties>
</file>