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6" r:id="rId1"/>
    <p:sldMasterId id="2147483697" r:id="rId2"/>
    <p:sldMasterId id="2147483699" r:id="rId3"/>
  </p:sldMasterIdLst>
  <p:notesMasterIdLst>
    <p:notesMasterId r:id="rId14"/>
  </p:notesMasterIdLst>
  <p:sldIdLst>
    <p:sldId id="256" r:id="rId4"/>
    <p:sldId id="257" r:id="rId5"/>
    <p:sldId id="260" r:id="rId6"/>
    <p:sldId id="261" r:id="rId7"/>
    <p:sldId id="262" r:id="rId8"/>
    <p:sldId id="263" r:id="rId9"/>
    <p:sldId id="268" r:id="rId10"/>
    <p:sldId id="265" r:id="rId11"/>
    <p:sldId id="264" r:id="rId12"/>
    <p:sldId id="266" r:id="rId13"/>
  </p:sldIdLst>
  <p:sldSz cx="12192000" cy="6858000"/>
  <p:notesSz cx="6858000" cy="9144000"/>
  <p:embeddedFontLst>
    <p:embeddedFont>
      <p:font typeface="Mulish" panose="020B0604020202020204" charset="0"/>
      <p:regular r:id="rId15"/>
      <p:bold r:id="rId16"/>
      <p:italic r:id="rId17"/>
      <p:boldItalic r:id="rId18"/>
    </p:embeddedFont>
    <p:embeddedFont>
      <p:font typeface="Mulish Black" panose="020B0604020202020204" charset="0"/>
      <p:bold r:id="rId19"/>
      <p:italic r:id="rId20"/>
      <p:boldItalic r:id="rId21"/>
    </p:embeddedFont>
    <p:embeddedFont>
      <p:font typeface="Mulish ExtraBold" panose="020B0604020202020204" charset="0"/>
      <p:bold r:id="rId22"/>
      <p:italic r:id="rId23"/>
      <p:boldItalic r:id="rId24"/>
    </p:embeddedFont>
    <p:embeddedFont>
      <p:font typeface="Mulish Light" panose="020B0604020202020204" charset="0"/>
      <p:regular r:id="rId25"/>
      <p:bold r:id="rId26"/>
      <p:italic r:id="rId27"/>
      <p:boldItalic r:id="rId28"/>
    </p:embeddedFont>
    <p:embeddedFont>
      <p:font typeface="Mulish Medium" panose="020B0604020202020204" charset="0"/>
      <p:regular r:id="rId29"/>
      <p:bold r:id="rId30"/>
      <p:italic r:id="rId31"/>
      <p:boldItalic r:id="rId32"/>
    </p:embeddedFont>
    <p:embeddedFont>
      <p:font typeface="Mulish SemiBold" panose="020B0604020202020204" charset="0"/>
      <p:regular r:id="rId33"/>
      <p:bold r:id="rId34"/>
      <p:italic r:id="rId35"/>
      <p:boldItalic r:id="rId36"/>
    </p:embeddedFont>
    <p:embeddedFont>
      <p:font typeface="Oswald" panose="00000500000000000000" pitchFamily="2" charset="0"/>
      <p:regular r:id="rId37"/>
      <p:bold r:id="rId38"/>
    </p:embeddedFont>
    <p:embeddedFont>
      <p:font typeface="Trebuchet MS" panose="020B060302020202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16">
          <p15:clr>
            <a:srgbClr val="747775"/>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8EC556-A150-421D-96A9-D96BF441F8A5}" v="2" dt="2024-09-26T11:26:51.0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08" d="100"/>
          <a:sy n="108" d="100"/>
        </p:scale>
        <p:origin x="678" y="102"/>
      </p:cViewPr>
      <p:guideLst>
        <p:guide pos="216"/>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font" Target="fonts/font25.fntdata"/><Relationship Id="rId3" Type="http://schemas.openxmlformats.org/officeDocument/2006/relationships/slideMaster" Target="slideMasters/slideMaster3.xml"/><Relationship Id="rId21" Type="http://schemas.openxmlformats.org/officeDocument/2006/relationships/font" Target="fonts/font7.fntdata"/><Relationship Id="rId34" Type="http://schemas.openxmlformats.org/officeDocument/2006/relationships/font" Target="fonts/font20.fntdata"/><Relationship Id="rId42" Type="http://schemas.openxmlformats.org/officeDocument/2006/relationships/font" Target="fonts/font28.fntdata"/><Relationship Id="rId47"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font" Target="fonts/font19.fntdata"/><Relationship Id="rId38" Type="http://schemas.openxmlformats.org/officeDocument/2006/relationships/font" Target="fonts/font24.fntdata"/><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41" Type="http://schemas.openxmlformats.org/officeDocument/2006/relationships/font" Target="fonts/font27.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0.fntdata"/><Relationship Id="rId32" Type="http://schemas.openxmlformats.org/officeDocument/2006/relationships/font" Target="fonts/font18.fntdata"/><Relationship Id="rId37" Type="http://schemas.openxmlformats.org/officeDocument/2006/relationships/font" Target="fonts/font23.fntdata"/><Relationship Id="rId40" Type="http://schemas.openxmlformats.org/officeDocument/2006/relationships/font" Target="fonts/font26.fntdata"/><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font" Target="fonts/font22.fntdata"/><Relationship Id="rId10" Type="http://schemas.openxmlformats.org/officeDocument/2006/relationships/slide" Target="slides/slide7.xml"/><Relationship Id="rId19" Type="http://schemas.openxmlformats.org/officeDocument/2006/relationships/font" Target="fonts/font5.fntdata"/><Relationship Id="rId31" Type="http://schemas.openxmlformats.org/officeDocument/2006/relationships/font" Target="fonts/font17.fntdata"/><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font" Target="fonts/font21.fntdata"/><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Op De Beeck (SPF Santé Publique - FOD Volksgezondheid)" userId="988499c8-9e56-4cea-8b8a-66a384ce8c7f" providerId="ADAL" clId="{728EC556-A150-421D-96A9-D96BF441F8A5}"/>
    <pc:docChg chg="undo custSel addSld delSld modSld sldOrd">
      <pc:chgData name="David Op De Beeck (SPF Santé Publique - FOD Volksgezondheid)" userId="988499c8-9e56-4cea-8b8a-66a384ce8c7f" providerId="ADAL" clId="{728EC556-A150-421D-96A9-D96BF441F8A5}" dt="2024-09-26T11:27:20.082" v="41" actId="47"/>
      <pc:docMkLst>
        <pc:docMk/>
      </pc:docMkLst>
      <pc:sldChg chg="addSp delSp modSp add mod">
        <pc:chgData name="David Op De Beeck (SPF Santé Publique - FOD Volksgezondheid)" userId="988499c8-9e56-4cea-8b8a-66a384ce8c7f" providerId="ADAL" clId="{728EC556-A150-421D-96A9-D96BF441F8A5}" dt="2024-09-26T11:27:11.085" v="40" actId="1037"/>
        <pc:sldMkLst>
          <pc:docMk/>
          <pc:sldMk cId="0" sldId="265"/>
        </pc:sldMkLst>
        <pc:spChg chg="mod">
          <ac:chgData name="David Op De Beeck (SPF Santé Publique - FOD Volksgezondheid)" userId="988499c8-9e56-4cea-8b8a-66a384ce8c7f" providerId="ADAL" clId="{728EC556-A150-421D-96A9-D96BF441F8A5}" dt="2024-09-26T11:26:51.026" v="16"/>
          <ac:spMkLst>
            <pc:docMk/>
            <pc:sldMk cId="0" sldId="265"/>
            <ac:spMk id="3" creationId="{65D3F791-3581-40A6-9C89-BE714BFD4B6B}"/>
          </ac:spMkLst>
        </pc:spChg>
        <pc:spChg chg="mod">
          <ac:chgData name="David Op De Beeck (SPF Santé Publique - FOD Volksgezondheid)" userId="988499c8-9e56-4cea-8b8a-66a384ce8c7f" providerId="ADAL" clId="{728EC556-A150-421D-96A9-D96BF441F8A5}" dt="2024-09-26T11:26:51.026" v="16"/>
          <ac:spMkLst>
            <pc:docMk/>
            <pc:sldMk cId="0" sldId="265"/>
            <ac:spMk id="4" creationId="{337FF098-0441-4A3D-38A4-711056DB9E76}"/>
          </ac:spMkLst>
        </pc:spChg>
        <pc:spChg chg="add mod">
          <ac:chgData name="David Op De Beeck (SPF Santé Publique - FOD Volksgezondheid)" userId="988499c8-9e56-4cea-8b8a-66a384ce8c7f" providerId="ADAL" clId="{728EC556-A150-421D-96A9-D96BF441F8A5}" dt="2024-09-26T11:27:11.085" v="40" actId="1037"/>
          <ac:spMkLst>
            <pc:docMk/>
            <pc:sldMk cId="0" sldId="265"/>
            <ac:spMk id="5" creationId="{E57E87DD-5B31-0156-EFF4-E2FEA2952587}"/>
          </ac:spMkLst>
        </pc:spChg>
        <pc:spChg chg="mod">
          <ac:chgData name="David Op De Beeck (SPF Santé Publique - FOD Volksgezondheid)" userId="988499c8-9e56-4cea-8b8a-66a384ce8c7f" providerId="ADAL" clId="{728EC556-A150-421D-96A9-D96BF441F8A5}" dt="2024-09-26T11:26:51.026" v="16"/>
          <ac:spMkLst>
            <pc:docMk/>
            <pc:sldMk cId="0" sldId="265"/>
            <ac:spMk id="7" creationId="{006BF5A3-F0F2-B233-6176-8587DC642AAA}"/>
          </ac:spMkLst>
        </pc:spChg>
        <pc:spChg chg="mod">
          <ac:chgData name="David Op De Beeck (SPF Santé Publique - FOD Volksgezondheid)" userId="988499c8-9e56-4cea-8b8a-66a384ce8c7f" providerId="ADAL" clId="{728EC556-A150-421D-96A9-D96BF441F8A5}" dt="2024-09-26T11:26:51.026" v="16"/>
          <ac:spMkLst>
            <pc:docMk/>
            <pc:sldMk cId="0" sldId="265"/>
            <ac:spMk id="8" creationId="{7FA74225-FC82-4406-9967-D6C651B50968}"/>
          </ac:spMkLst>
        </pc:spChg>
        <pc:spChg chg="add mod">
          <ac:chgData name="David Op De Beeck (SPF Santé Publique - FOD Volksgezondheid)" userId="988499c8-9e56-4cea-8b8a-66a384ce8c7f" providerId="ADAL" clId="{728EC556-A150-421D-96A9-D96BF441F8A5}" dt="2024-09-26T11:27:11.085" v="40" actId="1037"/>
          <ac:spMkLst>
            <pc:docMk/>
            <pc:sldMk cId="0" sldId="265"/>
            <ac:spMk id="9" creationId="{701D5397-433A-E36C-20B2-79197227E447}"/>
          </ac:spMkLst>
        </pc:spChg>
        <pc:spChg chg="mod">
          <ac:chgData name="David Op De Beeck (SPF Santé Publique - FOD Volksgezondheid)" userId="988499c8-9e56-4cea-8b8a-66a384ce8c7f" providerId="ADAL" clId="{728EC556-A150-421D-96A9-D96BF441F8A5}" dt="2024-09-26T11:26:51.026" v="16"/>
          <ac:spMkLst>
            <pc:docMk/>
            <pc:sldMk cId="0" sldId="265"/>
            <ac:spMk id="11" creationId="{E24E9C77-F56B-C221-3135-9137E8EA41C5}"/>
          </ac:spMkLst>
        </pc:spChg>
        <pc:spChg chg="mod">
          <ac:chgData name="David Op De Beeck (SPF Santé Publique - FOD Volksgezondheid)" userId="988499c8-9e56-4cea-8b8a-66a384ce8c7f" providerId="ADAL" clId="{728EC556-A150-421D-96A9-D96BF441F8A5}" dt="2024-09-26T11:26:51.026" v="16"/>
          <ac:spMkLst>
            <pc:docMk/>
            <pc:sldMk cId="0" sldId="265"/>
            <ac:spMk id="12" creationId="{C40FAC6F-C4EE-1849-2187-1311CFCC5A95}"/>
          </ac:spMkLst>
        </pc:spChg>
        <pc:spChg chg="add mod">
          <ac:chgData name="David Op De Beeck (SPF Santé Publique - FOD Volksgezondheid)" userId="988499c8-9e56-4cea-8b8a-66a384ce8c7f" providerId="ADAL" clId="{728EC556-A150-421D-96A9-D96BF441F8A5}" dt="2024-09-26T11:27:11.085" v="40" actId="1037"/>
          <ac:spMkLst>
            <pc:docMk/>
            <pc:sldMk cId="0" sldId="265"/>
            <ac:spMk id="13" creationId="{97C614C4-BC83-572D-1B7C-24EC3BD5A604}"/>
          </ac:spMkLst>
        </pc:spChg>
        <pc:spChg chg="del mod">
          <ac:chgData name="David Op De Beeck (SPF Santé Publique - FOD Volksgezondheid)" userId="988499c8-9e56-4cea-8b8a-66a384ce8c7f" providerId="ADAL" clId="{728EC556-A150-421D-96A9-D96BF441F8A5}" dt="2024-09-26T11:26:39.592" v="15" actId="478"/>
          <ac:spMkLst>
            <pc:docMk/>
            <pc:sldMk cId="0" sldId="265"/>
            <ac:spMk id="451" creationId="{00000000-0000-0000-0000-000000000000}"/>
          </ac:spMkLst>
        </pc:spChg>
        <pc:spChg chg="mod">
          <ac:chgData name="David Op De Beeck (SPF Santé Publique - FOD Volksgezondheid)" userId="988499c8-9e56-4cea-8b8a-66a384ce8c7f" providerId="ADAL" clId="{728EC556-A150-421D-96A9-D96BF441F8A5}" dt="2024-09-26T11:25:54.716" v="11"/>
          <ac:spMkLst>
            <pc:docMk/>
            <pc:sldMk cId="0" sldId="265"/>
            <ac:spMk id="452" creationId="{00000000-0000-0000-0000-000000000000}"/>
          </ac:spMkLst>
        </pc:spChg>
        <pc:grpChg chg="add mod">
          <ac:chgData name="David Op De Beeck (SPF Santé Publique - FOD Volksgezondheid)" userId="988499c8-9e56-4cea-8b8a-66a384ce8c7f" providerId="ADAL" clId="{728EC556-A150-421D-96A9-D96BF441F8A5}" dt="2024-09-26T11:27:03.073" v="18" actId="1076"/>
          <ac:grpSpMkLst>
            <pc:docMk/>
            <pc:sldMk cId="0" sldId="265"/>
            <ac:grpSpMk id="2" creationId="{5BAE643D-832F-AF68-1459-948598407182}"/>
          </ac:grpSpMkLst>
        </pc:grpChg>
        <pc:grpChg chg="add mod">
          <ac:chgData name="David Op De Beeck (SPF Santé Publique - FOD Volksgezondheid)" userId="988499c8-9e56-4cea-8b8a-66a384ce8c7f" providerId="ADAL" clId="{728EC556-A150-421D-96A9-D96BF441F8A5}" dt="2024-09-26T11:27:03.073" v="18" actId="1076"/>
          <ac:grpSpMkLst>
            <pc:docMk/>
            <pc:sldMk cId="0" sldId="265"/>
            <ac:grpSpMk id="6" creationId="{C6FEFDE1-EF87-2787-191A-BC6EC9677239}"/>
          </ac:grpSpMkLst>
        </pc:grpChg>
        <pc:grpChg chg="add mod">
          <ac:chgData name="David Op De Beeck (SPF Santé Publique - FOD Volksgezondheid)" userId="988499c8-9e56-4cea-8b8a-66a384ce8c7f" providerId="ADAL" clId="{728EC556-A150-421D-96A9-D96BF441F8A5}" dt="2024-09-26T11:27:03.073" v="18" actId="1076"/>
          <ac:grpSpMkLst>
            <pc:docMk/>
            <pc:sldMk cId="0" sldId="265"/>
            <ac:grpSpMk id="10" creationId="{946D4564-4ECF-C6E7-54DB-FE028519F451}"/>
          </ac:grpSpMkLst>
        </pc:grpChg>
      </pc:sldChg>
      <pc:sldChg chg="ord">
        <pc:chgData name="David Op De Beeck (SPF Santé Publique - FOD Volksgezondheid)" userId="988499c8-9e56-4cea-8b8a-66a384ce8c7f" providerId="ADAL" clId="{728EC556-A150-421D-96A9-D96BF441F8A5}" dt="2024-09-26T11:26:30.371" v="14"/>
        <pc:sldMkLst>
          <pc:docMk/>
          <pc:sldMk cId="552468845" sldId="268"/>
        </pc:sldMkLst>
      </pc:sldChg>
      <pc:sldChg chg="modSp del mod">
        <pc:chgData name="David Op De Beeck (SPF Santé Publique - FOD Volksgezondheid)" userId="988499c8-9e56-4cea-8b8a-66a384ce8c7f" providerId="ADAL" clId="{728EC556-A150-421D-96A9-D96BF441F8A5}" dt="2024-09-26T11:27:20.082" v="41" actId="47"/>
        <pc:sldMkLst>
          <pc:docMk/>
          <pc:sldMk cId="2077421289" sldId="269"/>
        </pc:sldMkLst>
        <pc:spChg chg="mod">
          <ac:chgData name="David Op De Beeck (SPF Santé Publique - FOD Volksgezondheid)" userId="988499c8-9e56-4cea-8b8a-66a384ce8c7f" providerId="ADAL" clId="{728EC556-A150-421D-96A9-D96BF441F8A5}" dt="2024-09-26T11:22:37.246" v="9" actId="207"/>
          <ac:spMkLst>
            <pc:docMk/>
            <pc:sldMk cId="2077421289" sldId="269"/>
            <ac:spMk id="4" creationId="{3CA60856-8F5B-7C9B-FF1D-95E79C68389A}"/>
          </ac:spMkLst>
        </pc:spChg>
        <pc:spChg chg="mod">
          <ac:chgData name="David Op De Beeck (SPF Santé Publique - FOD Volksgezondheid)" userId="988499c8-9e56-4cea-8b8a-66a384ce8c7f" providerId="ADAL" clId="{728EC556-A150-421D-96A9-D96BF441F8A5}" dt="2024-09-26T11:22:34.806" v="6" actId="207"/>
          <ac:spMkLst>
            <pc:docMk/>
            <pc:sldMk cId="2077421289" sldId="269"/>
            <ac:spMk id="8" creationId="{3820C6FD-38B4-471C-E3EC-F36BC1A52D0B}"/>
          </ac:spMkLst>
        </pc:spChg>
        <pc:spChg chg="mod">
          <ac:chgData name="David Op De Beeck (SPF Santé Publique - FOD Volksgezondheid)" userId="988499c8-9e56-4cea-8b8a-66a384ce8c7f" providerId="ADAL" clId="{728EC556-A150-421D-96A9-D96BF441F8A5}" dt="2024-09-26T11:22:34.199" v="5" actId="207"/>
          <ac:spMkLst>
            <pc:docMk/>
            <pc:sldMk cId="2077421289" sldId="269"/>
            <ac:spMk id="12" creationId="{4B1114EF-7AB3-DD74-5D4A-5ABC822724C5}"/>
          </ac:spMkLst>
        </pc:spChg>
      </pc:sldChg>
    </pc:docChg>
  </pc:docChgLst>
  <pc:docChgLst>
    <pc:chgData name="David Op De Beeck (FOD VVVL - SPF SPSCAE)" userId="988499c8-9e56-4cea-8b8a-66a384ce8c7f" providerId="ADAL" clId="{728EC556-A150-421D-96A9-D96BF441F8A5}"/>
    <pc:docChg chg="undo custSel modSld">
      <pc:chgData name="David Op De Beeck (FOD VVVL - SPF SPSCAE)" userId="988499c8-9e56-4cea-8b8a-66a384ce8c7f" providerId="ADAL" clId="{728EC556-A150-421D-96A9-D96BF441F8A5}" dt="2024-09-27T17:21:07.209" v="1137" actId="20577"/>
      <pc:docMkLst>
        <pc:docMk/>
      </pc:docMkLst>
      <pc:sldChg chg="modSp mod">
        <pc:chgData name="David Op De Beeck (FOD VVVL - SPF SPSCAE)" userId="988499c8-9e56-4cea-8b8a-66a384ce8c7f" providerId="ADAL" clId="{728EC556-A150-421D-96A9-D96BF441F8A5}" dt="2024-09-27T17:19:31.854" v="1129" actId="6549"/>
        <pc:sldMkLst>
          <pc:docMk/>
          <pc:sldMk cId="0" sldId="257"/>
        </pc:sldMkLst>
        <pc:spChg chg="mod">
          <ac:chgData name="David Op De Beeck (FOD VVVL - SPF SPSCAE)" userId="988499c8-9e56-4cea-8b8a-66a384ce8c7f" providerId="ADAL" clId="{728EC556-A150-421D-96A9-D96BF441F8A5}" dt="2024-09-27T17:19:31.854" v="1129" actId="6549"/>
          <ac:spMkLst>
            <pc:docMk/>
            <pc:sldMk cId="0" sldId="257"/>
            <ac:spMk id="384" creationId="{00000000-0000-0000-0000-000000000000}"/>
          </ac:spMkLst>
        </pc:spChg>
      </pc:sldChg>
      <pc:sldChg chg="modSp mod">
        <pc:chgData name="David Op De Beeck (FOD VVVL - SPF SPSCAE)" userId="988499c8-9e56-4cea-8b8a-66a384ce8c7f" providerId="ADAL" clId="{728EC556-A150-421D-96A9-D96BF441F8A5}" dt="2024-09-27T17:11:41.032" v="1065" actId="6549"/>
        <pc:sldMkLst>
          <pc:docMk/>
          <pc:sldMk cId="0" sldId="260"/>
        </pc:sldMkLst>
        <pc:spChg chg="mod">
          <ac:chgData name="David Op De Beeck (FOD VVVL - SPF SPSCAE)" userId="988499c8-9e56-4cea-8b8a-66a384ce8c7f" providerId="ADAL" clId="{728EC556-A150-421D-96A9-D96BF441F8A5}" dt="2024-09-27T17:11:41.032" v="1065" actId="6549"/>
          <ac:spMkLst>
            <pc:docMk/>
            <pc:sldMk cId="0" sldId="260"/>
            <ac:spMk id="413" creationId="{00000000-0000-0000-0000-000000000000}"/>
          </ac:spMkLst>
        </pc:spChg>
        <pc:spChg chg="mod">
          <ac:chgData name="David Op De Beeck (FOD VVVL - SPF SPSCAE)" userId="988499c8-9e56-4cea-8b8a-66a384ce8c7f" providerId="ADAL" clId="{728EC556-A150-421D-96A9-D96BF441F8A5}" dt="2024-09-27T12:30:50.774" v="93" actId="6549"/>
          <ac:spMkLst>
            <pc:docMk/>
            <pc:sldMk cId="0" sldId="260"/>
            <ac:spMk id="414" creationId="{00000000-0000-0000-0000-000000000000}"/>
          </ac:spMkLst>
        </pc:spChg>
      </pc:sldChg>
      <pc:sldChg chg="modSp mod">
        <pc:chgData name="David Op De Beeck (FOD VVVL - SPF SPSCAE)" userId="988499c8-9e56-4cea-8b8a-66a384ce8c7f" providerId="ADAL" clId="{728EC556-A150-421D-96A9-D96BF441F8A5}" dt="2024-09-27T12:44:33.645" v="371" actId="6549"/>
        <pc:sldMkLst>
          <pc:docMk/>
          <pc:sldMk cId="0" sldId="261"/>
        </pc:sldMkLst>
        <pc:spChg chg="mod">
          <ac:chgData name="David Op De Beeck (FOD VVVL - SPF SPSCAE)" userId="988499c8-9e56-4cea-8b8a-66a384ce8c7f" providerId="ADAL" clId="{728EC556-A150-421D-96A9-D96BF441F8A5}" dt="2024-09-27T12:29:29.157" v="88" actId="1035"/>
          <ac:spMkLst>
            <pc:docMk/>
            <pc:sldMk cId="0" sldId="261"/>
            <ac:spMk id="3" creationId="{0CDE27A1-05C0-C528-6E2F-E2B6A08B101F}"/>
          </ac:spMkLst>
        </pc:spChg>
        <pc:spChg chg="mod">
          <ac:chgData name="David Op De Beeck (FOD VVVL - SPF SPSCAE)" userId="988499c8-9e56-4cea-8b8a-66a384ce8c7f" providerId="ADAL" clId="{728EC556-A150-421D-96A9-D96BF441F8A5}" dt="2024-09-27T12:29:09.819" v="70" actId="1038"/>
          <ac:spMkLst>
            <pc:docMk/>
            <pc:sldMk cId="0" sldId="261"/>
            <ac:spMk id="4" creationId="{52F2785B-023E-BF63-B5C3-154C8A608BED}"/>
          </ac:spMkLst>
        </pc:spChg>
        <pc:spChg chg="mod">
          <ac:chgData name="David Op De Beeck (FOD VVVL - SPF SPSCAE)" userId="988499c8-9e56-4cea-8b8a-66a384ce8c7f" providerId="ADAL" clId="{728EC556-A150-421D-96A9-D96BF441F8A5}" dt="2024-09-27T12:44:33.645" v="371" actId="6549"/>
          <ac:spMkLst>
            <pc:docMk/>
            <pc:sldMk cId="0" sldId="261"/>
            <ac:spMk id="5" creationId="{19ABBF65-A7DC-CB7A-ED12-CC25DD9FC705}"/>
          </ac:spMkLst>
        </pc:spChg>
        <pc:spChg chg="mod">
          <ac:chgData name="David Op De Beeck (FOD VVVL - SPF SPSCAE)" userId="988499c8-9e56-4cea-8b8a-66a384ce8c7f" providerId="ADAL" clId="{728EC556-A150-421D-96A9-D96BF441F8A5}" dt="2024-09-27T12:32:06.584" v="105" actId="255"/>
          <ac:spMkLst>
            <pc:docMk/>
            <pc:sldMk cId="0" sldId="261"/>
            <ac:spMk id="420" creationId="{00000000-0000-0000-0000-000000000000}"/>
          </ac:spMkLst>
        </pc:spChg>
      </pc:sldChg>
      <pc:sldChg chg="modSp mod">
        <pc:chgData name="David Op De Beeck (FOD VVVL - SPF SPSCAE)" userId="988499c8-9e56-4cea-8b8a-66a384ce8c7f" providerId="ADAL" clId="{728EC556-A150-421D-96A9-D96BF441F8A5}" dt="2024-09-27T17:19:53.310" v="1131" actId="6549"/>
        <pc:sldMkLst>
          <pc:docMk/>
          <pc:sldMk cId="0" sldId="262"/>
        </pc:sldMkLst>
        <pc:spChg chg="mod">
          <ac:chgData name="David Op De Beeck (FOD VVVL - SPF SPSCAE)" userId="988499c8-9e56-4cea-8b8a-66a384ce8c7f" providerId="ADAL" clId="{728EC556-A150-421D-96A9-D96BF441F8A5}" dt="2024-09-27T17:19:53.310" v="1131" actId="6549"/>
          <ac:spMkLst>
            <pc:docMk/>
            <pc:sldMk cId="0" sldId="262"/>
            <ac:spMk id="429" creationId="{00000000-0000-0000-0000-000000000000}"/>
          </ac:spMkLst>
        </pc:spChg>
      </pc:sldChg>
      <pc:sldChg chg="modSp mod">
        <pc:chgData name="David Op De Beeck (FOD VVVL - SPF SPSCAE)" userId="988499c8-9e56-4cea-8b8a-66a384ce8c7f" providerId="ADAL" clId="{728EC556-A150-421D-96A9-D96BF441F8A5}" dt="2024-09-27T17:16:36.628" v="1088" actId="108"/>
        <pc:sldMkLst>
          <pc:docMk/>
          <pc:sldMk cId="0" sldId="263"/>
        </pc:sldMkLst>
        <pc:spChg chg="mod">
          <ac:chgData name="David Op De Beeck (FOD VVVL - SPF SPSCAE)" userId="988499c8-9e56-4cea-8b8a-66a384ce8c7f" providerId="ADAL" clId="{728EC556-A150-421D-96A9-D96BF441F8A5}" dt="2024-09-27T17:16:36.628" v="1088" actId="108"/>
          <ac:spMkLst>
            <pc:docMk/>
            <pc:sldMk cId="0" sldId="263"/>
            <ac:spMk id="437" creationId="{00000000-0000-0000-0000-000000000000}"/>
          </ac:spMkLst>
        </pc:spChg>
      </pc:sldChg>
      <pc:sldChg chg="modSp mod">
        <pc:chgData name="David Op De Beeck (FOD VVVL - SPF SPSCAE)" userId="988499c8-9e56-4cea-8b8a-66a384ce8c7f" providerId="ADAL" clId="{728EC556-A150-421D-96A9-D96BF441F8A5}" dt="2024-09-27T17:21:07.209" v="1137" actId="20577"/>
        <pc:sldMkLst>
          <pc:docMk/>
          <pc:sldMk cId="0" sldId="264"/>
        </pc:sldMkLst>
        <pc:spChg chg="mod">
          <ac:chgData name="David Op De Beeck (FOD VVVL - SPF SPSCAE)" userId="988499c8-9e56-4cea-8b8a-66a384ce8c7f" providerId="ADAL" clId="{728EC556-A150-421D-96A9-D96BF441F8A5}" dt="2024-09-27T17:21:07.209" v="1137" actId="20577"/>
          <ac:spMkLst>
            <pc:docMk/>
            <pc:sldMk cId="0" sldId="264"/>
            <ac:spMk id="444" creationId="{00000000-0000-0000-0000-000000000000}"/>
          </ac:spMkLst>
        </pc:spChg>
      </pc:sldChg>
      <pc:sldChg chg="modSp mod">
        <pc:chgData name="David Op De Beeck (FOD VVVL - SPF SPSCAE)" userId="988499c8-9e56-4cea-8b8a-66a384ce8c7f" providerId="ADAL" clId="{728EC556-A150-421D-96A9-D96BF441F8A5}" dt="2024-09-27T17:18:00.221" v="1127" actId="20577"/>
        <pc:sldMkLst>
          <pc:docMk/>
          <pc:sldMk cId="0" sldId="265"/>
        </pc:sldMkLst>
        <pc:spChg chg="mod">
          <ac:chgData name="David Op De Beeck (FOD VVVL - SPF SPSCAE)" userId="988499c8-9e56-4cea-8b8a-66a384ce8c7f" providerId="ADAL" clId="{728EC556-A150-421D-96A9-D96BF441F8A5}" dt="2024-09-27T12:33:58.016" v="125" actId="2711"/>
          <ac:spMkLst>
            <pc:docMk/>
            <pc:sldMk cId="0" sldId="265"/>
            <ac:spMk id="3" creationId="{65D3F791-3581-40A6-9C89-BE714BFD4B6B}"/>
          </ac:spMkLst>
        </pc:spChg>
        <pc:spChg chg="mod">
          <ac:chgData name="David Op De Beeck (FOD VVVL - SPF SPSCAE)" userId="988499c8-9e56-4cea-8b8a-66a384ce8c7f" providerId="ADAL" clId="{728EC556-A150-421D-96A9-D96BF441F8A5}" dt="2024-09-27T17:17:25.384" v="1093" actId="108"/>
          <ac:spMkLst>
            <pc:docMk/>
            <pc:sldMk cId="0" sldId="265"/>
            <ac:spMk id="4" creationId="{337FF098-0441-4A3D-38A4-711056DB9E76}"/>
          </ac:spMkLst>
        </pc:spChg>
        <pc:spChg chg="mod">
          <ac:chgData name="David Op De Beeck (FOD VVVL - SPF SPSCAE)" userId="988499c8-9e56-4cea-8b8a-66a384ce8c7f" providerId="ADAL" clId="{728EC556-A150-421D-96A9-D96BF441F8A5}" dt="2024-09-27T12:33:58.016" v="125" actId="2711"/>
          <ac:spMkLst>
            <pc:docMk/>
            <pc:sldMk cId="0" sldId="265"/>
            <ac:spMk id="7" creationId="{006BF5A3-F0F2-B233-6176-8587DC642AAA}"/>
          </ac:spMkLst>
        </pc:spChg>
        <pc:spChg chg="mod">
          <ac:chgData name="David Op De Beeck (FOD VVVL - SPF SPSCAE)" userId="988499c8-9e56-4cea-8b8a-66a384ce8c7f" providerId="ADAL" clId="{728EC556-A150-421D-96A9-D96BF441F8A5}" dt="2024-09-27T17:17:39.564" v="1100" actId="20577"/>
          <ac:spMkLst>
            <pc:docMk/>
            <pc:sldMk cId="0" sldId="265"/>
            <ac:spMk id="8" creationId="{7FA74225-FC82-4406-9967-D6C651B50968}"/>
          </ac:spMkLst>
        </pc:spChg>
        <pc:spChg chg="mod">
          <ac:chgData name="David Op De Beeck (FOD VVVL - SPF SPSCAE)" userId="988499c8-9e56-4cea-8b8a-66a384ce8c7f" providerId="ADAL" clId="{728EC556-A150-421D-96A9-D96BF441F8A5}" dt="2024-09-27T12:33:58.016" v="125" actId="2711"/>
          <ac:spMkLst>
            <pc:docMk/>
            <pc:sldMk cId="0" sldId="265"/>
            <ac:spMk id="11" creationId="{E24E9C77-F56B-C221-3135-9137E8EA41C5}"/>
          </ac:spMkLst>
        </pc:spChg>
        <pc:spChg chg="mod">
          <ac:chgData name="David Op De Beeck (FOD VVVL - SPF SPSCAE)" userId="988499c8-9e56-4cea-8b8a-66a384ce8c7f" providerId="ADAL" clId="{728EC556-A150-421D-96A9-D96BF441F8A5}" dt="2024-09-27T17:18:00.221" v="1127" actId="20577"/>
          <ac:spMkLst>
            <pc:docMk/>
            <pc:sldMk cId="0" sldId="265"/>
            <ac:spMk id="12" creationId="{C40FAC6F-C4EE-1849-2187-1311CFCC5A95}"/>
          </ac:spMkLst>
        </pc:spChg>
        <pc:grpChg chg="mod">
          <ac:chgData name="David Op De Beeck (FOD VVVL - SPF SPSCAE)" userId="988499c8-9e56-4cea-8b8a-66a384ce8c7f" providerId="ADAL" clId="{728EC556-A150-421D-96A9-D96BF441F8A5}" dt="2024-09-27T12:19:23.067" v="0" actId="207"/>
          <ac:grpSpMkLst>
            <pc:docMk/>
            <pc:sldMk cId="0" sldId="265"/>
            <ac:grpSpMk id="2" creationId="{5BAE643D-832F-AF68-1459-948598407182}"/>
          </ac:grpSpMkLst>
        </pc:grpChg>
        <pc:grpChg chg="mod">
          <ac:chgData name="David Op De Beeck (FOD VVVL - SPF SPSCAE)" userId="988499c8-9e56-4cea-8b8a-66a384ce8c7f" providerId="ADAL" clId="{728EC556-A150-421D-96A9-D96BF441F8A5}" dt="2024-09-27T12:19:32.336" v="2" actId="207"/>
          <ac:grpSpMkLst>
            <pc:docMk/>
            <pc:sldMk cId="0" sldId="265"/>
            <ac:grpSpMk id="6" creationId="{C6FEFDE1-EF87-2787-191A-BC6EC9677239}"/>
          </ac:grpSpMkLst>
        </pc:grpChg>
      </pc:sldChg>
      <pc:sldChg chg="modSp mod">
        <pc:chgData name="David Op De Beeck (FOD VVVL - SPF SPSCAE)" userId="988499c8-9e56-4cea-8b8a-66a384ce8c7f" providerId="ADAL" clId="{728EC556-A150-421D-96A9-D96BF441F8A5}" dt="2024-09-27T17:20:08.616" v="1132" actId="6549"/>
        <pc:sldMkLst>
          <pc:docMk/>
          <pc:sldMk cId="552468845" sldId="268"/>
        </pc:sldMkLst>
        <pc:spChg chg="mod">
          <ac:chgData name="David Op De Beeck (FOD VVVL - SPF SPSCAE)" userId="988499c8-9e56-4cea-8b8a-66a384ce8c7f" providerId="ADAL" clId="{728EC556-A150-421D-96A9-D96BF441F8A5}" dt="2024-09-27T17:20:08.616" v="1132" actId="6549"/>
          <ac:spMkLst>
            <pc:docMk/>
            <pc:sldMk cId="552468845" sldId="268"/>
            <ac:spMk id="43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4c2cd5da18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6" name="Google Shape;366;g24c2cd5da18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2fd7cd1d03d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5" name="Google Shape;455;g2fd7cd1d03d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1" name="Google Shape;38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2cbef6e286e_0_109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09" name="Google Shape;409;g2cbef6e286e_0_10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2fd7cd1d03d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17" name="Google Shape;417;g2fd7cd1d03d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2cbef6e286e_0_110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25" name="Google Shape;425;g2cbef6e286e_0_11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2fd7cd1d03d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33" name="Google Shape;433;g2fd7cd1d03d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2fd7cd1d03d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33" name="Google Shape;433;g2fd7cd1d03d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48038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2fd7cd1d03d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48" name="Google Shape;448;g2fd7cd1d03d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2cbef6e286e_0_11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41" name="Google Shape;441;g2cbef6e286e_0_11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snomedexpo.org" TargetMode="Externa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15"/>
        <p:cNvGrpSpPr/>
        <p:nvPr/>
      </p:nvGrpSpPr>
      <p:grpSpPr>
        <a:xfrm>
          <a:off x="0" y="0"/>
          <a:ext cx="0" cy="0"/>
          <a:chOff x="0" y="0"/>
          <a:chExt cx="0" cy="0"/>
        </a:xfrm>
      </p:grpSpPr>
      <p:sp>
        <p:nvSpPr>
          <p:cNvPr id="16" name="Google Shape;16;p2"/>
          <p:cNvSpPr/>
          <p:nvPr/>
        </p:nvSpPr>
        <p:spPr>
          <a:xfrm>
            <a:off x="13231947" y="6084143"/>
            <a:ext cx="901148" cy="93427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17" name="Google Shape;17;p2"/>
          <p:cNvSpPr>
            <a:spLocks noGrp="1"/>
          </p:cNvSpPr>
          <p:nvPr>
            <p:ph type="pic" idx="2"/>
          </p:nvPr>
        </p:nvSpPr>
        <p:spPr>
          <a:xfrm>
            <a:off x="13231947" y="6104022"/>
            <a:ext cx="901148" cy="901148"/>
          </a:xfrm>
          <a:prstGeom prst="rect">
            <a:avLst/>
          </a:prstGeom>
          <a:noFill/>
          <a:ln>
            <a:noFill/>
          </a:ln>
        </p:spPr>
      </p:sp>
      <p:sp>
        <p:nvSpPr>
          <p:cNvPr id="18" name="Google Shape;18;p2"/>
          <p:cNvSpPr/>
          <p:nvPr/>
        </p:nvSpPr>
        <p:spPr>
          <a:xfrm>
            <a:off x="13384347" y="6256422"/>
            <a:ext cx="901148" cy="90114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19;p2"/>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Arial"/>
              <a:ea typeface="Arial"/>
              <a:cs typeface="Arial"/>
              <a:sym typeface="Arial"/>
            </a:endParaRPr>
          </a:p>
        </p:txBody>
      </p:sp>
      <p:sp>
        <p:nvSpPr>
          <p:cNvPr id="20" name="Google Shape;20;p2"/>
          <p:cNvSpPr>
            <a:spLocks noGrp="1"/>
          </p:cNvSpPr>
          <p:nvPr>
            <p:ph type="pic" idx="3"/>
          </p:nvPr>
        </p:nvSpPr>
        <p:spPr>
          <a:xfrm>
            <a:off x="-7" y="-8"/>
            <a:ext cx="918000" cy="918000"/>
          </a:xfrm>
          <a:prstGeom prst="rect">
            <a:avLst/>
          </a:prstGeom>
          <a:noFill/>
          <a:ln>
            <a:noFill/>
          </a:ln>
        </p:spPr>
      </p:sp>
      <p:sp>
        <p:nvSpPr>
          <p:cNvPr id="21" name="Google Shape;21;p2"/>
          <p:cNvSpPr txBox="1"/>
          <p:nvPr/>
        </p:nvSpPr>
        <p:spPr>
          <a:xfrm>
            <a:off x="353116" y="613012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22" name="Google Shape;22;p2"/>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88"/>
        <p:cNvGrpSpPr/>
        <p:nvPr/>
      </p:nvGrpSpPr>
      <p:grpSpPr>
        <a:xfrm>
          <a:off x="0" y="0"/>
          <a:ext cx="0" cy="0"/>
          <a:chOff x="0" y="0"/>
          <a:chExt cx="0" cy="0"/>
        </a:xfrm>
      </p:grpSpPr>
      <p:sp>
        <p:nvSpPr>
          <p:cNvPr id="89" name="Google Shape;89;p11"/>
          <p:cNvSpPr>
            <a:spLocks noGrp="1"/>
          </p:cNvSpPr>
          <p:nvPr>
            <p:ph type="pic" idx="2"/>
          </p:nvPr>
        </p:nvSpPr>
        <p:spPr>
          <a:xfrm>
            <a:off x="1035855" y="1232115"/>
            <a:ext cx="4031545" cy="4425186"/>
          </a:xfrm>
          <a:prstGeom prst="rect">
            <a:avLst/>
          </a:prstGeom>
          <a:solidFill>
            <a:srgbClr val="BFBFBF"/>
          </a:solidFill>
          <a:ln>
            <a:noFill/>
          </a:ln>
        </p:spPr>
      </p:sp>
      <p:sp>
        <p:nvSpPr>
          <p:cNvPr id="90" name="Google Shape;90;p11"/>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91" name="Google Shape;91;p11"/>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5_Custom Layout">
  <p:cSld name="15_Custom Layout">
    <p:spTree>
      <p:nvGrpSpPr>
        <p:cNvPr id="1" name="Shape 92"/>
        <p:cNvGrpSpPr/>
        <p:nvPr/>
      </p:nvGrpSpPr>
      <p:grpSpPr>
        <a:xfrm>
          <a:off x="0" y="0"/>
          <a:ext cx="0" cy="0"/>
          <a:chOff x="0" y="0"/>
          <a:chExt cx="0" cy="0"/>
        </a:xfrm>
      </p:grpSpPr>
      <p:sp>
        <p:nvSpPr>
          <p:cNvPr id="93" name="Google Shape;93;p12"/>
          <p:cNvSpPr>
            <a:spLocks noGrp="1"/>
          </p:cNvSpPr>
          <p:nvPr>
            <p:ph type="pic" idx="2"/>
          </p:nvPr>
        </p:nvSpPr>
        <p:spPr>
          <a:xfrm>
            <a:off x="5559460" y="0"/>
            <a:ext cx="6984283" cy="6858000"/>
          </a:xfrm>
          <a:prstGeom prst="rect">
            <a:avLst/>
          </a:prstGeom>
          <a:solidFill>
            <a:srgbClr val="BFBFBF"/>
          </a:solidFill>
          <a:ln>
            <a:noFill/>
          </a:ln>
        </p:spPr>
      </p:sp>
      <p:sp>
        <p:nvSpPr>
          <p:cNvPr id="94" name="Google Shape;94;p12"/>
          <p:cNvSpPr txBox="1"/>
          <p:nvPr/>
        </p:nvSpPr>
        <p:spPr>
          <a:xfrm>
            <a:off x="353116" y="613012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101"/>
        <p:cNvGrpSpPr/>
        <p:nvPr/>
      </p:nvGrpSpPr>
      <p:grpSpPr>
        <a:xfrm>
          <a:off x="0" y="0"/>
          <a:ext cx="0" cy="0"/>
          <a:chOff x="0" y="0"/>
          <a:chExt cx="0" cy="0"/>
        </a:xfrm>
      </p:grpSpPr>
      <p:sp>
        <p:nvSpPr>
          <p:cNvPr id="102" name="Google Shape;102;p14"/>
          <p:cNvSpPr/>
          <p:nvPr/>
        </p:nvSpPr>
        <p:spPr>
          <a:xfrm>
            <a:off x="13231947" y="6084143"/>
            <a:ext cx="901200" cy="934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03" name="Google Shape;103;p14"/>
          <p:cNvSpPr>
            <a:spLocks noGrp="1"/>
          </p:cNvSpPr>
          <p:nvPr>
            <p:ph type="pic" idx="2"/>
          </p:nvPr>
        </p:nvSpPr>
        <p:spPr>
          <a:xfrm>
            <a:off x="13231947" y="6104022"/>
            <a:ext cx="901200" cy="901200"/>
          </a:xfrm>
          <a:prstGeom prst="rect">
            <a:avLst/>
          </a:prstGeom>
          <a:noFill/>
          <a:ln>
            <a:noFill/>
          </a:ln>
        </p:spPr>
      </p:sp>
      <p:sp>
        <p:nvSpPr>
          <p:cNvPr id="104" name="Google Shape;104;p14"/>
          <p:cNvSpPr/>
          <p:nvPr/>
        </p:nvSpPr>
        <p:spPr>
          <a:xfrm>
            <a:off x="13384347" y="6256422"/>
            <a:ext cx="901200" cy="901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05" name="Google Shape;105;p14"/>
          <p:cNvSpPr txBox="1"/>
          <p:nvPr/>
        </p:nvSpPr>
        <p:spPr>
          <a:xfrm>
            <a:off x="0" y="0"/>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chemeClr val="accent1"/>
              </a:solidFill>
              <a:latin typeface="Arial"/>
              <a:ea typeface="Arial"/>
              <a:cs typeface="Arial"/>
              <a:sym typeface="Arial"/>
            </a:endParaRPr>
          </a:p>
        </p:txBody>
      </p:sp>
      <p:sp>
        <p:nvSpPr>
          <p:cNvPr id="106" name="Google Shape;106;p14"/>
          <p:cNvSpPr>
            <a:spLocks noGrp="1"/>
          </p:cNvSpPr>
          <p:nvPr>
            <p:ph type="pic" idx="3"/>
          </p:nvPr>
        </p:nvSpPr>
        <p:spPr>
          <a:xfrm>
            <a:off x="-7" y="-8"/>
            <a:ext cx="918000" cy="918000"/>
          </a:xfrm>
          <a:prstGeom prst="rect">
            <a:avLst/>
          </a:prstGeom>
          <a:noFill/>
          <a:ln>
            <a:noFill/>
          </a:ln>
        </p:spPr>
      </p:sp>
      <p:sp>
        <p:nvSpPr>
          <p:cNvPr id="107" name="Google Shape;107;p14"/>
          <p:cNvSpPr txBox="1"/>
          <p:nvPr/>
        </p:nvSpPr>
        <p:spPr>
          <a:xfrm>
            <a:off x="353116" y="613012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08" name="Google Shape;108;p14"/>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109"/>
        <p:cNvGrpSpPr/>
        <p:nvPr/>
      </p:nvGrpSpPr>
      <p:grpSpPr>
        <a:xfrm>
          <a:off x="0" y="0"/>
          <a:ext cx="0" cy="0"/>
          <a:chOff x="0" y="0"/>
          <a:chExt cx="0" cy="0"/>
        </a:xfrm>
      </p:grpSpPr>
      <p:sp>
        <p:nvSpPr>
          <p:cNvPr id="110" name="Google Shape;110;p15"/>
          <p:cNvSpPr/>
          <p:nvPr/>
        </p:nvSpPr>
        <p:spPr>
          <a:xfrm>
            <a:off x="0" y="0"/>
            <a:ext cx="4724400" cy="68619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11" name="Google Shape;111;p15"/>
          <p:cNvSpPr/>
          <p:nvPr/>
        </p:nvSpPr>
        <p:spPr>
          <a:xfrm>
            <a:off x="618629" y="671681"/>
            <a:ext cx="3496500" cy="5518800"/>
          </a:xfrm>
          <a:prstGeom prst="rect">
            <a:avLst/>
          </a:prstGeom>
          <a:noFill/>
          <a:ln w="285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12" name="Google Shape;112;p15"/>
          <p:cNvSpPr>
            <a:spLocks noGrp="1"/>
          </p:cNvSpPr>
          <p:nvPr>
            <p:ph type="pic" idx="2"/>
          </p:nvPr>
        </p:nvSpPr>
        <p:spPr>
          <a:xfrm>
            <a:off x="4724393" y="5944017"/>
            <a:ext cx="918000" cy="918000"/>
          </a:xfrm>
          <a:prstGeom prst="rect">
            <a:avLst/>
          </a:prstGeom>
          <a:noFill/>
          <a:ln>
            <a:noFill/>
          </a:ln>
        </p:spPr>
      </p:sp>
      <p:pic>
        <p:nvPicPr>
          <p:cNvPr id="113" name="Google Shape;113;p15" descr="Icon&#10;&#10;Description automatically generated"/>
          <p:cNvPicPr preferRelativeResize="0"/>
          <p:nvPr/>
        </p:nvPicPr>
        <p:blipFill rotWithShape="1">
          <a:blip r:embed="rId2">
            <a:alphaModFix/>
          </a:blip>
          <a:srcRect/>
          <a:stretch/>
        </p:blipFill>
        <p:spPr>
          <a:xfrm>
            <a:off x="11212201" y="5888080"/>
            <a:ext cx="770073" cy="770073"/>
          </a:xfrm>
          <a:prstGeom prst="rect">
            <a:avLst/>
          </a:prstGeom>
          <a:noFill/>
          <a:ln>
            <a:noFill/>
          </a:ln>
        </p:spPr>
      </p:pic>
      <p:sp>
        <p:nvSpPr>
          <p:cNvPr id="114" name="Google Shape;114;p15"/>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15" name="Google Shape;115;p15"/>
          <p:cNvPicPr preferRelativeResize="0"/>
          <p:nvPr/>
        </p:nvPicPr>
        <p:blipFill rotWithShape="1">
          <a:blip r:embed="rId3">
            <a:alphaModFix/>
          </a:blip>
          <a:srcRect r="55514"/>
          <a:stretch/>
        </p:blipFill>
        <p:spPr>
          <a:xfrm>
            <a:off x="11290793" y="0"/>
            <a:ext cx="901201" cy="901199"/>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16"/>
        <p:cNvGrpSpPr/>
        <p:nvPr/>
      </p:nvGrpSpPr>
      <p:grpSpPr>
        <a:xfrm>
          <a:off x="0" y="0"/>
          <a:ext cx="0" cy="0"/>
          <a:chOff x="0" y="0"/>
          <a:chExt cx="0" cy="0"/>
        </a:xfrm>
      </p:grpSpPr>
      <p:sp>
        <p:nvSpPr>
          <p:cNvPr id="117" name="Google Shape;117;p16"/>
          <p:cNvSpPr/>
          <p:nvPr/>
        </p:nvSpPr>
        <p:spPr>
          <a:xfrm>
            <a:off x="0" y="0"/>
            <a:ext cx="3222300" cy="6858000"/>
          </a:xfrm>
          <a:prstGeom prst="rect">
            <a:avLst/>
          </a:prstGeom>
          <a:solidFill>
            <a:srgbClr val="1558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18" name="Google Shape;118;p16"/>
          <p:cNvSpPr>
            <a:spLocks noGrp="1"/>
          </p:cNvSpPr>
          <p:nvPr>
            <p:ph type="pic" idx="2"/>
          </p:nvPr>
        </p:nvSpPr>
        <p:spPr>
          <a:xfrm>
            <a:off x="899884" y="0"/>
            <a:ext cx="4613700" cy="6132000"/>
          </a:xfrm>
          <a:prstGeom prst="rect">
            <a:avLst/>
          </a:prstGeom>
          <a:solidFill>
            <a:schemeClr val="lt1"/>
          </a:solidFill>
          <a:ln>
            <a:noFill/>
          </a:ln>
        </p:spPr>
      </p:sp>
      <p:sp>
        <p:nvSpPr>
          <p:cNvPr id="119" name="Google Shape;119;p16"/>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20" name="Google Shape;120;p16"/>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7_Title Slide">
  <p:cSld name="17_Title Slide">
    <p:spTree>
      <p:nvGrpSpPr>
        <p:cNvPr id="1" name="Shape 121"/>
        <p:cNvGrpSpPr/>
        <p:nvPr/>
      </p:nvGrpSpPr>
      <p:grpSpPr>
        <a:xfrm>
          <a:off x="0" y="0"/>
          <a:ext cx="0" cy="0"/>
          <a:chOff x="0" y="0"/>
          <a:chExt cx="0" cy="0"/>
        </a:xfrm>
      </p:grpSpPr>
      <p:sp>
        <p:nvSpPr>
          <p:cNvPr id="122" name="Google Shape;122;p17"/>
          <p:cNvSpPr>
            <a:spLocks noGrp="1"/>
          </p:cNvSpPr>
          <p:nvPr>
            <p:ph type="pic" idx="2"/>
          </p:nvPr>
        </p:nvSpPr>
        <p:spPr>
          <a:xfrm>
            <a:off x="0" y="3429001"/>
            <a:ext cx="3048000" cy="3429300"/>
          </a:xfrm>
          <a:prstGeom prst="rect">
            <a:avLst/>
          </a:prstGeom>
          <a:solidFill>
            <a:schemeClr val="lt1"/>
          </a:solidFill>
          <a:ln>
            <a:noFill/>
          </a:ln>
        </p:spPr>
      </p:sp>
      <p:sp>
        <p:nvSpPr>
          <p:cNvPr id="123" name="Google Shape;123;p17"/>
          <p:cNvSpPr>
            <a:spLocks noGrp="1"/>
          </p:cNvSpPr>
          <p:nvPr>
            <p:ph type="pic" idx="3"/>
          </p:nvPr>
        </p:nvSpPr>
        <p:spPr>
          <a:xfrm>
            <a:off x="3048000" y="1"/>
            <a:ext cx="3048000" cy="3429300"/>
          </a:xfrm>
          <a:prstGeom prst="rect">
            <a:avLst/>
          </a:prstGeom>
          <a:solidFill>
            <a:schemeClr val="lt1"/>
          </a:solidFill>
          <a:ln>
            <a:noFill/>
          </a:ln>
        </p:spPr>
      </p:sp>
      <p:sp>
        <p:nvSpPr>
          <p:cNvPr id="124" name="Google Shape;124;p17"/>
          <p:cNvSpPr/>
          <p:nvPr/>
        </p:nvSpPr>
        <p:spPr>
          <a:xfrm>
            <a:off x="0" y="0"/>
            <a:ext cx="3048000" cy="3429300"/>
          </a:xfrm>
          <a:prstGeom prst="rect">
            <a:avLst/>
          </a:prstGeom>
          <a:solidFill>
            <a:srgbClr val="1558A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25" name="Google Shape;125;p17"/>
          <p:cNvSpPr/>
          <p:nvPr/>
        </p:nvSpPr>
        <p:spPr>
          <a:xfrm>
            <a:off x="3048000" y="3429000"/>
            <a:ext cx="3048000" cy="34293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26" name="Google Shape;126;p17"/>
          <p:cNvSpPr>
            <a:spLocks noGrp="1"/>
          </p:cNvSpPr>
          <p:nvPr>
            <p:ph type="pic" idx="4"/>
          </p:nvPr>
        </p:nvSpPr>
        <p:spPr>
          <a:xfrm>
            <a:off x="-7" y="5935092"/>
            <a:ext cx="918000" cy="918000"/>
          </a:xfrm>
          <a:prstGeom prst="rect">
            <a:avLst/>
          </a:prstGeom>
          <a:noFill/>
          <a:ln>
            <a:noFill/>
          </a:ln>
        </p:spPr>
      </p:sp>
      <p:sp>
        <p:nvSpPr>
          <p:cNvPr id="127" name="Google Shape;127;p17"/>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28" name="Google Shape;128;p17"/>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129"/>
        <p:cNvGrpSpPr/>
        <p:nvPr/>
      </p:nvGrpSpPr>
      <p:grpSpPr>
        <a:xfrm>
          <a:off x="0" y="0"/>
          <a:ext cx="0" cy="0"/>
          <a:chOff x="0" y="0"/>
          <a:chExt cx="0" cy="0"/>
        </a:xfrm>
      </p:grpSpPr>
      <p:pic>
        <p:nvPicPr>
          <p:cNvPr id="130" name="Google Shape;130;p18"/>
          <p:cNvPicPr preferRelativeResize="0"/>
          <p:nvPr/>
        </p:nvPicPr>
        <p:blipFill rotWithShape="1">
          <a:blip r:embed="rId2">
            <a:alphaModFix/>
          </a:blip>
          <a:srcRect t="50573" r="38241"/>
          <a:stretch/>
        </p:blipFill>
        <p:spPr>
          <a:xfrm>
            <a:off x="0" y="373500"/>
            <a:ext cx="400050" cy="435950"/>
          </a:xfrm>
          <a:prstGeom prst="rect">
            <a:avLst/>
          </a:prstGeom>
          <a:noFill/>
          <a:ln>
            <a:noFill/>
          </a:ln>
        </p:spPr>
      </p:pic>
      <p:sp>
        <p:nvSpPr>
          <p:cNvPr id="131" name="Google Shape;131;p18"/>
          <p:cNvSpPr txBox="1">
            <a:spLocks noGrp="1"/>
          </p:cNvSpPr>
          <p:nvPr>
            <p:ph type="subTitle" idx="1"/>
          </p:nvPr>
        </p:nvSpPr>
        <p:spPr>
          <a:xfrm>
            <a:off x="457200" y="1371600"/>
            <a:ext cx="10826100" cy="4563600"/>
          </a:xfrm>
          <a:prstGeom prst="rect">
            <a:avLst/>
          </a:prstGeom>
          <a:noFill/>
          <a:ln>
            <a:noFill/>
          </a:ln>
        </p:spPr>
        <p:txBody>
          <a:bodyPr spcFirstLastPara="1" wrap="square" lIns="91425" tIns="45700" rIns="91425" bIns="45700" anchor="t" anchorCtr="0">
            <a:normAutofit/>
          </a:bodyPr>
          <a:lstStyle>
            <a:lvl1pPr lvl="0" algn="l" rtl="0">
              <a:lnSpc>
                <a:spcPct val="150000"/>
              </a:lnSpc>
              <a:spcBef>
                <a:spcPts val="1100"/>
              </a:spcBef>
              <a:spcAft>
                <a:spcPts val="0"/>
              </a:spcAft>
              <a:buClr>
                <a:schemeClr val="dk1"/>
              </a:buClr>
              <a:buSzPts val="1900"/>
              <a:buFont typeface="Arial"/>
              <a:buChar char="•"/>
              <a:defRPr sz="1900">
                <a:solidFill>
                  <a:schemeClr val="dk1"/>
                </a:solidFill>
                <a:latin typeface="Arial"/>
                <a:ea typeface="Arial"/>
                <a:cs typeface="Arial"/>
                <a:sym typeface="Arial"/>
              </a:defRPr>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132" name="Google Shape;132;p18"/>
          <p:cNvSpPr>
            <a:spLocks noGrp="1"/>
          </p:cNvSpPr>
          <p:nvPr>
            <p:ph type="pic" idx="2"/>
          </p:nvPr>
        </p:nvSpPr>
        <p:spPr>
          <a:xfrm>
            <a:off x="13568021" y="6710021"/>
            <a:ext cx="918000" cy="918000"/>
          </a:xfrm>
          <a:prstGeom prst="rect">
            <a:avLst/>
          </a:prstGeom>
          <a:noFill/>
          <a:ln>
            <a:noFill/>
          </a:ln>
        </p:spPr>
      </p:sp>
      <p:sp>
        <p:nvSpPr>
          <p:cNvPr id="133" name="Google Shape;133;p18"/>
          <p:cNvSpPr txBox="1">
            <a:spLocks noGrp="1"/>
          </p:cNvSpPr>
          <p:nvPr>
            <p:ph type="ctrTitle"/>
          </p:nvPr>
        </p:nvSpPr>
        <p:spPr>
          <a:xfrm>
            <a:off x="457200" y="365760"/>
            <a:ext cx="7287900" cy="554100"/>
          </a:xfrm>
          <a:prstGeom prst="rect">
            <a:avLst/>
          </a:prstGeom>
          <a:noFill/>
          <a:ln>
            <a:noFill/>
          </a:ln>
        </p:spPr>
        <p:txBody>
          <a:bodyPr spcFirstLastPara="1" wrap="square" lIns="91425" tIns="0" rIns="91425" bIns="0" anchor="t" anchorCtr="0">
            <a:spAutoFit/>
          </a:bodyPr>
          <a:lstStyle>
            <a:lvl1pPr lvl="0" algn="l" rtl="0">
              <a:lnSpc>
                <a:spcPct val="100000"/>
              </a:lnSpc>
              <a:spcBef>
                <a:spcPts val="0"/>
              </a:spcBef>
              <a:spcAft>
                <a:spcPts val="0"/>
              </a:spcAft>
              <a:buClr>
                <a:schemeClr val="accent1"/>
              </a:buClr>
              <a:buSzPts val="3600"/>
              <a:buFont typeface="Trebuchet MS"/>
              <a:buNone/>
              <a:defRPr sz="3600" b="1">
                <a:solidFill>
                  <a:schemeClr val="accent1"/>
                </a:solidFill>
                <a:latin typeface="Arial"/>
                <a:ea typeface="Arial"/>
                <a:cs typeface="Arial"/>
                <a:sym typeface="Arial"/>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134" name="Google Shape;134;p18"/>
          <p:cNvSpPr>
            <a:spLocks noGrp="1"/>
          </p:cNvSpPr>
          <p:nvPr>
            <p:ph type="pic" idx="3"/>
          </p:nvPr>
        </p:nvSpPr>
        <p:spPr>
          <a:xfrm>
            <a:off x="-7" y="5935092"/>
            <a:ext cx="918000" cy="918000"/>
          </a:xfrm>
          <a:prstGeom prst="rect">
            <a:avLst/>
          </a:prstGeom>
          <a:noFill/>
          <a:ln>
            <a:noFill/>
          </a:ln>
        </p:spPr>
      </p:sp>
      <p:sp>
        <p:nvSpPr>
          <p:cNvPr id="135" name="Google Shape;135;p18"/>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36" name="Google Shape;136;p18"/>
          <p:cNvPicPr preferRelativeResize="0"/>
          <p:nvPr/>
        </p:nvPicPr>
        <p:blipFill rotWithShape="1">
          <a:blip r:embed="rId3">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7_Title and Content">
  <p:cSld name="27_Title and Content">
    <p:spTree>
      <p:nvGrpSpPr>
        <p:cNvPr id="1" name="Shape 137"/>
        <p:cNvGrpSpPr/>
        <p:nvPr/>
      </p:nvGrpSpPr>
      <p:grpSpPr>
        <a:xfrm>
          <a:off x="0" y="0"/>
          <a:ext cx="0" cy="0"/>
          <a:chOff x="0" y="0"/>
          <a:chExt cx="0" cy="0"/>
        </a:xfrm>
      </p:grpSpPr>
      <p:sp>
        <p:nvSpPr>
          <p:cNvPr id="138" name="Google Shape;138;p19"/>
          <p:cNvSpPr/>
          <p:nvPr/>
        </p:nvSpPr>
        <p:spPr>
          <a:xfrm>
            <a:off x="11141765" y="1371600"/>
            <a:ext cx="1050300" cy="5486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39" name="Google Shape;139;p19"/>
          <p:cNvSpPr>
            <a:spLocks noGrp="1"/>
          </p:cNvSpPr>
          <p:nvPr>
            <p:ph type="pic" idx="2"/>
          </p:nvPr>
        </p:nvSpPr>
        <p:spPr>
          <a:xfrm>
            <a:off x="0" y="1371600"/>
            <a:ext cx="2975700" cy="3294000"/>
          </a:xfrm>
          <a:prstGeom prst="rect">
            <a:avLst/>
          </a:prstGeom>
          <a:solidFill>
            <a:schemeClr val="lt2"/>
          </a:solidFill>
          <a:ln>
            <a:noFill/>
          </a:ln>
        </p:spPr>
      </p:sp>
      <p:sp>
        <p:nvSpPr>
          <p:cNvPr id="140" name="Google Shape;140;p19"/>
          <p:cNvSpPr>
            <a:spLocks noGrp="1"/>
          </p:cNvSpPr>
          <p:nvPr>
            <p:ph type="pic" idx="3"/>
          </p:nvPr>
        </p:nvSpPr>
        <p:spPr>
          <a:xfrm>
            <a:off x="3018971" y="1371600"/>
            <a:ext cx="2975700" cy="3294000"/>
          </a:xfrm>
          <a:prstGeom prst="rect">
            <a:avLst/>
          </a:prstGeom>
          <a:solidFill>
            <a:schemeClr val="lt2"/>
          </a:solidFill>
          <a:ln>
            <a:noFill/>
          </a:ln>
        </p:spPr>
      </p:sp>
      <p:sp>
        <p:nvSpPr>
          <p:cNvPr id="141" name="Google Shape;141;p19"/>
          <p:cNvSpPr>
            <a:spLocks noGrp="1"/>
          </p:cNvSpPr>
          <p:nvPr>
            <p:ph type="pic" idx="4"/>
          </p:nvPr>
        </p:nvSpPr>
        <p:spPr>
          <a:xfrm>
            <a:off x="6008914" y="1371600"/>
            <a:ext cx="3164100" cy="3294000"/>
          </a:xfrm>
          <a:prstGeom prst="rect">
            <a:avLst/>
          </a:prstGeom>
          <a:solidFill>
            <a:schemeClr val="lt2"/>
          </a:solidFill>
          <a:ln>
            <a:noFill/>
          </a:ln>
        </p:spPr>
      </p:sp>
      <p:sp>
        <p:nvSpPr>
          <p:cNvPr id="142" name="Google Shape;142;p19"/>
          <p:cNvSpPr>
            <a:spLocks noGrp="1"/>
          </p:cNvSpPr>
          <p:nvPr>
            <p:ph type="pic" idx="5"/>
          </p:nvPr>
        </p:nvSpPr>
        <p:spPr>
          <a:xfrm>
            <a:off x="9187543" y="1371600"/>
            <a:ext cx="2961300" cy="3294000"/>
          </a:xfrm>
          <a:prstGeom prst="rect">
            <a:avLst/>
          </a:prstGeom>
          <a:solidFill>
            <a:schemeClr val="lt2"/>
          </a:solidFill>
          <a:ln>
            <a:noFill/>
          </a:ln>
        </p:spPr>
      </p:sp>
      <p:sp>
        <p:nvSpPr>
          <p:cNvPr id="143" name="Google Shape;143;p19"/>
          <p:cNvSpPr>
            <a:spLocks noGrp="1"/>
          </p:cNvSpPr>
          <p:nvPr>
            <p:ph type="pic" idx="6"/>
          </p:nvPr>
        </p:nvSpPr>
        <p:spPr>
          <a:xfrm>
            <a:off x="13119652" y="5596863"/>
            <a:ext cx="901200" cy="901200"/>
          </a:xfrm>
          <a:prstGeom prst="rect">
            <a:avLst/>
          </a:prstGeom>
          <a:noFill/>
          <a:ln>
            <a:noFill/>
          </a:ln>
        </p:spPr>
      </p:sp>
      <p:pic>
        <p:nvPicPr>
          <p:cNvPr id="144" name="Google Shape;144;p19"/>
          <p:cNvPicPr preferRelativeResize="0"/>
          <p:nvPr/>
        </p:nvPicPr>
        <p:blipFill rotWithShape="1">
          <a:blip r:embed="rId2">
            <a:alphaModFix/>
          </a:blip>
          <a:srcRect t="50573" r="38241"/>
          <a:stretch/>
        </p:blipFill>
        <p:spPr>
          <a:xfrm>
            <a:off x="0" y="373500"/>
            <a:ext cx="400050" cy="435950"/>
          </a:xfrm>
          <a:prstGeom prst="rect">
            <a:avLst/>
          </a:prstGeom>
          <a:noFill/>
          <a:ln>
            <a:noFill/>
          </a:ln>
        </p:spPr>
      </p:pic>
      <p:sp>
        <p:nvSpPr>
          <p:cNvPr id="145" name="Google Shape;145;p19"/>
          <p:cNvSpPr txBox="1">
            <a:spLocks noGrp="1"/>
          </p:cNvSpPr>
          <p:nvPr>
            <p:ph type="ctrTitle"/>
          </p:nvPr>
        </p:nvSpPr>
        <p:spPr>
          <a:xfrm>
            <a:off x="400050" y="255350"/>
            <a:ext cx="7287900" cy="554100"/>
          </a:xfrm>
          <a:prstGeom prst="rect">
            <a:avLst/>
          </a:prstGeom>
          <a:noFill/>
          <a:ln>
            <a:noFill/>
          </a:ln>
        </p:spPr>
        <p:txBody>
          <a:bodyPr spcFirstLastPara="1" wrap="square" lIns="91425" tIns="0" rIns="91425" bIns="0" anchor="t" anchorCtr="0">
            <a:spAutoFit/>
          </a:bodyPr>
          <a:lstStyle>
            <a:lvl1pPr lvl="0" algn="l" rtl="0">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rtl="0">
              <a:lnSpc>
                <a:spcPct val="100000"/>
              </a:lnSpc>
              <a:spcBef>
                <a:spcPts val="0"/>
              </a:spcBef>
              <a:spcAft>
                <a:spcPts val="0"/>
              </a:spcAft>
              <a:buSzPts val="4000"/>
              <a:buNone/>
              <a:defRPr sz="4000"/>
            </a:lvl2pPr>
            <a:lvl3pPr lvl="2" algn="l" rtl="0">
              <a:lnSpc>
                <a:spcPct val="100000"/>
              </a:lnSpc>
              <a:spcBef>
                <a:spcPts val="0"/>
              </a:spcBef>
              <a:spcAft>
                <a:spcPts val="0"/>
              </a:spcAft>
              <a:buSzPts val="4000"/>
              <a:buNone/>
              <a:defRPr sz="4000"/>
            </a:lvl3pPr>
            <a:lvl4pPr lvl="3" algn="l" rtl="0">
              <a:lnSpc>
                <a:spcPct val="100000"/>
              </a:lnSpc>
              <a:spcBef>
                <a:spcPts val="0"/>
              </a:spcBef>
              <a:spcAft>
                <a:spcPts val="0"/>
              </a:spcAft>
              <a:buSzPts val="4000"/>
              <a:buNone/>
              <a:defRPr sz="4000"/>
            </a:lvl4pPr>
            <a:lvl5pPr lvl="4" algn="l" rtl="0">
              <a:lnSpc>
                <a:spcPct val="100000"/>
              </a:lnSpc>
              <a:spcBef>
                <a:spcPts val="0"/>
              </a:spcBef>
              <a:spcAft>
                <a:spcPts val="0"/>
              </a:spcAft>
              <a:buSzPts val="4000"/>
              <a:buNone/>
              <a:defRPr sz="4000"/>
            </a:lvl5pPr>
            <a:lvl6pPr lvl="5" algn="l" rtl="0">
              <a:lnSpc>
                <a:spcPct val="100000"/>
              </a:lnSpc>
              <a:spcBef>
                <a:spcPts val="0"/>
              </a:spcBef>
              <a:spcAft>
                <a:spcPts val="0"/>
              </a:spcAft>
              <a:buSzPts val="4000"/>
              <a:buNone/>
              <a:defRPr sz="4000"/>
            </a:lvl6pPr>
            <a:lvl7pPr lvl="6" algn="l" rtl="0">
              <a:lnSpc>
                <a:spcPct val="100000"/>
              </a:lnSpc>
              <a:spcBef>
                <a:spcPts val="0"/>
              </a:spcBef>
              <a:spcAft>
                <a:spcPts val="0"/>
              </a:spcAft>
              <a:buSzPts val="4000"/>
              <a:buNone/>
              <a:defRPr sz="4000"/>
            </a:lvl7pPr>
            <a:lvl8pPr lvl="7" algn="l" rtl="0">
              <a:lnSpc>
                <a:spcPct val="100000"/>
              </a:lnSpc>
              <a:spcBef>
                <a:spcPts val="0"/>
              </a:spcBef>
              <a:spcAft>
                <a:spcPts val="0"/>
              </a:spcAft>
              <a:buSzPts val="4000"/>
              <a:buNone/>
              <a:defRPr sz="4000"/>
            </a:lvl8pPr>
            <a:lvl9pPr lvl="8" algn="l" rtl="0">
              <a:lnSpc>
                <a:spcPct val="100000"/>
              </a:lnSpc>
              <a:spcBef>
                <a:spcPts val="0"/>
              </a:spcBef>
              <a:spcAft>
                <a:spcPts val="0"/>
              </a:spcAft>
              <a:buSzPts val="4000"/>
              <a:buNone/>
              <a:defRPr sz="4000"/>
            </a:lvl9pPr>
          </a:lstStyle>
          <a:p>
            <a:endParaRPr/>
          </a:p>
        </p:txBody>
      </p:sp>
      <p:sp>
        <p:nvSpPr>
          <p:cNvPr id="146" name="Google Shape;146;p19"/>
          <p:cNvSpPr>
            <a:spLocks noGrp="1"/>
          </p:cNvSpPr>
          <p:nvPr>
            <p:ph type="pic" idx="7"/>
          </p:nvPr>
        </p:nvSpPr>
        <p:spPr>
          <a:xfrm>
            <a:off x="-7" y="5935092"/>
            <a:ext cx="918000" cy="918000"/>
          </a:xfrm>
          <a:prstGeom prst="rect">
            <a:avLst/>
          </a:prstGeom>
          <a:noFill/>
          <a:ln>
            <a:noFill/>
          </a:ln>
        </p:spPr>
      </p:sp>
      <p:pic>
        <p:nvPicPr>
          <p:cNvPr id="147" name="Google Shape;147;p19"/>
          <p:cNvPicPr preferRelativeResize="0"/>
          <p:nvPr/>
        </p:nvPicPr>
        <p:blipFill rotWithShape="1">
          <a:blip r:embed="rId3">
            <a:alphaModFix/>
          </a:blip>
          <a:srcRect r="55744"/>
          <a:stretch/>
        </p:blipFill>
        <p:spPr>
          <a:xfrm>
            <a:off x="11376975" y="0"/>
            <a:ext cx="815028" cy="819249"/>
          </a:xfrm>
          <a:prstGeom prst="rect">
            <a:avLst/>
          </a:prstGeom>
          <a:noFill/>
          <a:ln>
            <a:noFill/>
          </a:ln>
        </p:spPr>
      </p:pic>
      <p:sp>
        <p:nvSpPr>
          <p:cNvPr id="148" name="Google Shape;148;p19"/>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9"/>
        <p:cNvGrpSpPr/>
        <p:nvPr/>
      </p:nvGrpSpPr>
      <p:grpSpPr>
        <a:xfrm>
          <a:off x="0" y="0"/>
          <a:ext cx="0" cy="0"/>
          <a:chOff x="0" y="0"/>
          <a:chExt cx="0" cy="0"/>
        </a:xfrm>
      </p:grpSpPr>
      <p:sp>
        <p:nvSpPr>
          <p:cNvPr id="150" name="Google Shape;150;p20"/>
          <p:cNvSpPr/>
          <p:nvPr/>
        </p:nvSpPr>
        <p:spPr>
          <a:xfrm>
            <a:off x="13231947" y="6084143"/>
            <a:ext cx="901200" cy="934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51" name="Google Shape;151;p20"/>
          <p:cNvSpPr>
            <a:spLocks noGrp="1"/>
          </p:cNvSpPr>
          <p:nvPr>
            <p:ph type="pic" idx="2"/>
          </p:nvPr>
        </p:nvSpPr>
        <p:spPr>
          <a:xfrm>
            <a:off x="13231947" y="6104022"/>
            <a:ext cx="901200" cy="901200"/>
          </a:xfrm>
          <a:prstGeom prst="rect">
            <a:avLst/>
          </a:prstGeom>
          <a:noFill/>
          <a:ln>
            <a:noFill/>
          </a:ln>
        </p:spPr>
      </p:sp>
      <p:sp>
        <p:nvSpPr>
          <p:cNvPr id="152" name="Google Shape;152;p20"/>
          <p:cNvSpPr/>
          <p:nvPr/>
        </p:nvSpPr>
        <p:spPr>
          <a:xfrm flipH="1">
            <a:off x="6096270" y="0"/>
            <a:ext cx="1056300" cy="59436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53" name="Google Shape;153;p20"/>
          <p:cNvSpPr/>
          <p:nvPr/>
        </p:nvSpPr>
        <p:spPr>
          <a:xfrm>
            <a:off x="13384347" y="6256422"/>
            <a:ext cx="901200" cy="901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4" name="Google Shape;154;p20"/>
          <p:cNvSpPr txBox="1">
            <a:spLocks noGrp="1"/>
          </p:cNvSpPr>
          <p:nvPr>
            <p:ph type="ctrTitle"/>
          </p:nvPr>
        </p:nvSpPr>
        <p:spPr>
          <a:xfrm>
            <a:off x="400050" y="255350"/>
            <a:ext cx="5198100" cy="554100"/>
          </a:xfrm>
          <a:prstGeom prst="rect">
            <a:avLst/>
          </a:prstGeom>
          <a:noFill/>
          <a:ln>
            <a:noFill/>
          </a:ln>
        </p:spPr>
        <p:txBody>
          <a:bodyPr spcFirstLastPara="1" wrap="square" lIns="91425" tIns="0" rIns="91425" bIns="0" anchor="t" anchorCtr="0">
            <a:spAutoFit/>
          </a:bodyPr>
          <a:lstStyle>
            <a:lvl1pPr lvl="0" algn="l" rtl="0">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rtl="0">
              <a:lnSpc>
                <a:spcPct val="100000"/>
              </a:lnSpc>
              <a:spcBef>
                <a:spcPts val="0"/>
              </a:spcBef>
              <a:spcAft>
                <a:spcPts val="0"/>
              </a:spcAft>
              <a:buSzPts val="4000"/>
              <a:buNone/>
              <a:defRPr sz="4000"/>
            </a:lvl2pPr>
            <a:lvl3pPr lvl="2" algn="l" rtl="0">
              <a:lnSpc>
                <a:spcPct val="100000"/>
              </a:lnSpc>
              <a:spcBef>
                <a:spcPts val="0"/>
              </a:spcBef>
              <a:spcAft>
                <a:spcPts val="0"/>
              </a:spcAft>
              <a:buSzPts val="4000"/>
              <a:buNone/>
              <a:defRPr sz="4000"/>
            </a:lvl3pPr>
            <a:lvl4pPr lvl="3" algn="l" rtl="0">
              <a:lnSpc>
                <a:spcPct val="100000"/>
              </a:lnSpc>
              <a:spcBef>
                <a:spcPts val="0"/>
              </a:spcBef>
              <a:spcAft>
                <a:spcPts val="0"/>
              </a:spcAft>
              <a:buSzPts val="4000"/>
              <a:buNone/>
              <a:defRPr sz="4000"/>
            </a:lvl4pPr>
            <a:lvl5pPr lvl="4" algn="l" rtl="0">
              <a:lnSpc>
                <a:spcPct val="100000"/>
              </a:lnSpc>
              <a:spcBef>
                <a:spcPts val="0"/>
              </a:spcBef>
              <a:spcAft>
                <a:spcPts val="0"/>
              </a:spcAft>
              <a:buSzPts val="4000"/>
              <a:buNone/>
              <a:defRPr sz="4000"/>
            </a:lvl5pPr>
            <a:lvl6pPr lvl="5" algn="l" rtl="0">
              <a:lnSpc>
                <a:spcPct val="100000"/>
              </a:lnSpc>
              <a:spcBef>
                <a:spcPts val="0"/>
              </a:spcBef>
              <a:spcAft>
                <a:spcPts val="0"/>
              </a:spcAft>
              <a:buSzPts val="4000"/>
              <a:buNone/>
              <a:defRPr sz="4000"/>
            </a:lvl6pPr>
            <a:lvl7pPr lvl="6" algn="l" rtl="0">
              <a:lnSpc>
                <a:spcPct val="100000"/>
              </a:lnSpc>
              <a:spcBef>
                <a:spcPts val="0"/>
              </a:spcBef>
              <a:spcAft>
                <a:spcPts val="0"/>
              </a:spcAft>
              <a:buSzPts val="4000"/>
              <a:buNone/>
              <a:defRPr sz="4000"/>
            </a:lvl7pPr>
            <a:lvl8pPr lvl="7" algn="l" rtl="0">
              <a:lnSpc>
                <a:spcPct val="100000"/>
              </a:lnSpc>
              <a:spcBef>
                <a:spcPts val="0"/>
              </a:spcBef>
              <a:spcAft>
                <a:spcPts val="0"/>
              </a:spcAft>
              <a:buSzPts val="4000"/>
              <a:buNone/>
              <a:defRPr sz="4000"/>
            </a:lvl8pPr>
            <a:lvl9pPr lvl="8" algn="l" rtl="0">
              <a:lnSpc>
                <a:spcPct val="100000"/>
              </a:lnSpc>
              <a:spcBef>
                <a:spcPts val="0"/>
              </a:spcBef>
              <a:spcAft>
                <a:spcPts val="0"/>
              </a:spcAft>
              <a:buSzPts val="4000"/>
              <a:buNone/>
              <a:defRPr sz="4000"/>
            </a:lvl9pPr>
          </a:lstStyle>
          <a:p>
            <a:endParaRPr/>
          </a:p>
        </p:txBody>
      </p:sp>
      <p:pic>
        <p:nvPicPr>
          <p:cNvPr id="155" name="Google Shape;155;p20"/>
          <p:cNvPicPr preferRelativeResize="0"/>
          <p:nvPr/>
        </p:nvPicPr>
        <p:blipFill rotWithShape="1">
          <a:blip r:embed="rId2">
            <a:alphaModFix/>
          </a:blip>
          <a:srcRect t="50573" r="38241"/>
          <a:stretch/>
        </p:blipFill>
        <p:spPr>
          <a:xfrm>
            <a:off x="0" y="373500"/>
            <a:ext cx="400050" cy="435950"/>
          </a:xfrm>
          <a:prstGeom prst="rect">
            <a:avLst/>
          </a:prstGeom>
          <a:noFill/>
          <a:ln>
            <a:noFill/>
          </a:ln>
        </p:spPr>
      </p:pic>
      <p:sp>
        <p:nvSpPr>
          <p:cNvPr id="156" name="Google Shape;156;p20"/>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57" name="Google Shape;157;p20"/>
          <p:cNvPicPr preferRelativeResize="0"/>
          <p:nvPr/>
        </p:nvPicPr>
        <p:blipFill rotWithShape="1">
          <a:blip r:embed="rId3">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5_Title Slide">
  <p:cSld name="25_Title Slide">
    <p:bg>
      <p:bgPr>
        <a:solidFill>
          <a:schemeClr val="lt1"/>
        </a:solidFill>
        <a:effectLst/>
      </p:bgPr>
    </p:bg>
    <p:spTree>
      <p:nvGrpSpPr>
        <p:cNvPr id="1" name="Shape 158"/>
        <p:cNvGrpSpPr/>
        <p:nvPr/>
      </p:nvGrpSpPr>
      <p:grpSpPr>
        <a:xfrm>
          <a:off x="0" y="0"/>
          <a:ext cx="0" cy="0"/>
          <a:chOff x="0" y="0"/>
          <a:chExt cx="0" cy="0"/>
        </a:xfrm>
      </p:grpSpPr>
      <p:sp>
        <p:nvSpPr>
          <p:cNvPr id="159" name="Google Shape;159;p21"/>
          <p:cNvSpPr/>
          <p:nvPr/>
        </p:nvSpPr>
        <p:spPr>
          <a:xfrm>
            <a:off x="0" y="0"/>
            <a:ext cx="7658100" cy="6858000"/>
          </a:xfrm>
          <a:custGeom>
            <a:avLst/>
            <a:gdLst/>
            <a:ahLst/>
            <a:cxnLst/>
            <a:rect l="l" t="t" r="r" b="b"/>
            <a:pathLst>
              <a:path w="7658100" h="6858000" extrusionOk="0">
                <a:moveTo>
                  <a:pt x="0" y="0"/>
                </a:moveTo>
                <a:lnTo>
                  <a:pt x="1729248" y="0"/>
                </a:lnTo>
                <a:lnTo>
                  <a:pt x="7658100" y="6858000"/>
                </a:lnTo>
                <a:lnTo>
                  <a:pt x="0" y="685800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60" name="Google Shape;160;p21"/>
          <p:cNvSpPr>
            <a:spLocks noGrp="1"/>
          </p:cNvSpPr>
          <p:nvPr>
            <p:ph type="pic" idx="2"/>
          </p:nvPr>
        </p:nvSpPr>
        <p:spPr>
          <a:xfrm>
            <a:off x="1132113" y="1301250"/>
            <a:ext cx="4738500" cy="2990100"/>
          </a:xfrm>
          <a:prstGeom prst="rect">
            <a:avLst/>
          </a:prstGeom>
          <a:solidFill>
            <a:schemeClr val="lt1"/>
          </a:solidFill>
          <a:ln>
            <a:noFill/>
          </a:ln>
        </p:spPr>
      </p:sp>
      <p:sp>
        <p:nvSpPr>
          <p:cNvPr id="161" name="Google Shape;161;p21"/>
          <p:cNvSpPr>
            <a:spLocks noGrp="1"/>
          </p:cNvSpPr>
          <p:nvPr>
            <p:ph type="pic" idx="3"/>
          </p:nvPr>
        </p:nvSpPr>
        <p:spPr>
          <a:xfrm>
            <a:off x="-7" y="5935092"/>
            <a:ext cx="918000" cy="918000"/>
          </a:xfrm>
          <a:prstGeom prst="rect">
            <a:avLst/>
          </a:prstGeom>
          <a:noFill/>
          <a:ln>
            <a:noFill/>
          </a:ln>
        </p:spPr>
      </p:sp>
      <p:sp>
        <p:nvSpPr>
          <p:cNvPr id="162" name="Google Shape;162;p21"/>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63" name="Google Shape;163;p21"/>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23"/>
        <p:cNvGrpSpPr/>
        <p:nvPr/>
      </p:nvGrpSpPr>
      <p:grpSpPr>
        <a:xfrm>
          <a:off x="0" y="0"/>
          <a:ext cx="0" cy="0"/>
          <a:chOff x="0" y="0"/>
          <a:chExt cx="0" cy="0"/>
        </a:xfrm>
      </p:grpSpPr>
      <p:sp>
        <p:nvSpPr>
          <p:cNvPr id="24" name="Google Shape;24;p3"/>
          <p:cNvSpPr/>
          <p:nvPr/>
        </p:nvSpPr>
        <p:spPr>
          <a:xfrm>
            <a:off x="0" y="0"/>
            <a:ext cx="4724400" cy="686203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 name="Google Shape;25;p3"/>
          <p:cNvSpPr/>
          <p:nvPr/>
        </p:nvSpPr>
        <p:spPr>
          <a:xfrm>
            <a:off x="618629" y="671681"/>
            <a:ext cx="3496171" cy="5518671"/>
          </a:xfrm>
          <a:prstGeom prst="rect">
            <a:avLst/>
          </a:prstGeom>
          <a:noFill/>
          <a:ln w="285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 name="Google Shape;26;p3"/>
          <p:cNvSpPr>
            <a:spLocks noGrp="1"/>
          </p:cNvSpPr>
          <p:nvPr>
            <p:ph type="pic" idx="2"/>
          </p:nvPr>
        </p:nvSpPr>
        <p:spPr>
          <a:xfrm>
            <a:off x="4724393" y="5944017"/>
            <a:ext cx="918000" cy="918000"/>
          </a:xfrm>
          <a:prstGeom prst="rect">
            <a:avLst/>
          </a:prstGeom>
          <a:noFill/>
          <a:ln>
            <a:noFill/>
          </a:ln>
        </p:spPr>
      </p:sp>
      <p:pic>
        <p:nvPicPr>
          <p:cNvPr id="27" name="Google Shape;27;p3" descr="Icon&#10;&#10;Description automatically generated"/>
          <p:cNvPicPr preferRelativeResize="0"/>
          <p:nvPr/>
        </p:nvPicPr>
        <p:blipFill rotWithShape="1">
          <a:blip r:embed="rId2">
            <a:alphaModFix/>
          </a:blip>
          <a:srcRect/>
          <a:stretch/>
        </p:blipFill>
        <p:spPr>
          <a:xfrm>
            <a:off x="11212201" y="5888080"/>
            <a:ext cx="770073" cy="770073"/>
          </a:xfrm>
          <a:prstGeom prst="rect">
            <a:avLst/>
          </a:prstGeom>
          <a:noFill/>
          <a:ln>
            <a:noFill/>
          </a:ln>
        </p:spPr>
      </p:pic>
      <p:sp>
        <p:nvSpPr>
          <p:cNvPr id="28" name="Google Shape;28;p3"/>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29" name="Google Shape;29;p3"/>
          <p:cNvPicPr preferRelativeResize="0"/>
          <p:nvPr/>
        </p:nvPicPr>
        <p:blipFill rotWithShape="1">
          <a:blip r:embed="rId3">
            <a:alphaModFix/>
          </a:blip>
          <a:srcRect r="55514"/>
          <a:stretch/>
        </p:blipFill>
        <p:spPr>
          <a:xfrm>
            <a:off x="11290793" y="0"/>
            <a:ext cx="901201" cy="901199"/>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p:cSld name="1_Blank 2">
    <p:spTree>
      <p:nvGrpSpPr>
        <p:cNvPr id="1" name="Shape 164"/>
        <p:cNvGrpSpPr/>
        <p:nvPr/>
      </p:nvGrpSpPr>
      <p:grpSpPr>
        <a:xfrm>
          <a:off x="0" y="0"/>
          <a:ext cx="0" cy="0"/>
          <a:chOff x="0" y="0"/>
          <a:chExt cx="0" cy="0"/>
        </a:xfrm>
      </p:grpSpPr>
      <p:sp>
        <p:nvSpPr>
          <p:cNvPr id="165" name="Google Shape;165;p22"/>
          <p:cNvSpPr/>
          <p:nvPr/>
        </p:nvSpPr>
        <p:spPr>
          <a:xfrm>
            <a:off x="13231947" y="6084143"/>
            <a:ext cx="901200" cy="934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66" name="Google Shape;166;p22"/>
          <p:cNvSpPr>
            <a:spLocks noGrp="1"/>
          </p:cNvSpPr>
          <p:nvPr>
            <p:ph type="pic" idx="2"/>
          </p:nvPr>
        </p:nvSpPr>
        <p:spPr>
          <a:xfrm>
            <a:off x="13231947" y="6104022"/>
            <a:ext cx="901200" cy="901200"/>
          </a:xfrm>
          <a:prstGeom prst="rect">
            <a:avLst/>
          </a:prstGeom>
          <a:noFill/>
          <a:ln>
            <a:noFill/>
          </a:ln>
        </p:spPr>
      </p:sp>
      <p:sp>
        <p:nvSpPr>
          <p:cNvPr id="167" name="Google Shape;167;p22"/>
          <p:cNvSpPr/>
          <p:nvPr/>
        </p:nvSpPr>
        <p:spPr>
          <a:xfrm>
            <a:off x="13384347" y="6256422"/>
            <a:ext cx="901200" cy="901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68" name="Google Shape;168;p22"/>
          <p:cNvPicPr preferRelativeResize="0"/>
          <p:nvPr/>
        </p:nvPicPr>
        <p:blipFill rotWithShape="1">
          <a:blip r:embed="rId2">
            <a:alphaModFix/>
          </a:blip>
          <a:srcRect t="50573" r="38241"/>
          <a:stretch/>
        </p:blipFill>
        <p:spPr>
          <a:xfrm>
            <a:off x="0" y="373500"/>
            <a:ext cx="400050" cy="435950"/>
          </a:xfrm>
          <a:prstGeom prst="rect">
            <a:avLst/>
          </a:prstGeom>
          <a:noFill/>
          <a:ln>
            <a:noFill/>
          </a:ln>
        </p:spPr>
      </p:pic>
      <p:sp>
        <p:nvSpPr>
          <p:cNvPr id="169" name="Google Shape;169;p22"/>
          <p:cNvSpPr txBox="1">
            <a:spLocks noGrp="1"/>
          </p:cNvSpPr>
          <p:nvPr>
            <p:ph type="ctrTitle"/>
          </p:nvPr>
        </p:nvSpPr>
        <p:spPr>
          <a:xfrm>
            <a:off x="400050" y="255350"/>
            <a:ext cx="7287900" cy="554100"/>
          </a:xfrm>
          <a:prstGeom prst="rect">
            <a:avLst/>
          </a:prstGeom>
          <a:noFill/>
          <a:ln>
            <a:noFill/>
          </a:ln>
        </p:spPr>
        <p:txBody>
          <a:bodyPr spcFirstLastPara="1" wrap="square" lIns="91425" tIns="0" rIns="91425" bIns="0" anchor="t" anchorCtr="0">
            <a:spAutoFit/>
          </a:bodyPr>
          <a:lstStyle>
            <a:lvl1pPr lvl="0" algn="l" rtl="0">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rtl="0">
              <a:lnSpc>
                <a:spcPct val="100000"/>
              </a:lnSpc>
              <a:spcBef>
                <a:spcPts val="0"/>
              </a:spcBef>
              <a:spcAft>
                <a:spcPts val="0"/>
              </a:spcAft>
              <a:buSzPts val="4000"/>
              <a:buNone/>
              <a:defRPr sz="4000"/>
            </a:lvl2pPr>
            <a:lvl3pPr lvl="2" algn="l" rtl="0">
              <a:lnSpc>
                <a:spcPct val="100000"/>
              </a:lnSpc>
              <a:spcBef>
                <a:spcPts val="0"/>
              </a:spcBef>
              <a:spcAft>
                <a:spcPts val="0"/>
              </a:spcAft>
              <a:buSzPts val="4000"/>
              <a:buNone/>
              <a:defRPr sz="4000"/>
            </a:lvl3pPr>
            <a:lvl4pPr lvl="3" algn="l" rtl="0">
              <a:lnSpc>
                <a:spcPct val="100000"/>
              </a:lnSpc>
              <a:spcBef>
                <a:spcPts val="0"/>
              </a:spcBef>
              <a:spcAft>
                <a:spcPts val="0"/>
              </a:spcAft>
              <a:buSzPts val="4000"/>
              <a:buNone/>
              <a:defRPr sz="4000"/>
            </a:lvl4pPr>
            <a:lvl5pPr lvl="4" algn="l" rtl="0">
              <a:lnSpc>
                <a:spcPct val="100000"/>
              </a:lnSpc>
              <a:spcBef>
                <a:spcPts val="0"/>
              </a:spcBef>
              <a:spcAft>
                <a:spcPts val="0"/>
              </a:spcAft>
              <a:buSzPts val="4000"/>
              <a:buNone/>
              <a:defRPr sz="4000"/>
            </a:lvl5pPr>
            <a:lvl6pPr lvl="5" algn="l" rtl="0">
              <a:lnSpc>
                <a:spcPct val="100000"/>
              </a:lnSpc>
              <a:spcBef>
                <a:spcPts val="0"/>
              </a:spcBef>
              <a:spcAft>
                <a:spcPts val="0"/>
              </a:spcAft>
              <a:buSzPts val="4000"/>
              <a:buNone/>
              <a:defRPr sz="4000"/>
            </a:lvl6pPr>
            <a:lvl7pPr lvl="6" algn="l" rtl="0">
              <a:lnSpc>
                <a:spcPct val="100000"/>
              </a:lnSpc>
              <a:spcBef>
                <a:spcPts val="0"/>
              </a:spcBef>
              <a:spcAft>
                <a:spcPts val="0"/>
              </a:spcAft>
              <a:buSzPts val="4000"/>
              <a:buNone/>
              <a:defRPr sz="4000"/>
            </a:lvl7pPr>
            <a:lvl8pPr lvl="7" algn="l" rtl="0">
              <a:lnSpc>
                <a:spcPct val="100000"/>
              </a:lnSpc>
              <a:spcBef>
                <a:spcPts val="0"/>
              </a:spcBef>
              <a:spcAft>
                <a:spcPts val="0"/>
              </a:spcAft>
              <a:buSzPts val="4000"/>
              <a:buNone/>
              <a:defRPr sz="4000"/>
            </a:lvl8pPr>
            <a:lvl9pPr lvl="8" algn="l" rtl="0">
              <a:lnSpc>
                <a:spcPct val="100000"/>
              </a:lnSpc>
              <a:spcBef>
                <a:spcPts val="0"/>
              </a:spcBef>
              <a:spcAft>
                <a:spcPts val="0"/>
              </a:spcAft>
              <a:buSzPts val="4000"/>
              <a:buNone/>
              <a:defRPr sz="4000"/>
            </a:lvl9pPr>
          </a:lstStyle>
          <a:p>
            <a:endParaRPr/>
          </a:p>
        </p:txBody>
      </p:sp>
      <p:sp>
        <p:nvSpPr>
          <p:cNvPr id="170" name="Google Shape;170;p22"/>
          <p:cNvSpPr txBox="1"/>
          <p:nvPr/>
        </p:nvSpPr>
        <p:spPr>
          <a:xfrm>
            <a:off x="0" y="0"/>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chemeClr val="accent1"/>
              </a:solidFill>
              <a:latin typeface="Arial"/>
              <a:ea typeface="Arial"/>
              <a:cs typeface="Arial"/>
              <a:sym typeface="Arial"/>
            </a:endParaRPr>
          </a:p>
        </p:txBody>
      </p:sp>
      <p:sp>
        <p:nvSpPr>
          <p:cNvPr id="171" name="Google Shape;171;p22"/>
          <p:cNvSpPr>
            <a:spLocks noGrp="1"/>
          </p:cNvSpPr>
          <p:nvPr>
            <p:ph type="pic" idx="3"/>
          </p:nvPr>
        </p:nvSpPr>
        <p:spPr>
          <a:xfrm>
            <a:off x="-7" y="5935092"/>
            <a:ext cx="918000" cy="918000"/>
          </a:xfrm>
          <a:prstGeom prst="rect">
            <a:avLst/>
          </a:prstGeom>
          <a:noFill/>
          <a:ln>
            <a:noFill/>
          </a:ln>
        </p:spPr>
      </p:sp>
      <p:sp>
        <p:nvSpPr>
          <p:cNvPr id="172" name="Google Shape;172;p22"/>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73" name="Google Shape;173;p22"/>
          <p:cNvPicPr preferRelativeResize="0"/>
          <p:nvPr/>
        </p:nvPicPr>
        <p:blipFill rotWithShape="1">
          <a:blip r:embed="rId3">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174"/>
        <p:cNvGrpSpPr/>
        <p:nvPr/>
      </p:nvGrpSpPr>
      <p:grpSpPr>
        <a:xfrm>
          <a:off x="0" y="0"/>
          <a:ext cx="0" cy="0"/>
          <a:chOff x="0" y="0"/>
          <a:chExt cx="0" cy="0"/>
        </a:xfrm>
      </p:grpSpPr>
      <p:sp>
        <p:nvSpPr>
          <p:cNvPr id="175" name="Google Shape;175;p23"/>
          <p:cNvSpPr>
            <a:spLocks noGrp="1"/>
          </p:cNvSpPr>
          <p:nvPr>
            <p:ph type="pic" idx="2"/>
          </p:nvPr>
        </p:nvSpPr>
        <p:spPr>
          <a:xfrm>
            <a:off x="1035855" y="1232115"/>
            <a:ext cx="4031700" cy="4425300"/>
          </a:xfrm>
          <a:prstGeom prst="rect">
            <a:avLst/>
          </a:prstGeom>
          <a:solidFill>
            <a:srgbClr val="BFBFBF"/>
          </a:solidFill>
          <a:ln>
            <a:noFill/>
          </a:ln>
        </p:spPr>
      </p:sp>
      <p:sp>
        <p:nvSpPr>
          <p:cNvPr id="176" name="Google Shape;176;p23"/>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pic>
        <p:nvPicPr>
          <p:cNvPr id="177" name="Google Shape;177;p23"/>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5_Custom Layout">
  <p:cSld name="15_Custom Layout">
    <p:spTree>
      <p:nvGrpSpPr>
        <p:cNvPr id="1" name="Shape 178"/>
        <p:cNvGrpSpPr/>
        <p:nvPr/>
      </p:nvGrpSpPr>
      <p:grpSpPr>
        <a:xfrm>
          <a:off x="0" y="0"/>
          <a:ext cx="0" cy="0"/>
          <a:chOff x="0" y="0"/>
          <a:chExt cx="0" cy="0"/>
        </a:xfrm>
      </p:grpSpPr>
      <p:sp>
        <p:nvSpPr>
          <p:cNvPr id="179" name="Google Shape;179;p24"/>
          <p:cNvSpPr>
            <a:spLocks noGrp="1"/>
          </p:cNvSpPr>
          <p:nvPr>
            <p:ph type="pic" idx="2"/>
          </p:nvPr>
        </p:nvSpPr>
        <p:spPr>
          <a:xfrm>
            <a:off x="5559460" y="0"/>
            <a:ext cx="6984300" cy="6858000"/>
          </a:xfrm>
          <a:prstGeom prst="rect">
            <a:avLst/>
          </a:prstGeom>
          <a:solidFill>
            <a:srgbClr val="BFBFBF"/>
          </a:solidFill>
          <a:ln>
            <a:noFill/>
          </a:ln>
        </p:spPr>
      </p:sp>
      <p:sp>
        <p:nvSpPr>
          <p:cNvPr id="180" name="Google Shape;180;p24"/>
          <p:cNvSpPr txBox="1"/>
          <p:nvPr/>
        </p:nvSpPr>
        <p:spPr>
          <a:xfrm>
            <a:off x="353116" y="613012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‹nr.›</a:t>
            </a:fld>
            <a:endParaRPr sz="15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7_Custom Layout">
  <p:cSld name="17_Custom Layout">
    <p:spTree>
      <p:nvGrpSpPr>
        <p:cNvPr id="1" name="Shape 282"/>
        <p:cNvGrpSpPr/>
        <p:nvPr/>
      </p:nvGrpSpPr>
      <p:grpSpPr>
        <a:xfrm>
          <a:off x="0" y="0"/>
          <a:ext cx="0" cy="0"/>
          <a:chOff x="0" y="0"/>
          <a:chExt cx="0" cy="0"/>
        </a:xfrm>
      </p:grpSpPr>
      <p:sp>
        <p:nvSpPr>
          <p:cNvPr id="283" name="Google Shape;283;p40"/>
          <p:cNvSpPr>
            <a:spLocks noGrp="1"/>
          </p:cNvSpPr>
          <p:nvPr>
            <p:ph type="pic" idx="2"/>
          </p:nvPr>
        </p:nvSpPr>
        <p:spPr>
          <a:xfrm>
            <a:off x="0" y="0"/>
            <a:ext cx="4064100" cy="2286000"/>
          </a:xfrm>
          <a:prstGeom prst="rect">
            <a:avLst/>
          </a:prstGeom>
          <a:noFill/>
          <a:ln>
            <a:noFill/>
          </a:ln>
        </p:spPr>
      </p:sp>
      <p:sp>
        <p:nvSpPr>
          <p:cNvPr id="284" name="Google Shape;284;p40"/>
          <p:cNvSpPr>
            <a:spLocks noGrp="1"/>
          </p:cNvSpPr>
          <p:nvPr>
            <p:ph type="pic" idx="3"/>
          </p:nvPr>
        </p:nvSpPr>
        <p:spPr>
          <a:xfrm>
            <a:off x="4064000" y="0"/>
            <a:ext cx="4064100" cy="2286000"/>
          </a:xfrm>
          <a:prstGeom prst="rect">
            <a:avLst/>
          </a:prstGeom>
          <a:noFill/>
          <a:ln>
            <a:noFill/>
          </a:ln>
        </p:spPr>
      </p:sp>
      <p:sp>
        <p:nvSpPr>
          <p:cNvPr id="285" name="Google Shape;285;p40"/>
          <p:cNvSpPr>
            <a:spLocks noGrp="1"/>
          </p:cNvSpPr>
          <p:nvPr>
            <p:ph type="pic" idx="4"/>
          </p:nvPr>
        </p:nvSpPr>
        <p:spPr>
          <a:xfrm>
            <a:off x="8128000" y="0"/>
            <a:ext cx="4064100" cy="2286000"/>
          </a:xfrm>
          <a:prstGeom prst="rect">
            <a:avLst/>
          </a:prstGeom>
          <a:noFill/>
          <a:ln>
            <a:noFill/>
          </a:ln>
        </p:spPr>
      </p:sp>
      <p:sp>
        <p:nvSpPr>
          <p:cNvPr id="286" name="Google Shape;286;p40"/>
          <p:cNvSpPr>
            <a:spLocks noGrp="1"/>
          </p:cNvSpPr>
          <p:nvPr>
            <p:ph type="pic" idx="5"/>
          </p:nvPr>
        </p:nvSpPr>
        <p:spPr>
          <a:xfrm>
            <a:off x="0" y="2286000"/>
            <a:ext cx="6273900" cy="2286000"/>
          </a:xfrm>
          <a:prstGeom prst="rect">
            <a:avLst/>
          </a:prstGeom>
          <a:noFill/>
          <a:ln>
            <a:noFill/>
          </a:ln>
        </p:spPr>
      </p:sp>
      <p:sp>
        <p:nvSpPr>
          <p:cNvPr id="287" name="Google Shape;287;p40"/>
          <p:cNvSpPr>
            <a:spLocks noGrp="1"/>
          </p:cNvSpPr>
          <p:nvPr>
            <p:ph type="pic" idx="6"/>
          </p:nvPr>
        </p:nvSpPr>
        <p:spPr>
          <a:xfrm>
            <a:off x="-1" y="4572000"/>
            <a:ext cx="6805200" cy="2286000"/>
          </a:xfrm>
          <a:prstGeom prst="rect">
            <a:avLst/>
          </a:prstGeom>
          <a:noFill/>
          <a:ln>
            <a:noFill/>
          </a:ln>
        </p:spPr>
      </p:sp>
      <p:sp>
        <p:nvSpPr>
          <p:cNvPr id="288" name="Google Shape;288;p40"/>
          <p:cNvSpPr>
            <a:spLocks noGrp="1"/>
          </p:cNvSpPr>
          <p:nvPr>
            <p:ph type="pic" idx="7"/>
          </p:nvPr>
        </p:nvSpPr>
        <p:spPr>
          <a:xfrm>
            <a:off x="6805204" y="4572000"/>
            <a:ext cx="5386800" cy="2286000"/>
          </a:xfrm>
          <a:prstGeom prst="rect">
            <a:avLst/>
          </a:prstGeom>
          <a:noFill/>
          <a:ln>
            <a:noFill/>
          </a:ln>
        </p:spPr>
      </p:sp>
      <p:pic>
        <p:nvPicPr>
          <p:cNvPr id="289" name="Google Shape;289;p40"/>
          <p:cNvPicPr preferRelativeResize="0"/>
          <p:nvPr/>
        </p:nvPicPr>
        <p:blipFill>
          <a:blip r:embed="rId2">
            <a:alphaModFix/>
          </a:blip>
          <a:stretch>
            <a:fillRect/>
          </a:stretch>
        </p:blipFill>
        <p:spPr>
          <a:xfrm>
            <a:off x="6426200" y="2438400"/>
            <a:ext cx="3238832" cy="19812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3_Title Slide">
  <p:cSld name="1/2 Image">
    <p:spTree>
      <p:nvGrpSpPr>
        <p:cNvPr id="1" name="Shape 290"/>
        <p:cNvGrpSpPr/>
        <p:nvPr/>
      </p:nvGrpSpPr>
      <p:grpSpPr>
        <a:xfrm>
          <a:off x="0" y="0"/>
          <a:ext cx="0" cy="0"/>
          <a:chOff x="0" y="0"/>
          <a:chExt cx="0" cy="0"/>
        </a:xfrm>
      </p:grpSpPr>
      <p:sp>
        <p:nvSpPr>
          <p:cNvPr id="291" name="Google Shape;291;p41"/>
          <p:cNvSpPr/>
          <p:nvPr/>
        </p:nvSpPr>
        <p:spPr>
          <a:xfrm>
            <a:off x="0" y="0"/>
            <a:ext cx="2334300" cy="6858000"/>
          </a:xfrm>
          <a:prstGeom prst="rect">
            <a:avLst/>
          </a:prstGeom>
          <a:solidFill>
            <a:srgbClr val="00386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2" name="Google Shape;292;p41"/>
          <p:cNvSpPr>
            <a:spLocks noGrp="1"/>
          </p:cNvSpPr>
          <p:nvPr>
            <p:ph type="pic" idx="2"/>
          </p:nvPr>
        </p:nvSpPr>
        <p:spPr>
          <a:xfrm>
            <a:off x="129088" y="0"/>
            <a:ext cx="4420500" cy="6858000"/>
          </a:xfrm>
          <a:prstGeom prst="rect">
            <a:avLst/>
          </a:prstGeom>
          <a:solidFill>
            <a:schemeClr val="lt2"/>
          </a:solidFill>
          <a:ln>
            <a:noFill/>
          </a:ln>
        </p:spPr>
      </p:sp>
      <p:pic>
        <p:nvPicPr>
          <p:cNvPr id="293" name="Google Shape;293;p41"/>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294" name="Google Shape;294;p41"/>
          <p:cNvSpPr txBox="1">
            <a:spLocks noGrp="1"/>
          </p:cNvSpPr>
          <p:nvPr>
            <p:ph type="body" idx="1"/>
          </p:nvPr>
        </p:nvSpPr>
        <p:spPr>
          <a:xfrm>
            <a:off x="4906174" y="360000"/>
            <a:ext cx="59169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95" name="Google Shape;295;p41"/>
          <p:cNvSpPr txBox="1">
            <a:spLocks noGrp="1"/>
          </p:cNvSpPr>
          <p:nvPr>
            <p:ph type="body" idx="3"/>
          </p:nvPr>
        </p:nvSpPr>
        <p:spPr>
          <a:xfrm>
            <a:off x="4906537" y="1014413"/>
            <a:ext cx="59169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3_Title Slide">
  <p:cSld name="One Third Image">
    <p:spTree>
      <p:nvGrpSpPr>
        <p:cNvPr id="1" name="Shape 296"/>
        <p:cNvGrpSpPr/>
        <p:nvPr/>
      </p:nvGrpSpPr>
      <p:grpSpPr>
        <a:xfrm>
          <a:off x="0" y="0"/>
          <a:ext cx="0" cy="0"/>
          <a:chOff x="0" y="0"/>
          <a:chExt cx="0" cy="0"/>
        </a:xfrm>
      </p:grpSpPr>
      <p:sp>
        <p:nvSpPr>
          <p:cNvPr id="297" name="Google Shape;297;p42"/>
          <p:cNvSpPr/>
          <p:nvPr/>
        </p:nvSpPr>
        <p:spPr>
          <a:xfrm>
            <a:off x="0" y="0"/>
            <a:ext cx="2334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8" name="Google Shape;298;p42"/>
          <p:cNvSpPr>
            <a:spLocks noGrp="1"/>
          </p:cNvSpPr>
          <p:nvPr>
            <p:ph type="pic" idx="2"/>
          </p:nvPr>
        </p:nvSpPr>
        <p:spPr>
          <a:xfrm>
            <a:off x="129088" y="0"/>
            <a:ext cx="2205300" cy="6858000"/>
          </a:xfrm>
          <a:prstGeom prst="rect">
            <a:avLst/>
          </a:prstGeom>
          <a:solidFill>
            <a:schemeClr val="lt2"/>
          </a:solidFill>
          <a:ln>
            <a:noFill/>
          </a:ln>
        </p:spPr>
      </p:sp>
      <p:pic>
        <p:nvPicPr>
          <p:cNvPr id="299" name="Google Shape;299;p42"/>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00" name="Google Shape;300;p42"/>
          <p:cNvSpPr txBox="1">
            <a:spLocks noGrp="1"/>
          </p:cNvSpPr>
          <p:nvPr>
            <p:ph type="body" idx="1"/>
          </p:nvPr>
        </p:nvSpPr>
        <p:spPr>
          <a:xfrm>
            <a:off x="2653626" y="360000"/>
            <a:ext cx="81696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01" name="Google Shape;301;p42"/>
          <p:cNvSpPr txBox="1">
            <a:spLocks noGrp="1"/>
          </p:cNvSpPr>
          <p:nvPr>
            <p:ph type="body" idx="3"/>
          </p:nvPr>
        </p:nvSpPr>
        <p:spPr>
          <a:xfrm>
            <a:off x="2653989" y="1014413"/>
            <a:ext cx="81696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3_Title Slide">
  <p:cSld name="Full Text - Blue">
    <p:spTree>
      <p:nvGrpSpPr>
        <p:cNvPr id="1" name="Shape 302"/>
        <p:cNvGrpSpPr/>
        <p:nvPr/>
      </p:nvGrpSpPr>
      <p:grpSpPr>
        <a:xfrm>
          <a:off x="0" y="0"/>
          <a:ext cx="0" cy="0"/>
          <a:chOff x="0" y="0"/>
          <a:chExt cx="0" cy="0"/>
        </a:xfrm>
      </p:grpSpPr>
      <p:sp>
        <p:nvSpPr>
          <p:cNvPr id="303" name="Google Shape;303;p43"/>
          <p:cNvSpPr/>
          <p:nvPr/>
        </p:nvSpPr>
        <p:spPr>
          <a:xfrm>
            <a:off x="0" y="0"/>
            <a:ext cx="10416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4" name="Google Shape;304;p43"/>
          <p:cNvSpPr/>
          <p:nvPr/>
        </p:nvSpPr>
        <p:spPr>
          <a:xfrm>
            <a:off x="0" y="0"/>
            <a:ext cx="861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05" name="Google Shape;305;p43"/>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06" name="Google Shape;306;p43"/>
          <p:cNvSpPr txBox="1">
            <a:spLocks noGrp="1"/>
          </p:cNvSpPr>
          <p:nvPr>
            <p:ph type="body" idx="1"/>
          </p:nvPr>
        </p:nvSpPr>
        <p:spPr>
          <a:xfrm>
            <a:off x="360000" y="360000"/>
            <a:ext cx="104631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07" name="Google Shape;307;p43"/>
          <p:cNvSpPr txBox="1">
            <a:spLocks noGrp="1"/>
          </p:cNvSpPr>
          <p:nvPr>
            <p:ph type="body" idx="2"/>
          </p:nvPr>
        </p:nvSpPr>
        <p:spPr>
          <a:xfrm>
            <a:off x="360363" y="1014413"/>
            <a:ext cx="104631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3_Title Slide">
  <p:cSld name="Full Text - Yellow">
    <p:spTree>
      <p:nvGrpSpPr>
        <p:cNvPr id="1" name="Shape 308"/>
        <p:cNvGrpSpPr/>
        <p:nvPr/>
      </p:nvGrpSpPr>
      <p:grpSpPr>
        <a:xfrm>
          <a:off x="0" y="0"/>
          <a:ext cx="0" cy="0"/>
          <a:chOff x="0" y="0"/>
          <a:chExt cx="0" cy="0"/>
        </a:xfrm>
      </p:grpSpPr>
      <p:sp>
        <p:nvSpPr>
          <p:cNvPr id="309" name="Google Shape;309;p44"/>
          <p:cNvSpPr/>
          <p:nvPr/>
        </p:nvSpPr>
        <p:spPr>
          <a:xfrm>
            <a:off x="0" y="0"/>
            <a:ext cx="10416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0" name="Google Shape;310;p44"/>
          <p:cNvSpPr/>
          <p:nvPr/>
        </p:nvSpPr>
        <p:spPr>
          <a:xfrm>
            <a:off x="0" y="0"/>
            <a:ext cx="861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1" name="Google Shape;311;p44"/>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12" name="Google Shape;312;p44"/>
          <p:cNvSpPr txBox="1">
            <a:spLocks noGrp="1"/>
          </p:cNvSpPr>
          <p:nvPr>
            <p:ph type="body" idx="1"/>
          </p:nvPr>
        </p:nvSpPr>
        <p:spPr>
          <a:xfrm>
            <a:off x="360000" y="360000"/>
            <a:ext cx="104631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13" name="Google Shape;313;p44"/>
          <p:cNvSpPr txBox="1">
            <a:spLocks noGrp="1"/>
          </p:cNvSpPr>
          <p:nvPr>
            <p:ph type="body" idx="2"/>
          </p:nvPr>
        </p:nvSpPr>
        <p:spPr>
          <a:xfrm>
            <a:off x="360363" y="1014413"/>
            <a:ext cx="104631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3_Title Slide">
  <p:cSld name="Full Text Purple">
    <p:spTree>
      <p:nvGrpSpPr>
        <p:cNvPr id="1" name="Shape 314"/>
        <p:cNvGrpSpPr/>
        <p:nvPr/>
      </p:nvGrpSpPr>
      <p:grpSpPr>
        <a:xfrm>
          <a:off x="0" y="0"/>
          <a:ext cx="0" cy="0"/>
          <a:chOff x="0" y="0"/>
          <a:chExt cx="0" cy="0"/>
        </a:xfrm>
      </p:grpSpPr>
      <p:sp>
        <p:nvSpPr>
          <p:cNvPr id="315" name="Google Shape;315;p45"/>
          <p:cNvSpPr/>
          <p:nvPr/>
        </p:nvSpPr>
        <p:spPr>
          <a:xfrm>
            <a:off x="0" y="0"/>
            <a:ext cx="10416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6" name="Google Shape;316;p45"/>
          <p:cNvSpPr/>
          <p:nvPr/>
        </p:nvSpPr>
        <p:spPr>
          <a:xfrm>
            <a:off x="0" y="0"/>
            <a:ext cx="86100" cy="68580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7" name="Google Shape;317;p45"/>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18" name="Google Shape;318;p45"/>
          <p:cNvSpPr txBox="1">
            <a:spLocks noGrp="1"/>
          </p:cNvSpPr>
          <p:nvPr>
            <p:ph type="body" idx="1"/>
          </p:nvPr>
        </p:nvSpPr>
        <p:spPr>
          <a:xfrm>
            <a:off x="360000" y="360000"/>
            <a:ext cx="104631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19" name="Google Shape;319;p45"/>
          <p:cNvSpPr txBox="1">
            <a:spLocks noGrp="1"/>
          </p:cNvSpPr>
          <p:nvPr>
            <p:ph type="body" idx="2"/>
          </p:nvPr>
        </p:nvSpPr>
        <p:spPr>
          <a:xfrm>
            <a:off x="360363" y="1014413"/>
            <a:ext cx="104631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3_Title Slide">
  <p:cSld name="Promo Slide">
    <p:spTree>
      <p:nvGrpSpPr>
        <p:cNvPr id="1" name="Shape 320"/>
        <p:cNvGrpSpPr/>
        <p:nvPr/>
      </p:nvGrpSpPr>
      <p:grpSpPr>
        <a:xfrm>
          <a:off x="0" y="0"/>
          <a:ext cx="0" cy="0"/>
          <a:chOff x="0" y="0"/>
          <a:chExt cx="0" cy="0"/>
        </a:xfrm>
      </p:grpSpPr>
      <p:sp>
        <p:nvSpPr>
          <p:cNvPr id="321" name="Google Shape;321;p46"/>
          <p:cNvSpPr/>
          <p:nvPr/>
        </p:nvSpPr>
        <p:spPr>
          <a:xfrm>
            <a:off x="0" y="0"/>
            <a:ext cx="10416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2" name="Google Shape;322;p46"/>
          <p:cNvSpPr/>
          <p:nvPr/>
        </p:nvSpPr>
        <p:spPr>
          <a:xfrm>
            <a:off x="0" y="0"/>
            <a:ext cx="86100" cy="6858000"/>
          </a:xfrm>
          <a:prstGeom prst="rect">
            <a:avLst/>
          </a:prstGeom>
          <a:solidFill>
            <a:srgbClr val="F0513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23" name="Google Shape;323;p46"/>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24" name="Google Shape;324;p46"/>
          <p:cNvSpPr txBox="1">
            <a:spLocks noGrp="1"/>
          </p:cNvSpPr>
          <p:nvPr>
            <p:ph type="body" idx="1"/>
          </p:nvPr>
        </p:nvSpPr>
        <p:spPr>
          <a:xfrm>
            <a:off x="638781" y="3454462"/>
            <a:ext cx="3081000" cy="30081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a:solidFill>
                  <a:schemeClr val="accent1"/>
                </a:solidFill>
                <a:latin typeface="Mulish Light"/>
                <a:ea typeface="Mulish Light"/>
                <a:cs typeface="Mulish Light"/>
                <a:sym typeface="Mulish Light"/>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25" name="Google Shape;325;p46"/>
          <p:cNvSpPr txBox="1">
            <a:spLocks noGrp="1"/>
          </p:cNvSpPr>
          <p:nvPr>
            <p:ph type="body" idx="2"/>
          </p:nvPr>
        </p:nvSpPr>
        <p:spPr>
          <a:xfrm>
            <a:off x="603273" y="980751"/>
            <a:ext cx="30810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pic>
        <p:nvPicPr>
          <p:cNvPr id="326" name="Google Shape;326;p46"/>
          <p:cNvPicPr preferRelativeResize="0"/>
          <p:nvPr/>
        </p:nvPicPr>
        <p:blipFill rotWithShape="1">
          <a:blip r:embed="rId3">
            <a:alphaModFix/>
          </a:blip>
          <a:srcRect/>
          <a:stretch/>
        </p:blipFill>
        <p:spPr>
          <a:xfrm>
            <a:off x="4434000" y="0"/>
            <a:ext cx="6858000"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30"/>
        <p:cNvGrpSpPr/>
        <p:nvPr/>
      </p:nvGrpSpPr>
      <p:grpSpPr>
        <a:xfrm>
          <a:off x="0" y="0"/>
          <a:ext cx="0" cy="0"/>
          <a:chOff x="0" y="0"/>
          <a:chExt cx="0" cy="0"/>
        </a:xfrm>
      </p:grpSpPr>
      <p:sp>
        <p:nvSpPr>
          <p:cNvPr id="31" name="Google Shape;31;p4"/>
          <p:cNvSpPr/>
          <p:nvPr/>
        </p:nvSpPr>
        <p:spPr>
          <a:xfrm>
            <a:off x="0" y="0"/>
            <a:ext cx="3222171" cy="6858000"/>
          </a:xfrm>
          <a:prstGeom prst="rect">
            <a:avLst/>
          </a:prstGeom>
          <a:solidFill>
            <a:srgbClr val="1558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4"/>
          <p:cNvSpPr>
            <a:spLocks noGrp="1"/>
          </p:cNvSpPr>
          <p:nvPr>
            <p:ph type="pic" idx="2"/>
          </p:nvPr>
        </p:nvSpPr>
        <p:spPr>
          <a:xfrm>
            <a:off x="899884" y="0"/>
            <a:ext cx="4613409" cy="6131859"/>
          </a:xfrm>
          <a:prstGeom prst="rect">
            <a:avLst/>
          </a:prstGeom>
          <a:solidFill>
            <a:schemeClr val="lt1"/>
          </a:solidFill>
          <a:ln>
            <a:noFill/>
          </a:ln>
        </p:spPr>
      </p:sp>
      <p:sp>
        <p:nvSpPr>
          <p:cNvPr id="33" name="Google Shape;33;p4"/>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34" name="Google Shape;34;p4"/>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Generic Text">
  <p:cSld name="Closing Slide">
    <p:spTree>
      <p:nvGrpSpPr>
        <p:cNvPr id="1" name="Shape 327"/>
        <p:cNvGrpSpPr/>
        <p:nvPr/>
      </p:nvGrpSpPr>
      <p:grpSpPr>
        <a:xfrm>
          <a:off x="0" y="0"/>
          <a:ext cx="0" cy="0"/>
          <a:chOff x="0" y="0"/>
          <a:chExt cx="0" cy="0"/>
        </a:xfrm>
      </p:grpSpPr>
      <p:sp>
        <p:nvSpPr>
          <p:cNvPr id="328" name="Google Shape;328;p47"/>
          <p:cNvSpPr/>
          <p:nvPr/>
        </p:nvSpPr>
        <p:spPr>
          <a:xfrm>
            <a:off x="11189586" y="0"/>
            <a:ext cx="863700" cy="67056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9" name="Google Shape;329;p47"/>
          <p:cNvSpPr>
            <a:spLocks noGrp="1"/>
          </p:cNvSpPr>
          <p:nvPr>
            <p:ph type="pic" idx="2"/>
          </p:nvPr>
        </p:nvSpPr>
        <p:spPr>
          <a:xfrm>
            <a:off x="-1" y="0"/>
            <a:ext cx="12192000" cy="6098400"/>
          </a:xfrm>
          <a:prstGeom prst="rect">
            <a:avLst/>
          </a:prstGeom>
          <a:solidFill>
            <a:schemeClr val="lt2"/>
          </a:solidFill>
          <a:ln>
            <a:noFill/>
          </a:ln>
        </p:spPr>
      </p:sp>
      <p:sp>
        <p:nvSpPr>
          <p:cNvPr id="330" name="Google Shape;330;p47"/>
          <p:cNvSpPr txBox="1"/>
          <p:nvPr/>
        </p:nvSpPr>
        <p:spPr>
          <a:xfrm>
            <a:off x="291214" y="6416222"/>
            <a:ext cx="31347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1000">
                <a:solidFill>
                  <a:schemeClr val="accent1"/>
                </a:solidFill>
                <a:latin typeface="Mulish Light"/>
                <a:ea typeface="Mulish Light"/>
                <a:cs typeface="Mulish Light"/>
                <a:sym typeface="Mulish Light"/>
              </a:rPr>
              <a:t>April 2024</a:t>
            </a:r>
            <a:r>
              <a:rPr lang="en-US" sz="1000" b="0" i="0">
                <a:solidFill>
                  <a:schemeClr val="accent1"/>
                </a:solidFill>
                <a:latin typeface="Mulish Light"/>
                <a:ea typeface="Mulish Light"/>
                <a:cs typeface="Mulish Light"/>
                <a:sym typeface="Mulish Light"/>
              </a:rPr>
              <a:t> Business Meetings</a:t>
            </a:r>
            <a:endParaRPr sz="1000" b="0" i="0" u="none" strike="noStrike" cap="none">
              <a:solidFill>
                <a:schemeClr val="accent1"/>
              </a:solidFill>
              <a:latin typeface="Mulish Light"/>
              <a:ea typeface="Mulish Light"/>
              <a:cs typeface="Mulish Light"/>
              <a:sym typeface="Mulish Light"/>
            </a:endParaRPr>
          </a:p>
        </p:txBody>
      </p:sp>
      <p:sp>
        <p:nvSpPr>
          <p:cNvPr id="331" name="Google Shape;331;p47"/>
          <p:cNvSpPr/>
          <p:nvPr/>
        </p:nvSpPr>
        <p:spPr>
          <a:xfrm rot="5400000">
            <a:off x="4004420" y="5171312"/>
            <a:ext cx="3600" cy="2736000"/>
          </a:xfrm>
          <a:prstGeom prst="rect">
            <a:avLst/>
          </a:prstGeom>
          <a:solidFill>
            <a:schemeClr val="accent1">
              <a:alpha val="498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000" b="0" i="0" u="none" strike="noStrike" cap="none">
              <a:solidFill>
                <a:schemeClr val="accent1"/>
              </a:solidFill>
              <a:latin typeface="Mulish Light"/>
              <a:ea typeface="Mulish Light"/>
              <a:cs typeface="Mulish Light"/>
              <a:sym typeface="Mulish Light"/>
            </a:endParaRPr>
          </a:p>
        </p:txBody>
      </p:sp>
      <p:sp>
        <p:nvSpPr>
          <p:cNvPr id="332" name="Google Shape;332;p47"/>
          <p:cNvSpPr txBox="1"/>
          <p:nvPr/>
        </p:nvSpPr>
        <p:spPr>
          <a:xfrm>
            <a:off x="5679022" y="6416202"/>
            <a:ext cx="7575900" cy="246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a:solidFill>
                  <a:schemeClr val="accent2"/>
                </a:solidFill>
                <a:uFill>
                  <a:noFill/>
                </a:uFill>
                <a:latin typeface="Mulish Light"/>
                <a:ea typeface="Mulish Light"/>
                <a:cs typeface="Mulish Light"/>
                <a:sym typeface="Mulish Light"/>
                <a:hlinkClick r:id="rId2">
                  <a:extLst>
                    <a:ext uri="{A12FA001-AC4F-418D-AE19-62706E023703}">
                      <ahyp:hlinkClr xmlns:ahyp="http://schemas.microsoft.com/office/drawing/2018/hyperlinkcolor" val="tx"/>
                    </a:ext>
                  </a:extLst>
                </a:hlinkClick>
              </a:rPr>
              <a:t>snomedexpo.org</a:t>
            </a:r>
            <a:r>
              <a:rPr lang="en-US" sz="1000">
                <a:solidFill>
                  <a:schemeClr val="accent1"/>
                </a:solidFill>
                <a:latin typeface="Mulish Light"/>
                <a:ea typeface="Mulish Light"/>
                <a:cs typeface="Mulish Light"/>
                <a:sym typeface="Mulish Light"/>
              </a:rPr>
              <a:t>  |   linkedin.com/company/ihtsdo   |   x.com/snomedct   |   youtube.com/@snomedct</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13_Title Slide">
  <p:cSld name="1/3 Image Yellow">
    <p:spTree>
      <p:nvGrpSpPr>
        <p:cNvPr id="1" name="Shape 333"/>
        <p:cNvGrpSpPr/>
        <p:nvPr/>
      </p:nvGrpSpPr>
      <p:grpSpPr>
        <a:xfrm>
          <a:off x="0" y="0"/>
          <a:ext cx="0" cy="0"/>
          <a:chOff x="0" y="0"/>
          <a:chExt cx="0" cy="0"/>
        </a:xfrm>
      </p:grpSpPr>
      <p:sp>
        <p:nvSpPr>
          <p:cNvPr id="334" name="Google Shape;334;p48"/>
          <p:cNvSpPr/>
          <p:nvPr/>
        </p:nvSpPr>
        <p:spPr>
          <a:xfrm>
            <a:off x="0" y="0"/>
            <a:ext cx="23343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5" name="Google Shape;335;p48"/>
          <p:cNvSpPr>
            <a:spLocks noGrp="1"/>
          </p:cNvSpPr>
          <p:nvPr>
            <p:ph type="pic" idx="2"/>
          </p:nvPr>
        </p:nvSpPr>
        <p:spPr>
          <a:xfrm>
            <a:off x="129088" y="0"/>
            <a:ext cx="2205300" cy="6858000"/>
          </a:xfrm>
          <a:prstGeom prst="rect">
            <a:avLst/>
          </a:prstGeom>
          <a:solidFill>
            <a:schemeClr val="lt2"/>
          </a:solidFill>
          <a:ln>
            <a:noFill/>
          </a:ln>
        </p:spPr>
      </p:sp>
      <p:pic>
        <p:nvPicPr>
          <p:cNvPr id="336" name="Google Shape;336;p48"/>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37" name="Google Shape;337;p48"/>
          <p:cNvSpPr txBox="1">
            <a:spLocks noGrp="1"/>
          </p:cNvSpPr>
          <p:nvPr>
            <p:ph type="body" idx="1"/>
          </p:nvPr>
        </p:nvSpPr>
        <p:spPr>
          <a:xfrm>
            <a:off x="2653626" y="360000"/>
            <a:ext cx="81696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38" name="Google Shape;338;p48"/>
          <p:cNvSpPr txBox="1">
            <a:spLocks noGrp="1"/>
          </p:cNvSpPr>
          <p:nvPr>
            <p:ph type="body" idx="3"/>
          </p:nvPr>
        </p:nvSpPr>
        <p:spPr>
          <a:xfrm>
            <a:off x="2653989" y="1014413"/>
            <a:ext cx="81696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3_Title Slide">
  <p:cSld name="14_Title Slide">
    <p:spTree>
      <p:nvGrpSpPr>
        <p:cNvPr id="1" name="Shape 339"/>
        <p:cNvGrpSpPr/>
        <p:nvPr/>
      </p:nvGrpSpPr>
      <p:grpSpPr>
        <a:xfrm>
          <a:off x="0" y="0"/>
          <a:ext cx="0" cy="0"/>
          <a:chOff x="0" y="0"/>
          <a:chExt cx="0" cy="0"/>
        </a:xfrm>
      </p:grpSpPr>
      <p:sp>
        <p:nvSpPr>
          <p:cNvPr id="340" name="Google Shape;340;p49"/>
          <p:cNvSpPr/>
          <p:nvPr/>
        </p:nvSpPr>
        <p:spPr>
          <a:xfrm>
            <a:off x="0" y="0"/>
            <a:ext cx="23343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1" name="Google Shape;341;p49"/>
          <p:cNvSpPr>
            <a:spLocks noGrp="1"/>
          </p:cNvSpPr>
          <p:nvPr>
            <p:ph type="pic" idx="2"/>
          </p:nvPr>
        </p:nvSpPr>
        <p:spPr>
          <a:xfrm>
            <a:off x="129088" y="0"/>
            <a:ext cx="2205300" cy="6858000"/>
          </a:xfrm>
          <a:prstGeom prst="rect">
            <a:avLst/>
          </a:prstGeom>
          <a:solidFill>
            <a:schemeClr val="lt2"/>
          </a:solidFill>
          <a:ln>
            <a:noFill/>
          </a:ln>
        </p:spPr>
      </p:sp>
      <p:pic>
        <p:nvPicPr>
          <p:cNvPr id="342" name="Google Shape;342;p49"/>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43" name="Google Shape;343;p49"/>
          <p:cNvSpPr txBox="1">
            <a:spLocks noGrp="1"/>
          </p:cNvSpPr>
          <p:nvPr>
            <p:ph type="body" idx="1"/>
          </p:nvPr>
        </p:nvSpPr>
        <p:spPr>
          <a:xfrm>
            <a:off x="2653626" y="360000"/>
            <a:ext cx="81696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44" name="Google Shape;344;p49"/>
          <p:cNvSpPr txBox="1">
            <a:spLocks noGrp="1"/>
          </p:cNvSpPr>
          <p:nvPr>
            <p:ph type="body" idx="3"/>
          </p:nvPr>
        </p:nvSpPr>
        <p:spPr>
          <a:xfrm>
            <a:off x="2653989" y="1014413"/>
            <a:ext cx="81696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3_Title Slide">
  <p:cSld name="14_Title Slide 2">
    <p:spTree>
      <p:nvGrpSpPr>
        <p:cNvPr id="1" name="Shape 345"/>
        <p:cNvGrpSpPr/>
        <p:nvPr/>
      </p:nvGrpSpPr>
      <p:grpSpPr>
        <a:xfrm>
          <a:off x="0" y="0"/>
          <a:ext cx="0" cy="0"/>
          <a:chOff x="0" y="0"/>
          <a:chExt cx="0" cy="0"/>
        </a:xfrm>
      </p:grpSpPr>
      <p:sp>
        <p:nvSpPr>
          <p:cNvPr id="346" name="Google Shape;346;p50"/>
          <p:cNvSpPr/>
          <p:nvPr/>
        </p:nvSpPr>
        <p:spPr>
          <a:xfrm>
            <a:off x="0" y="0"/>
            <a:ext cx="2334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7" name="Google Shape;347;p50"/>
          <p:cNvSpPr>
            <a:spLocks noGrp="1"/>
          </p:cNvSpPr>
          <p:nvPr>
            <p:ph type="pic" idx="2"/>
          </p:nvPr>
        </p:nvSpPr>
        <p:spPr>
          <a:xfrm>
            <a:off x="129088" y="0"/>
            <a:ext cx="4420500" cy="6858000"/>
          </a:xfrm>
          <a:prstGeom prst="rect">
            <a:avLst/>
          </a:prstGeom>
          <a:solidFill>
            <a:schemeClr val="lt2"/>
          </a:solidFill>
          <a:ln>
            <a:noFill/>
          </a:ln>
        </p:spPr>
      </p:sp>
      <p:pic>
        <p:nvPicPr>
          <p:cNvPr id="348" name="Google Shape;348;p50"/>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49" name="Google Shape;349;p50"/>
          <p:cNvSpPr txBox="1">
            <a:spLocks noGrp="1"/>
          </p:cNvSpPr>
          <p:nvPr>
            <p:ph type="body" idx="1"/>
          </p:nvPr>
        </p:nvSpPr>
        <p:spPr>
          <a:xfrm>
            <a:off x="4906174" y="360000"/>
            <a:ext cx="59169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50" name="Google Shape;350;p50"/>
          <p:cNvSpPr txBox="1">
            <a:spLocks noGrp="1"/>
          </p:cNvSpPr>
          <p:nvPr>
            <p:ph type="body" idx="3"/>
          </p:nvPr>
        </p:nvSpPr>
        <p:spPr>
          <a:xfrm>
            <a:off x="4906537" y="1014413"/>
            <a:ext cx="59169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3_Title Slide">
  <p:cSld name="Full Text Green">
    <p:spTree>
      <p:nvGrpSpPr>
        <p:cNvPr id="1" name="Shape 351"/>
        <p:cNvGrpSpPr/>
        <p:nvPr/>
      </p:nvGrpSpPr>
      <p:grpSpPr>
        <a:xfrm>
          <a:off x="0" y="0"/>
          <a:ext cx="0" cy="0"/>
          <a:chOff x="0" y="0"/>
          <a:chExt cx="0" cy="0"/>
        </a:xfrm>
      </p:grpSpPr>
      <p:sp>
        <p:nvSpPr>
          <p:cNvPr id="352" name="Google Shape;352;p51"/>
          <p:cNvSpPr/>
          <p:nvPr/>
        </p:nvSpPr>
        <p:spPr>
          <a:xfrm>
            <a:off x="0" y="0"/>
            <a:ext cx="10416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3" name="Google Shape;353;p51"/>
          <p:cNvSpPr/>
          <p:nvPr/>
        </p:nvSpPr>
        <p:spPr>
          <a:xfrm>
            <a:off x="0" y="0"/>
            <a:ext cx="861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4" name="Google Shape;354;p51"/>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55" name="Google Shape;355;p51"/>
          <p:cNvSpPr txBox="1">
            <a:spLocks noGrp="1"/>
          </p:cNvSpPr>
          <p:nvPr>
            <p:ph type="body" idx="1"/>
          </p:nvPr>
        </p:nvSpPr>
        <p:spPr>
          <a:xfrm>
            <a:off x="360000" y="360000"/>
            <a:ext cx="104631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56" name="Google Shape;356;p51"/>
          <p:cNvSpPr txBox="1">
            <a:spLocks noGrp="1"/>
          </p:cNvSpPr>
          <p:nvPr>
            <p:ph type="body" idx="2"/>
          </p:nvPr>
        </p:nvSpPr>
        <p:spPr>
          <a:xfrm>
            <a:off x="360363" y="1014413"/>
            <a:ext cx="104631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357"/>
        <p:cNvGrpSpPr/>
        <p:nvPr/>
      </p:nvGrpSpPr>
      <p:grpSpPr>
        <a:xfrm>
          <a:off x="0" y="0"/>
          <a:ext cx="0" cy="0"/>
          <a:chOff x="0" y="0"/>
          <a:chExt cx="0" cy="0"/>
        </a:xfrm>
      </p:grpSpPr>
      <p:sp>
        <p:nvSpPr>
          <p:cNvPr id="358" name="Google Shape;358;p52"/>
          <p:cNvSpPr/>
          <p:nvPr/>
        </p:nvSpPr>
        <p:spPr>
          <a:xfrm>
            <a:off x="13231947" y="6084143"/>
            <a:ext cx="901200" cy="934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359" name="Google Shape;359;p52"/>
          <p:cNvSpPr>
            <a:spLocks noGrp="1"/>
          </p:cNvSpPr>
          <p:nvPr>
            <p:ph type="pic" idx="2"/>
          </p:nvPr>
        </p:nvSpPr>
        <p:spPr>
          <a:xfrm>
            <a:off x="13231947" y="6104022"/>
            <a:ext cx="901200" cy="901200"/>
          </a:xfrm>
          <a:prstGeom prst="rect">
            <a:avLst/>
          </a:prstGeom>
          <a:noFill/>
          <a:ln>
            <a:noFill/>
          </a:ln>
        </p:spPr>
      </p:sp>
      <p:sp>
        <p:nvSpPr>
          <p:cNvPr id="360" name="Google Shape;360;p52"/>
          <p:cNvSpPr/>
          <p:nvPr/>
        </p:nvSpPr>
        <p:spPr>
          <a:xfrm>
            <a:off x="13384347" y="6256422"/>
            <a:ext cx="901200" cy="901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52"/>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Arial"/>
              <a:ea typeface="Arial"/>
              <a:cs typeface="Arial"/>
              <a:sym typeface="Arial"/>
            </a:endParaRPr>
          </a:p>
        </p:txBody>
      </p:sp>
      <p:sp>
        <p:nvSpPr>
          <p:cNvPr id="362" name="Google Shape;362;p52"/>
          <p:cNvSpPr txBox="1"/>
          <p:nvPr/>
        </p:nvSpPr>
        <p:spPr>
          <a:xfrm>
            <a:off x="353116" y="613012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363" name="Google Shape;363;p52"/>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7_Title Slide">
  <p:cSld name="17_Title Slide">
    <p:spTree>
      <p:nvGrpSpPr>
        <p:cNvPr id="1" name="Shape 35"/>
        <p:cNvGrpSpPr/>
        <p:nvPr/>
      </p:nvGrpSpPr>
      <p:grpSpPr>
        <a:xfrm>
          <a:off x="0" y="0"/>
          <a:ext cx="0" cy="0"/>
          <a:chOff x="0" y="0"/>
          <a:chExt cx="0" cy="0"/>
        </a:xfrm>
      </p:grpSpPr>
      <p:sp>
        <p:nvSpPr>
          <p:cNvPr id="36" name="Google Shape;36;p5"/>
          <p:cNvSpPr>
            <a:spLocks noGrp="1"/>
          </p:cNvSpPr>
          <p:nvPr>
            <p:ph type="pic" idx="2"/>
          </p:nvPr>
        </p:nvSpPr>
        <p:spPr>
          <a:xfrm>
            <a:off x="0" y="3429001"/>
            <a:ext cx="3048000" cy="3429000"/>
          </a:xfrm>
          <a:prstGeom prst="rect">
            <a:avLst/>
          </a:prstGeom>
          <a:solidFill>
            <a:schemeClr val="lt1"/>
          </a:solidFill>
          <a:ln>
            <a:noFill/>
          </a:ln>
        </p:spPr>
      </p:sp>
      <p:sp>
        <p:nvSpPr>
          <p:cNvPr id="37" name="Google Shape;37;p5"/>
          <p:cNvSpPr>
            <a:spLocks noGrp="1"/>
          </p:cNvSpPr>
          <p:nvPr>
            <p:ph type="pic" idx="3"/>
          </p:nvPr>
        </p:nvSpPr>
        <p:spPr>
          <a:xfrm>
            <a:off x="3048000" y="1"/>
            <a:ext cx="3048000" cy="3429000"/>
          </a:xfrm>
          <a:prstGeom prst="rect">
            <a:avLst/>
          </a:prstGeom>
          <a:solidFill>
            <a:schemeClr val="lt1"/>
          </a:solidFill>
          <a:ln>
            <a:noFill/>
          </a:ln>
        </p:spPr>
      </p:sp>
      <p:sp>
        <p:nvSpPr>
          <p:cNvPr id="38" name="Google Shape;38;p5"/>
          <p:cNvSpPr/>
          <p:nvPr/>
        </p:nvSpPr>
        <p:spPr>
          <a:xfrm>
            <a:off x="0" y="0"/>
            <a:ext cx="3048000" cy="3429000"/>
          </a:xfrm>
          <a:prstGeom prst="rect">
            <a:avLst/>
          </a:prstGeom>
          <a:solidFill>
            <a:srgbClr val="1558A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9" name="Google Shape;39;p5"/>
          <p:cNvSpPr/>
          <p:nvPr/>
        </p:nvSpPr>
        <p:spPr>
          <a:xfrm>
            <a:off x="3048000" y="3429000"/>
            <a:ext cx="3048000" cy="342900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0" name="Google Shape;40;p5"/>
          <p:cNvSpPr>
            <a:spLocks noGrp="1"/>
          </p:cNvSpPr>
          <p:nvPr>
            <p:ph type="pic" idx="4"/>
          </p:nvPr>
        </p:nvSpPr>
        <p:spPr>
          <a:xfrm>
            <a:off x="-7" y="5935092"/>
            <a:ext cx="918000" cy="918000"/>
          </a:xfrm>
          <a:prstGeom prst="rect">
            <a:avLst/>
          </a:prstGeom>
          <a:noFill/>
          <a:ln>
            <a:noFill/>
          </a:ln>
        </p:spPr>
      </p:sp>
      <p:sp>
        <p:nvSpPr>
          <p:cNvPr id="41" name="Google Shape;41;p5"/>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42" name="Google Shape;42;p5"/>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43"/>
        <p:cNvGrpSpPr/>
        <p:nvPr/>
      </p:nvGrpSpPr>
      <p:grpSpPr>
        <a:xfrm>
          <a:off x="0" y="0"/>
          <a:ext cx="0" cy="0"/>
          <a:chOff x="0" y="0"/>
          <a:chExt cx="0" cy="0"/>
        </a:xfrm>
      </p:grpSpPr>
      <p:pic>
        <p:nvPicPr>
          <p:cNvPr id="44" name="Google Shape;44;p6"/>
          <p:cNvPicPr preferRelativeResize="0"/>
          <p:nvPr/>
        </p:nvPicPr>
        <p:blipFill rotWithShape="1">
          <a:blip r:embed="rId2">
            <a:alphaModFix/>
          </a:blip>
          <a:srcRect t="50573" r="38243"/>
          <a:stretch/>
        </p:blipFill>
        <p:spPr>
          <a:xfrm>
            <a:off x="0" y="373500"/>
            <a:ext cx="400050" cy="435950"/>
          </a:xfrm>
          <a:prstGeom prst="rect">
            <a:avLst/>
          </a:prstGeom>
          <a:noFill/>
          <a:ln>
            <a:noFill/>
          </a:ln>
        </p:spPr>
      </p:pic>
      <p:sp>
        <p:nvSpPr>
          <p:cNvPr id="45" name="Google Shape;45;p6"/>
          <p:cNvSpPr txBox="1">
            <a:spLocks noGrp="1"/>
          </p:cNvSpPr>
          <p:nvPr>
            <p:ph type="subTitle" idx="1"/>
          </p:nvPr>
        </p:nvSpPr>
        <p:spPr>
          <a:xfrm>
            <a:off x="457200" y="1371600"/>
            <a:ext cx="10825893" cy="4563506"/>
          </a:xfrm>
          <a:prstGeom prst="rect">
            <a:avLst/>
          </a:prstGeom>
          <a:noFill/>
          <a:ln>
            <a:noFill/>
          </a:ln>
        </p:spPr>
        <p:txBody>
          <a:bodyPr spcFirstLastPara="1" wrap="square" lIns="91425" tIns="45700" rIns="91425" bIns="45700" anchor="t" anchorCtr="0">
            <a:normAutofit/>
          </a:bodyPr>
          <a:lstStyle>
            <a:lvl1pPr lvl="0" algn="l">
              <a:lnSpc>
                <a:spcPct val="150000"/>
              </a:lnSpc>
              <a:spcBef>
                <a:spcPts val="1000"/>
              </a:spcBef>
              <a:spcAft>
                <a:spcPts val="0"/>
              </a:spcAft>
              <a:buClr>
                <a:schemeClr val="dk1"/>
              </a:buClr>
              <a:buSzPts val="1800"/>
              <a:buFont typeface="Arial"/>
              <a:buChar char="•"/>
              <a:defRPr sz="1800">
                <a:solidFill>
                  <a:schemeClr val="dk1"/>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46" name="Google Shape;46;p6"/>
          <p:cNvSpPr>
            <a:spLocks noGrp="1"/>
          </p:cNvSpPr>
          <p:nvPr>
            <p:ph type="pic" idx="2"/>
          </p:nvPr>
        </p:nvSpPr>
        <p:spPr>
          <a:xfrm>
            <a:off x="13568021" y="6710021"/>
            <a:ext cx="918000" cy="918000"/>
          </a:xfrm>
          <a:prstGeom prst="rect">
            <a:avLst/>
          </a:prstGeom>
          <a:noFill/>
          <a:ln>
            <a:noFill/>
          </a:ln>
        </p:spPr>
      </p:sp>
      <p:sp>
        <p:nvSpPr>
          <p:cNvPr id="47" name="Google Shape;47;p6"/>
          <p:cNvSpPr txBox="1">
            <a:spLocks noGrp="1"/>
          </p:cNvSpPr>
          <p:nvPr>
            <p:ph type="ctrTitle"/>
          </p:nvPr>
        </p:nvSpPr>
        <p:spPr>
          <a:xfrm>
            <a:off x="457200" y="365760"/>
            <a:ext cx="7287768" cy="553998"/>
          </a:xfrm>
          <a:prstGeom prst="rect">
            <a:avLst/>
          </a:prstGeom>
          <a:noFill/>
          <a:ln>
            <a:noFill/>
          </a:ln>
        </p:spPr>
        <p:txBody>
          <a:bodyPr spcFirstLastPara="1" wrap="square" lIns="91425" tIns="0" rIns="91425" bIns="0" anchor="t" anchorCtr="0">
            <a:spAutoFit/>
          </a:bodyPr>
          <a:lstStyle>
            <a:lvl1pPr lvl="0" algn="l">
              <a:lnSpc>
                <a:spcPct val="100000"/>
              </a:lnSpc>
              <a:spcBef>
                <a:spcPts val="0"/>
              </a:spcBef>
              <a:spcAft>
                <a:spcPts val="0"/>
              </a:spcAft>
              <a:buClr>
                <a:schemeClr val="accent1"/>
              </a:buClr>
              <a:buSzPts val="3600"/>
              <a:buFont typeface="Trebuchet MS"/>
              <a:buNone/>
              <a:defRPr sz="3600" b="1">
                <a:solidFill>
                  <a:schemeClr val="accen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6"/>
          <p:cNvSpPr>
            <a:spLocks noGrp="1"/>
          </p:cNvSpPr>
          <p:nvPr>
            <p:ph type="pic" idx="3"/>
          </p:nvPr>
        </p:nvSpPr>
        <p:spPr>
          <a:xfrm>
            <a:off x="-7" y="5935092"/>
            <a:ext cx="918000" cy="918000"/>
          </a:xfrm>
          <a:prstGeom prst="rect">
            <a:avLst/>
          </a:prstGeom>
          <a:noFill/>
          <a:ln>
            <a:noFill/>
          </a:ln>
        </p:spPr>
      </p:sp>
      <p:sp>
        <p:nvSpPr>
          <p:cNvPr id="49" name="Google Shape;49;p6"/>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50" name="Google Shape;50;p6"/>
          <p:cNvPicPr preferRelativeResize="0"/>
          <p:nvPr/>
        </p:nvPicPr>
        <p:blipFill rotWithShape="1">
          <a:blip r:embed="rId3">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7_Title and Content">
  <p:cSld name="27_Title and Content">
    <p:spTree>
      <p:nvGrpSpPr>
        <p:cNvPr id="1" name="Shape 51"/>
        <p:cNvGrpSpPr/>
        <p:nvPr/>
      </p:nvGrpSpPr>
      <p:grpSpPr>
        <a:xfrm>
          <a:off x="0" y="0"/>
          <a:ext cx="0" cy="0"/>
          <a:chOff x="0" y="0"/>
          <a:chExt cx="0" cy="0"/>
        </a:xfrm>
      </p:grpSpPr>
      <p:sp>
        <p:nvSpPr>
          <p:cNvPr id="52" name="Google Shape;52;p7"/>
          <p:cNvSpPr/>
          <p:nvPr/>
        </p:nvSpPr>
        <p:spPr>
          <a:xfrm>
            <a:off x="11141765" y="1371600"/>
            <a:ext cx="1050235" cy="5486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53" name="Google Shape;53;p7"/>
          <p:cNvSpPr>
            <a:spLocks noGrp="1"/>
          </p:cNvSpPr>
          <p:nvPr>
            <p:ph type="pic" idx="2"/>
          </p:nvPr>
        </p:nvSpPr>
        <p:spPr>
          <a:xfrm>
            <a:off x="0" y="1371600"/>
            <a:ext cx="2975429" cy="3294063"/>
          </a:xfrm>
          <a:prstGeom prst="rect">
            <a:avLst/>
          </a:prstGeom>
          <a:solidFill>
            <a:schemeClr val="lt2"/>
          </a:solidFill>
          <a:ln>
            <a:noFill/>
          </a:ln>
        </p:spPr>
      </p:sp>
      <p:sp>
        <p:nvSpPr>
          <p:cNvPr id="54" name="Google Shape;54;p7"/>
          <p:cNvSpPr>
            <a:spLocks noGrp="1"/>
          </p:cNvSpPr>
          <p:nvPr>
            <p:ph type="pic" idx="3"/>
          </p:nvPr>
        </p:nvSpPr>
        <p:spPr>
          <a:xfrm>
            <a:off x="3018971" y="1371600"/>
            <a:ext cx="2975429" cy="3294063"/>
          </a:xfrm>
          <a:prstGeom prst="rect">
            <a:avLst/>
          </a:prstGeom>
          <a:solidFill>
            <a:schemeClr val="lt2"/>
          </a:solidFill>
          <a:ln>
            <a:noFill/>
          </a:ln>
        </p:spPr>
      </p:sp>
      <p:sp>
        <p:nvSpPr>
          <p:cNvPr id="55" name="Google Shape;55;p7"/>
          <p:cNvSpPr>
            <a:spLocks noGrp="1"/>
          </p:cNvSpPr>
          <p:nvPr>
            <p:ph type="pic" idx="4"/>
          </p:nvPr>
        </p:nvSpPr>
        <p:spPr>
          <a:xfrm>
            <a:off x="6008914" y="1371600"/>
            <a:ext cx="3164115" cy="3294063"/>
          </a:xfrm>
          <a:prstGeom prst="rect">
            <a:avLst/>
          </a:prstGeom>
          <a:solidFill>
            <a:schemeClr val="lt2"/>
          </a:solidFill>
          <a:ln>
            <a:noFill/>
          </a:ln>
        </p:spPr>
      </p:sp>
      <p:sp>
        <p:nvSpPr>
          <p:cNvPr id="56" name="Google Shape;56;p7"/>
          <p:cNvSpPr>
            <a:spLocks noGrp="1"/>
          </p:cNvSpPr>
          <p:nvPr>
            <p:ph type="pic" idx="5"/>
          </p:nvPr>
        </p:nvSpPr>
        <p:spPr>
          <a:xfrm>
            <a:off x="9187543" y="1371600"/>
            <a:ext cx="2960915" cy="3294063"/>
          </a:xfrm>
          <a:prstGeom prst="rect">
            <a:avLst/>
          </a:prstGeom>
          <a:solidFill>
            <a:schemeClr val="lt2"/>
          </a:solidFill>
          <a:ln>
            <a:noFill/>
          </a:ln>
        </p:spPr>
      </p:sp>
      <p:sp>
        <p:nvSpPr>
          <p:cNvPr id="57" name="Google Shape;57;p7"/>
          <p:cNvSpPr>
            <a:spLocks noGrp="1"/>
          </p:cNvSpPr>
          <p:nvPr>
            <p:ph type="pic" idx="6"/>
          </p:nvPr>
        </p:nvSpPr>
        <p:spPr>
          <a:xfrm>
            <a:off x="13119652" y="5596863"/>
            <a:ext cx="901148" cy="901148"/>
          </a:xfrm>
          <a:prstGeom prst="rect">
            <a:avLst/>
          </a:prstGeom>
          <a:noFill/>
          <a:ln>
            <a:noFill/>
          </a:ln>
        </p:spPr>
      </p:sp>
      <p:pic>
        <p:nvPicPr>
          <p:cNvPr id="58" name="Google Shape;58;p7"/>
          <p:cNvPicPr preferRelativeResize="0"/>
          <p:nvPr/>
        </p:nvPicPr>
        <p:blipFill rotWithShape="1">
          <a:blip r:embed="rId2">
            <a:alphaModFix/>
          </a:blip>
          <a:srcRect t="50573" r="38243"/>
          <a:stretch/>
        </p:blipFill>
        <p:spPr>
          <a:xfrm>
            <a:off x="0" y="373500"/>
            <a:ext cx="400050" cy="435950"/>
          </a:xfrm>
          <a:prstGeom prst="rect">
            <a:avLst/>
          </a:prstGeom>
          <a:noFill/>
          <a:ln>
            <a:noFill/>
          </a:ln>
        </p:spPr>
      </p:pic>
      <p:sp>
        <p:nvSpPr>
          <p:cNvPr id="59" name="Google Shape;59;p7"/>
          <p:cNvSpPr txBox="1">
            <a:spLocks noGrp="1"/>
          </p:cNvSpPr>
          <p:nvPr>
            <p:ph type="ctrTitle"/>
          </p:nvPr>
        </p:nvSpPr>
        <p:spPr>
          <a:xfrm>
            <a:off x="400050" y="255350"/>
            <a:ext cx="7287900" cy="554100"/>
          </a:xfrm>
          <a:prstGeom prst="rect">
            <a:avLst/>
          </a:prstGeom>
          <a:noFill/>
          <a:ln>
            <a:noFill/>
          </a:ln>
        </p:spPr>
        <p:txBody>
          <a:bodyPr spcFirstLastPara="1" wrap="square" lIns="91425" tIns="0" rIns="91425" bIns="0" anchor="t" anchorCtr="0">
            <a:spAutoFit/>
          </a:bodyPr>
          <a:lstStyle>
            <a:lvl1pPr lvl="0" algn="l">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a:endParaRPr/>
          </a:p>
        </p:txBody>
      </p:sp>
      <p:sp>
        <p:nvSpPr>
          <p:cNvPr id="60" name="Google Shape;60;p7"/>
          <p:cNvSpPr>
            <a:spLocks noGrp="1"/>
          </p:cNvSpPr>
          <p:nvPr>
            <p:ph type="pic" idx="7"/>
          </p:nvPr>
        </p:nvSpPr>
        <p:spPr>
          <a:xfrm>
            <a:off x="-7" y="5935092"/>
            <a:ext cx="918000" cy="918000"/>
          </a:xfrm>
          <a:prstGeom prst="rect">
            <a:avLst/>
          </a:prstGeom>
          <a:noFill/>
          <a:ln>
            <a:noFill/>
          </a:ln>
        </p:spPr>
      </p:sp>
      <p:pic>
        <p:nvPicPr>
          <p:cNvPr id="61" name="Google Shape;61;p7"/>
          <p:cNvPicPr preferRelativeResize="0"/>
          <p:nvPr/>
        </p:nvPicPr>
        <p:blipFill rotWithShape="1">
          <a:blip r:embed="rId3">
            <a:alphaModFix/>
          </a:blip>
          <a:srcRect r="55744"/>
          <a:stretch/>
        </p:blipFill>
        <p:spPr>
          <a:xfrm>
            <a:off x="11376975" y="0"/>
            <a:ext cx="815025" cy="819250"/>
          </a:xfrm>
          <a:prstGeom prst="rect">
            <a:avLst/>
          </a:prstGeom>
          <a:noFill/>
          <a:ln>
            <a:noFill/>
          </a:ln>
        </p:spPr>
      </p:pic>
      <p:sp>
        <p:nvSpPr>
          <p:cNvPr id="62" name="Google Shape;62;p7"/>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63"/>
        <p:cNvGrpSpPr/>
        <p:nvPr/>
      </p:nvGrpSpPr>
      <p:grpSpPr>
        <a:xfrm>
          <a:off x="0" y="0"/>
          <a:ext cx="0" cy="0"/>
          <a:chOff x="0" y="0"/>
          <a:chExt cx="0" cy="0"/>
        </a:xfrm>
      </p:grpSpPr>
      <p:sp>
        <p:nvSpPr>
          <p:cNvPr id="64" name="Google Shape;64;p8"/>
          <p:cNvSpPr/>
          <p:nvPr/>
        </p:nvSpPr>
        <p:spPr>
          <a:xfrm>
            <a:off x="13231947" y="6084143"/>
            <a:ext cx="901148" cy="93427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65" name="Google Shape;65;p8"/>
          <p:cNvSpPr>
            <a:spLocks noGrp="1"/>
          </p:cNvSpPr>
          <p:nvPr>
            <p:ph type="pic" idx="2"/>
          </p:nvPr>
        </p:nvSpPr>
        <p:spPr>
          <a:xfrm>
            <a:off x="13231947" y="6104022"/>
            <a:ext cx="901148" cy="901148"/>
          </a:xfrm>
          <a:prstGeom prst="rect">
            <a:avLst/>
          </a:prstGeom>
          <a:noFill/>
          <a:ln>
            <a:noFill/>
          </a:ln>
        </p:spPr>
      </p:sp>
      <p:sp>
        <p:nvSpPr>
          <p:cNvPr id="66" name="Google Shape;66;p8"/>
          <p:cNvSpPr/>
          <p:nvPr/>
        </p:nvSpPr>
        <p:spPr>
          <a:xfrm flipH="1">
            <a:off x="6095999" y="0"/>
            <a:ext cx="1056571" cy="594360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7" name="Google Shape;67;p8"/>
          <p:cNvSpPr/>
          <p:nvPr/>
        </p:nvSpPr>
        <p:spPr>
          <a:xfrm>
            <a:off x="13384347" y="6256422"/>
            <a:ext cx="901148" cy="90114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8"/>
          <p:cNvSpPr txBox="1">
            <a:spLocks noGrp="1"/>
          </p:cNvSpPr>
          <p:nvPr>
            <p:ph type="ctrTitle"/>
          </p:nvPr>
        </p:nvSpPr>
        <p:spPr>
          <a:xfrm>
            <a:off x="400050" y="255350"/>
            <a:ext cx="5197800" cy="554100"/>
          </a:xfrm>
          <a:prstGeom prst="rect">
            <a:avLst/>
          </a:prstGeom>
          <a:noFill/>
          <a:ln>
            <a:noFill/>
          </a:ln>
        </p:spPr>
        <p:txBody>
          <a:bodyPr spcFirstLastPara="1" wrap="square" lIns="91425" tIns="0" rIns="91425" bIns="0" anchor="t" anchorCtr="0">
            <a:spAutoFit/>
          </a:bodyPr>
          <a:lstStyle>
            <a:lvl1pPr lvl="0" algn="l">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a:endParaRPr/>
          </a:p>
        </p:txBody>
      </p:sp>
      <p:pic>
        <p:nvPicPr>
          <p:cNvPr id="69" name="Google Shape;69;p8"/>
          <p:cNvPicPr preferRelativeResize="0"/>
          <p:nvPr/>
        </p:nvPicPr>
        <p:blipFill rotWithShape="1">
          <a:blip r:embed="rId2">
            <a:alphaModFix/>
          </a:blip>
          <a:srcRect t="50573" r="38243"/>
          <a:stretch/>
        </p:blipFill>
        <p:spPr>
          <a:xfrm>
            <a:off x="0" y="373500"/>
            <a:ext cx="400050" cy="435950"/>
          </a:xfrm>
          <a:prstGeom prst="rect">
            <a:avLst/>
          </a:prstGeom>
          <a:noFill/>
          <a:ln>
            <a:noFill/>
          </a:ln>
        </p:spPr>
      </p:pic>
      <p:sp>
        <p:nvSpPr>
          <p:cNvPr id="70" name="Google Shape;70;p8"/>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71" name="Google Shape;71;p8"/>
          <p:cNvPicPr preferRelativeResize="0"/>
          <p:nvPr/>
        </p:nvPicPr>
        <p:blipFill rotWithShape="1">
          <a:blip r:embed="rId3">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5_Title Slide">
  <p:cSld name="25_Title Slide">
    <p:bg>
      <p:bgPr>
        <a:solidFill>
          <a:schemeClr val="lt1"/>
        </a:solidFill>
        <a:effectLst/>
      </p:bgPr>
    </p:bg>
    <p:spTree>
      <p:nvGrpSpPr>
        <p:cNvPr id="1" name="Shape 72"/>
        <p:cNvGrpSpPr/>
        <p:nvPr/>
      </p:nvGrpSpPr>
      <p:grpSpPr>
        <a:xfrm>
          <a:off x="0" y="0"/>
          <a:ext cx="0" cy="0"/>
          <a:chOff x="0" y="0"/>
          <a:chExt cx="0" cy="0"/>
        </a:xfrm>
      </p:grpSpPr>
      <p:sp>
        <p:nvSpPr>
          <p:cNvPr id="73" name="Google Shape;73;p9"/>
          <p:cNvSpPr/>
          <p:nvPr/>
        </p:nvSpPr>
        <p:spPr>
          <a:xfrm>
            <a:off x="0" y="0"/>
            <a:ext cx="7658100" cy="6858000"/>
          </a:xfrm>
          <a:custGeom>
            <a:avLst/>
            <a:gdLst/>
            <a:ahLst/>
            <a:cxnLst/>
            <a:rect l="l" t="t" r="r" b="b"/>
            <a:pathLst>
              <a:path w="7658100" h="6858000" extrusionOk="0">
                <a:moveTo>
                  <a:pt x="0" y="0"/>
                </a:moveTo>
                <a:lnTo>
                  <a:pt x="1729248" y="0"/>
                </a:lnTo>
                <a:lnTo>
                  <a:pt x="7658100" y="6858000"/>
                </a:lnTo>
                <a:lnTo>
                  <a:pt x="0" y="685800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9"/>
          <p:cNvSpPr>
            <a:spLocks noGrp="1"/>
          </p:cNvSpPr>
          <p:nvPr>
            <p:ph type="pic" idx="2"/>
          </p:nvPr>
        </p:nvSpPr>
        <p:spPr>
          <a:xfrm>
            <a:off x="1132113" y="1301250"/>
            <a:ext cx="4738411" cy="2989870"/>
          </a:xfrm>
          <a:prstGeom prst="rect">
            <a:avLst/>
          </a:prstGeom>
          <a:solidFill>
            <a:schemeClr val="lt1"/>
          </a:solidFill>
          <a:ln>
            <a:noFill/>
          </a:ln>
        </p:spPr>
      </p:sp>
      <p:sp>
        <p:nvSpPr>
          <p:cNvPr id="75" name="Google Shape;75;p9"/>
          <p:cNvSpPr>
            <a:spLocks noGrp="1"/>
          </p:cNvSpPr>
          <p:nvPr>
            <p:ph type="pic" idx="3"/>
          </p:nvPr>
        </p:nvSpPr>
        <p:spPr>
          <a:xfrm>
            <a:off x="-7" y="5935092"/>
            <a:ext cx="918000" cy="918000"/>
          </a:xfrm>
          <a:prstGeom prst="rect">
            <a:avLst/>
          </a:prstGeom>
          <a:noFill/>
          <a:ln>
            <a:noFill/>
          </a:ln>
        </p:spPr>
      </p:sp>
      <p:sp>
        <p:nvSpPr>
          <p:cNvPr id="76" name="Google Shape;76;p9"/>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77" name="Google Shape;77;p9"/>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1_Blank 2">
    <p:spTree>
      <p:nvGrpSpPr>
        <p:cNvPr id="1" name="Shape 78"/>
        <p:cNvGrpSpPr/>
        <p:nvPr/>
      </p:nvGrpSpPr>
      <p:grpSpPr>
        <a:xfrm>
          <a:off x="0" y="0"/>
          <a:ext cx="0" cy="0"/>
          <a:chOff x="0" y="0"/>
          <a:chExt cx="0" cy="0"/>
        </a:xfrm>
      </p:grpSpPr>
      <p:sp>
        <p:nvSpPr>
          <p:cNvPr id="79" name="Google Shape;79;p10"/>
          <p:cNvSpPr/>
          <p:nvPr/>
        </p:nvSpPr>
        <p:spPr>
          <a:xfrm>
            <a:off x="13231947" y="6084143"/>
            <a:ext cx="901148" cy="93427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80" name="Google Shape;80;p10"/>
          <p:cNvSpPr>
            <a:spLocks noGrp="1"/>
          </p:cNvSpPr>
          <p:nvPr>
            <p:ph type="pic" idx="2"/>
          </p:nvPr>
        </p:nvSpPr>
        <p:spPr>
          <a:xfrm>
            <a:off x="13231947" y="6104022"/>
            <a:ext cx="901148" cy="901148"/>
          </a:xfrm>
          <a:prstGeom prst="rect">
            <a:avLst/>
          </a:prstGeom>
          <a:noFill/>
          <a:ln>
            <a:noFill/>
          </a:ln>
        </p:spPr>
      </p:sp>
      <p:sp>
        <p:nvSpPr>
          <p:cNvPr id="81" name="Google Shape;81;p10"/>
          <p:cNvSpPr/>
          <p:nvPr/>
        </p:nvSpPr>
        <p:spPr>
          <a:xfrm>
            <a:off x="13384347" y="6256422"/>
            <a:ext cx="901148" cy="90114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2" name="Google Shape;82;p10"/>
          <p:cNvPicPr preferRelativeResize="0"/>
          <p:nvPr/>
        </p:nvPicPr>
        <p:blipFill rotWithShape="1">
          <a:blip r:embed="rId2">
            <a:alphaModFix/>
          </a:blip>
          <a:srcRect t="50573" r="38243"/>
          <a:stretch/>
        </p:blipFill>
        <p:spPr>
          <a:xfrm>
            <a:off x="0" y="373500"/>
            <a:ext cx="400050" cy="435950"/>
          </a:xfrm>
          <a:prstGeom prst="rect">
            <a:avLst/>
          </a:prstGeom>
          <a:noFill/>
          <a:ln>
            <a:noFill/>
          </a:ln>
        </p:spPr>
      </p:pic>
      <p:sp>
        <p:nvSpPr>
          <p:cNvPr id="83" name="Google Shape;83;p10"/>
          <p:cNvSpPr txBox="1">
            <a:spLocks noGrp="1"/>
          </p:cNvSpPr>
          <p:nvPr>
            <p:ph type="ctrTitle"/>
          </p:nvPr>
        </p:nvSpPr>
        <p:spPr>
          <a:xfrm>
            <a:off x="400050" y="255350"/>
            <a:ext cx="7287900" cy="554100"/>
          </a:xfrm>
          <a:prstGeom prst="rect">
            <a:avLst/>
          </a:prstGeom>
          <a:noFill/>
          <a:ln>
            <a:noFill/>
          </a:ln>
        </p:spPr>
        <p:txBody>
          <a:bodyPr spcFirstLastPara="1" wrap="square" lIns="91425" tIns="0" rIns="91425" bIns="0" anchor="t" anchorCtr="0">
            <a:spAutoFit/>
          </a:bodyPr>
          <a:lstStyle>
            <a:lvl1pPr lvl="0" algn="l">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a:endParaRPr/>
          </a:p>
        </p:txBody>
      </p:sp>
      <p:sp>
        <p:nvSpPr>
          <p:cNvPr id="84" name="Google Shape;84;p10"/>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Arial"/>
              <a:ea typeface="Arial"/>
              <a:cs typeface="Arial"/>
              <a:sym typeface="Arial"/>
            </a:endParaRPr>
          </a:p>
        </p:txBody>
      </p:sp>
      <p:sp>
        <p:nvSpPr>
          <p:cNvPr id="85" name="Google Shape;85;p10"/>
          <p:cNvSpPr>
            <a:spLocks noGrp="1"/>
          </p:cNvSpPr>
          <p:nvPr>
            <p:ph type="pic" idx="3"/>
          </p:nvPr>
        </p:nvSpPr>
        <p:spPr>
          <a:xfrm>
            <a:off x="-7" y="5935092"/>
            <a:ext cx="918000" cy="918000"/>
          </a:xfrm>
          <a:prstGeom prst="rect">
            <a:avLst/>
          </a:prstGeom>
          <a:noFill/>
          <a:ln>
            <a:noFill/>
          </a:ln>
        </p:spPr>
      </p:sp>
      <p:sp>
        <p:nvSpPr>
          <p:cNvPr id="86" name="Google Shape;86;p10"/>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‹nr.›</a:t>
            </a:fld>
            <a:endParaRPr sz="1400" b="0" i="0" u="none" strike="noStrike" cap="none">
              <a:solidFill>
                <a:schemeClr val="dk1"/>
              </a:solidFill>
              <a:latin typeface="Arial"/>
              <a:ea typeface="Arial"/>
              <a:cs typeface="Arial"/>
              <a:sym typeface="Arial"/>
            </a:endParaRPr>
          </a:p>
        </p:txBody>
      </p:sp>
      <p:pic>
        <p:nvPicPr>
          <p:cNvPr id="87" name="Google Shape;87;p10"/>
          <p:cNvPicPr preferRelativeResize="0"/>
          <p:nvPr/>
        </p:nvPicPr>
        <p:blipFill rotWithShape="1">
          <a:blip r:embed="rId3">
            <a:alphaModFix/>
          </a:blip>
          <a:srcRect r="55744"/>
          <a:stretch/>
        </p:blipFill>
        <p:spPr>
          <a:xfrm>
            <a:off x="11376975" y="0"/>
            <a:ext cx="815025" cy="81925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97" name="Google Shape;97;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8" name="Google Shape;98;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5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99" name="Google Shape;99;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5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100" name="Google Shape;100;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9"/>
        <p:cNvGrpSpPr/>
        <p:nvPr/>
      </p:nvGrpSpPr>
      <p:grpSpPr>
        <a:xfrm>
          <a:off x="0" y="0"/>
          <a:ext cx="0" cy="0"/>
          <a:chOff x="0" y="0"/>
          <a:chExt cx="0" cy="0"/>
        </a:xfrm>
      </p:grpSpPr>
      <p:sp>
        <p:nvSpPr>
          <p:cNvPr id="280" name="Google Shape;280;p3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81" name="Google Shape;281;p3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7"/>
        <p:cNvGrpSpPr/>
        <p:nvPr/>
      </p:nvGrpSpPr>
      <p:grpSpPr>
        <a:xfrm>
          <a:off x="0" y="0"/>
          <a:ext cx="0" cy="0"/>
          <a:chOff x="0" y="0"/>
          <a:chExt cx="0" cy="0"/>
        </a:xfrm>
      </p:grpSpPr>
      <p:pic>
        <p:nvPicPr>
          <p:cNvPr id="368" name="Google Shape;368;p53"/>
          <p:cNvPicPr preferRelativeResize="0"/>
          <p:nvPr/>
        </p:nvPicPr>
        <p:blipFill rotWithShape="1">
          <a:blip r:embed="rId3">
            <a:alphaModFix/>
          </a:blip>
          <a:srcRect l="61333"/>
          <a:stretch/>
        </p:blipFill>
        <p:spPr>
          <a:xfrm>
            <a:off x="7477811" y="-1"/>
            <a:ext cx="4714181" cy="6858000"/>
          </a:xfrm>
          <a:prstGeom prst="rect">
            <a:avLst/>
          </a:prstGeom>
          <a:noFill/>
          <a:ln>
            <a:noFill/>
          </a:ln>
        </p:spPr>
      </p:pic>
      <p:pic>
        <p:nvPicPr>
          <p:cNvPr id="369" name="Google Shape;369;p53"/>
          <p:cNvPicPr preferRelativeResize="0"/>
          <p:nvPr/>
        </p:nvPicPr>
        <p:blipFill rotWithShape="1">
          <a:blip r:embed="rId4">
            <a:alphaModFix/>
          </a:blip>
          <a:srcRect r="55514"/>
          <a:stretch/>
        </p:blipFill>
        <p:spPr>
          <a:xfrm>
            <a:off x="11290793" y="0"/>
            <a:ext cx="901201" cy="901199"/>
          </a:xfrm>
          <a:prstGeom prst="rect">
            <a:avLst/>
          </a:prstGeom>
          <a:noFill/>
          <a:ln>
            <a:noFill/>
          </a:ln>
        </p:spPr>
      </p:pic>
      <p:sp>
        <p:nvSpPr>
          <p:cNvPr id="370" name="Google Shape;370;p53"/>
          <p:cNvSpPr/>
          <p:nvPr/>
        </p:nvSpPr>
        <p:spPr>
          <a:xfrm>
            <a:off x="480050" y="6183625"/>
            <a:ext cx="365700" cy="351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71" name="Google Shape;371;p53"/>
          <p:cNvSpPr txBox="1"/>
          <p:nvPr/>
        </p:nvSpPr>
        <p:spPr>
          <a:xfrm>
            <a:off x="203450" y="262875"/>
            <a:ext cx="6483000" cy="7656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1700">
                <a:solidFill>
                  <a:schemeClr val="accent1"/>
                </a:solidFill>
                <a:latin typeface="Mulish ExtraBold"/>
                <a:ea typeface="Mulish ExtraBold"/>
                <a:cs typeface="Mulish ExtraBold"/>
                <a:sym typeface="Mulish ExtraBold"/>
              </a:rPr>
              <a:t>OCTOBER 2024 </a:t>
            </a:r>
            <a:br>
              <a:rPr lang="en-US" sz="1700">
                <a:solidFill>
                  <a:schemeClr val="accent1"/>
                </a:solidFill>
                <a:latin typeface="Mulish ExtraBold"/>
                <a:ea typeface="Mulish ExtraBold"/>
                <a:cs typeface="Mulish ExtraBold"/>
                <a:sym typeface="Mulish ExtraBold"/>
              </a:rPr>
            </a:br>
            <a:r>
              <a:rPr lang="en-US" sz="1700">
                <a:solidFill>
                  <a:schemeClr val="accent1"/>
                </a:solidFill>
                <a:latin typeface="Mulish ExtraBold"/>
                <a:ea typeface="Mulish ExtraBold"/>
                <a:cs typeface="Mulish ExtraBold"/>
                <a:sym typeface="Mulish ExtraBold"/>
              </a:rPr>
              <a:t>SNOMED INTERNATIONAL BUSINESS MEETINGS</a:t>
            </a:r>
            <a:endParaRPr sz="1700" i="0" u="none" strike="noStrike" cap="none">
              <a:solidFill>
                <a:schemeClr val="accent1"/>
              </a:solidFill>
              <a:latin typeface="Mulish ExtraBold"/>
              <a:ea typeface="Mulish ExtraBold"/>
              <a:cs typeface="Mulish ExtraBold"/>
              <a:sym typeface="Mulish ExtraBold"/>
            </a:endParaRPr>
          </a:p>
        </p:txBody>
      </p:sp>
      <p:sp>
        <p:nvSpPr>
          <p:cNvPr id="372" name="Google Shape;372;p53"/>
          <p:cNvSpPr txBox="1"/>
          <p:nvPr/>
        </p:nvSpPr>
        <p:spPr>
          <a:xfrm>
            <a:off x="203450" y="5811100"/>
            <a:ext cx="6483000" cy="7656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1700">
                <a:solidFill>
                  <a:schemeClr val="accent1"/>
                </a:solidFill>
                <a:latin typeface="Mulish"/>
                <a:ea typeface="Mulish"/>
                <a:cs typeface="Mulish"/>
                <a:sym typeface="Mulish"/>
              </a:rPr>
              <a:t>MONDAY OCTOBER 21, 2024  </a:t>
            </a:r>
            <a:br>
              <a:rPr lang="en-US" sz="1700">
                <a:solidFill>
                  <a:schemeClr val="accent1"/>
                </a:solidFill>
                <a:latin typeface="Mulish"/>
                <a:ea typeface="Mulish"/>
                <a:cs typeface="Mulish"/>
                <a:sym typeface="Mulish"/>
              </a:rPr>
            </a:br>
            <a:r>
              <a:rPr lang="en-US" sz="1700">
                <a:solidFill>
                  <a:schemeClr val="accent1"/>
                </a:solidFill>
                <a:latin typeface="Mulish"/>
                <a:ea typeface="Mulish"/>
                <a:cs typeface="Mulish"/>
                <a:sym typeface="Mulish"/>
              </a:rPr>
              <a:t>SEOUL, REPUBLIC OF KOREA</a:t>
            </a:r>
            <a:endParaRPr sz="1700" i="0" u="none" strike="noStrike" cap="none">
              <a:solidFill>
                <a:schemeClr val="accent1"/>
              </a:solidFill>
              <a:latin typeface="Mulish"/>
              <a:ea typeface="Mulish"/>
              <a:cs typeface="Mulish"/>
              <a:sym typeface="Mulish"/>
            </a:endParaRPr>
          </a:p>
        </p:txBody>
      </p:sp>
      <p:sp>
        <p:nvSpPr>
          <p:cNvPr id="373" name="Google Shape;373;p53"/>
          <p:cNvSpPr/>
          <p:nvPr/>
        </p:nvSpPr>
        <p:spPr>
          <a:xfrm flipH="1">
            <a:off x="11096763" y="4589795"/>
            <a:ext cx="1120500" cy="2561700"/>
          </a:xfrm>
          <a:prstGeom prst="rtTriangle">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53"/>
          <p:cNvSpPr/>
          <p:nvPr/>
        </p:nvSpPr>
        <p:spPr>
          <a:xfrm rot="10800000">
            <a:off x="7576075" y="5189125"/>
            <a:ext cx="4382100" cy="1680300"/>
          </a:xfrm>
          <a:prstGeom prst="parallelogram">
            <a:avLst>
              <a:gd name="adj" fmla="val 43613"/>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75" name="Google Shape;375;p53"/>
          <p:cNvSpPr txBox="1"/>
          <p:nvPr/>
        </p:nvSpPr>
        <p:spPr>
          <a:xfrm>
            <a:off x="7955270" y="5284330"/>
            <a:ext cx="3726300" cy="1537200"/>
          </a:xfrm>
          <a:prstGeom prst="rect">
            <a:avLst/>
          </a:prstGeom>
          <a:noFill/>
          <a:ln>
            <a:noFill/>
          </a:ln>
        </p:spPr>
        <p:txBody>
          <a:bodyPr spcFirstLastPara="1" wrap="square" lIns="121900" tIns="121900" rIns="121900" bIns="121900" anchor="ctr" anchorCtr="0">
            <a:noAutofit/>
          </a:bodyPr>
          <a:lstStyle/>
          <a:p>
            <a:pPr marL="1200150" marR="0" lvl="0" indent="0" algn="l" rtl="0">
              <a:lnSpc>
                <a:spcPct val="90000"/>
              </a:lnSpc>
              <a:spcBef>
                <a:spcPts val="0"/>
              </a:spcBef>
              <a:spcAft>
                <a:spcPts val="0"/>
              </a:spcAft>
              <a:buClr>
                <a:srgbClr val="000000"/>
              </a:buClr>
              <a:buSzPts val="2700"/>
              <a:buFont typeface="Arial"/>
              <a:buNone/>
            </a:pPr>
            <a:r>
              <a:rPr lang="en-US" sz="1700" b="1" i="1">
                <a:solidFill>
                  <a:schemeClr val="accent1"/>
                </a:solidFill>
                <a:latin typeface="Mulish"/>
                <a:ea typeface="Mulish"/>
                <a:cs typeface="Mulish"/>
                <a:sym typeface="Mulish"/>
              </a:rPr>
              <a:t>Leading healthcare </a:t>
            </a:r>
            <a:r>
              <a:rPr lang="en-US" sz="1700" b="1" i="1" u="none" strike="noStrike" cap="none">
                <a:solidFill>
                  <a:schemeClr val="accent1"/>
                </a:solidFill>
                <a:latin typeface="Mulish"/>
                <a:ea typeface="Mulish"/>
                <a:cs typeface="Mulish"/>
                <a:sym typeface="Mulish"/>
              </a:rPr>
              <a:t>terminology, </a:t>
            </a:r>
            <a:endParaRPr sz="1700" b="1" i="1" u="none" strike="noStrike" cap="none">
              <a:solidFill>
                <a:schemeClr val="accent1"/>
              </a:solidFill>
              <a:latin typeface="Mulish"/>
              <a:ea typeface="Mulish"/>
              <a:cs typeface="Mulish"/>
              <a:sym typeface="Mulish"/>
            </a:endParaRPr>
          </a:p>
          <a:p>
            <a:pPr marL="1200150" marR="0" lvl="0" indent="0" algn="l" rtl="0">
              <a:lnSpc>
                <a:spcPct val="90000"/>
              </a:lnSpc>
              <a:spcBef>
                <a:spcPts val="0"/>
              </a:spcBef>
              <a:spcAft>
                <a:spcPts val="0"/>
              </a:spcAft>
              <a:buClr>
                <a:srgbClr val="000000"/>
              </a:buClr>
              <a:buSzPts val="2700"/>
              <a:buFont typeface="Arial"/>
              <a:buNone/>
            </a:pPr>
            <a:r>
              <a:rPr lang="en-US" sz="1700" b="1" i="1">
                <a:solidFill>
                  <a:schemeClr val="accent1"/>
                </a:solidFill>
                <a:latin typeface="Mulish"/>
                <a:ea typeface="Mulish"/>
                <a:cs typeface="Mulish"/>
                <a:sym typeface="Mulish"/>
              </a:rPr>
              <a:t>worldwide</a:t>
            </a:r>
            <a:endParaRPr sz="1700" b="1" i="0" u="none" strike="noStrike" cap="none">
              <a:solidFill>
                <a:schemeClr val="accent1"/>
              </a:solidFill>
              <a:latin typeface="Mulish"/>
              <a:ea typeface="Mulish"/>
              <a:cs typeface="Mulish"/>
              <a:sym typeface="Mulish"/>
            </a:endParaRPr>
          </a:p>
        </p:txBody>
      </p:sp>
      <p:pic>
        <p:nvPicPr>
          <p:cNvPr id="376" name="Google Shape;376;p53"/>
          <p:cNvPicPr preferRelativeResize="0"/>
          <p:nvPr/>
        </p:nvPicPr>
        <p:blipFill rotWithShape="1">
          <a:blip r:embed="rId4">
            <a:alphaModFix/>
          </a:blip>
          <a:srcRect r="55514"/>
          <a:stretch/>
        </p:blipFill>
        <p:spPr>
          <a:xfrm>
            <a:off x="8465743" y="5720180"/>
            <a:ext cx="674375" cy="674375"/>
          </a:xfrm>
          <a:prstGeom prst="rect">
            <a:avLst/>
          </a:prstGeom>
          <a:noFill/>
          <a:ln>
            <a:noFill/>
          </a:ln>
        </p:spPr>
      </p:pic>
      <p:sp>
        <p:nvSpPr>
          <p:cNvPr id="377" name="Google Shape;377;p53"/>
          <p:cNvSpPr/>
          <p:nvPr/>
        </p:nvSpPr>
        <p:spPr>
          <a:xfrm rot="10800000" flipH="1">
            <a:off x="7208825" y="4450"/>
            <a:ext cx="3429000" cy="7644000"/>
          </a:xfrm>
          <a:prstGeom prst="rtTriangle">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8" name="Google Shape;378;p53"/>
          <p:cNvSpPr txBox="1"/>
          <p:nvPr/>
        </p:nvSpPr>
        <p:spPr>
          <a:xfrm>
            <a:off x="114601" y="2156550"/>
            <a:ext cx="10746600" cy="23925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nl-BE" sz="4500" dirty="0">
                <a:solidFill>
                  <a:schemeClr val="accent1"/>
                </a:solidFill>
                <a:latin typeface="Mulish Black"/>
              </a:rPr>
              <a:t>French </a:t>
            </a:r>
            <a:r>
              <a:rPr lang="nl-BE" sz="4500" dirty="0" err="1">
                <a:solidFill>
                  <a:schemeClr val="accent1"/>
                </a:solidFill>
                <a:latin typeface="Mulish Black"/>
              </a:rPr>
              <a:t>translation</a:t>
            </a:r>
            <a:r>
              <a:rPr lang="nl-BE" sz="4500" dirty="0">
                <a:solidFill>
                  <a:schemeClr val="accent1"/>
                </a:solidFill>
                <a:latin typeface="Mulish Black"/>
              </a:rPr>
              <a:t> of</a:t>
            </a:r>
          </a:p>
          <a:p>
            <a:pPr marL="0" marR="0" lvl="0" indent="0" algn="l" rtl="0">
              <a:lnSpc>
                <a:spcPct val="90000"/>
              </a:lnSpc>
              <a:spcBef>
                <a:spcPts val="0"/>
              </a:spcBef>
              <a:spcAft>
                <a:spcPts val="0"/>
              </a:spcAft>
              <a:buClr>
                <a:schemeClr val="accent1"/>
              </a:buClr>
              <a:buSzPts val="5300"/>
              <a:buFont typeface="Oswald"/>
              <a:buNone/>
            </a:pPr>
            <a:r>
              <a:rPr lang="nl-BE" sz="4500" dirty="0">
                <a:solidFill>
                  <a:schemeClr val="accent1"/>
                </a:solidFill>
                <a:latin typeface="Mulish Black"/>
              </a:rPr>
              <a:t>SNOMED CT Foundation Course</a:t>
            </a:r>
          </a:p>
          <a:p>
            <a:pPr marL="0" marR="0" lvl="0" indent="0" algn="l" rtl="0">
              <a:lnSpc>
                <a:spcPct val="90000"/>
              </a:lnSpc>
              <a:spcBef>
                <a:spcPts val="0"/>
              </a:spcBef>
              <a:spcAft>
                <a:spcPts val="0"/>
              </a:spcAft>
              <a:buClr>
                <a:schemeClr val="accent1"/>
              </a:buClr>
              <a:buSzPts val="5300"/>
              <a:buFont typeface="Oswald"/>
              <a:buNone/>
            </a:pPr>
            <a:r>
              <a:rPr lang="nl-BE" sz="4000" dirty="0">
                <a:solidFill>
                  <a:schemeClr val="accent1"/>
                </a:solidFill>
                <a:latin typeface="Mulish Black"/>
              </a:rPr>
              <a:t>Part II – Evaluation &amp; </a:t>
            </a:r>
            <a:r>
              <a:rPr lang="nl-BE" sz="4000" dirty="0" err="1">
                <a:solidFill>
                  <a:schemeClr val="accent1"/>
                </a:solidFill>
                <a:latin typeface="Mulish Black"/>
              </a:rPr>
              <a:t>Conclusion</a:t>
            </a:r>
            <a:endParaRPr sz="4000" dirty="0">
              <a:solidFill>
                <a:schemeClr val="accent1"/>
              </a:solidFill>
              <a:latin typeface="Mulish Black"/>
              <a:sym typeface="Mulish Black"/>
            </a:endParaRPr>
          </a:p>
        </p:txBody>
      </p:sp>
      <p:sp>
        <p:nvSpPr>
          <p:cNvPr id="2" name="Google Shape;393;p55">
            <a:extLst>
              <a:ext uri="{FF2B5EF4-FFF2-40B4-BE49-F238E27FC236}">
                <a16:creationId xmlns:a16="http://schemas.microsoft.com/office/drawing/2014/main" id="{8581F644-8165-78E4-0C42-D70254694C0E}"/>
              </a:ext>
            </a:extLst>
          </p:cNvPr>
          <p:cNvSpPr txBox="1"/>
          <p:nvPr/>
        </p:nvSpPr>
        <p:spPr>
          <a:xfrm>
            <a:off x="294900" y="4828125"/>
            <a:ext cx="6483300" cy="765600"/>
          </a:xfrm>
          <a:prstGeom prst="rect">
            <a:avLst/>
          </a:prstGeom>
          <a:noFill/>
          <a:ln>
            <a:noFill/>
          </a:ln>
        </p:spPr>
        <p:txBody>
          <a:bodyPr spcFirstLastPara="1" wrap="square" lIns="121900" tIns="121900" rIns="121900" bIns="121900" anchor="ctr"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3200" b="1" dirty="0">
                <a:solidFill>
                  <a:srgbClr val="00A9E0"/>
                </a:solidFill>
                <a:latin typeface="Mulish"/>
                <a:ea typeface="Mulish"/>
                <a:cs typeface="Mulish"/>
                <a:sym typeface="Mulish"/>
              </a:rPr>
              <a:t>NRC Belgium</a:t>
            </a:r>
            <a:endParaRPr sz="1700" b="1" dirty="0">
              <a:solidFill>
                <a:schemeClr val="accent1"/>
              </a:solidFill>
              <a:latin typeface="Mulish"/>
              <a:ea typeface="Mulish"/>
              <a:cs typeface="Mulish"/>
              <a:sym typeface="Mulish"/>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56"/>
        <p:cNvGrpSpPr/>
        <p:nvPr/>
      </p:nvGrpSpPr>
      <p:grpSpPr>
        <a:xfrm>
          <a:off x="0" y="0"/>
          <a:ext cx="0" cy="0"/>
          <a:chOff x="0" y="0"/>
          <a:chExt cx="0" cy="0"/>
        </a:xfrm>
      </p:grpSpPr>
      <p:pic>
        <p:nvPicPr>
          <p:cNvPr id="457" name="Google Shape;457;p63"/>
          <p:cNvPicPr preferRelativeResize="0"/>
          <p:nvPr/>
        </p:nvPicPr>
        <p:blipFill rotWithShape="1">
          <a:blip r:embed="rId3">
            <a:alphaModFix/>
          </a:blip>
          <a:srcRect l="61833"/>
          <a:stretch/>
        </p:blipFill>
        <p:spPr>
          <a:xfrm>
            <a:off x="7538703" y="0"/>
            <a:ext cx="4653298" cy="6858000"/>
          </a:xfrm>
          <a:prstGeom prst="rect">
            <a:avLst/>
          </a:prstGeom>
          <a:noFill/>
          <a:ln>
            <a:noFill/>
          </a:ln>
        </p:spPr>
      </p:pic>
      <p:pic>
        <p:nvPicPr>
          <p:cNvPr id="458" name="Google Shape;458;p63"/>
          <p:cNvPicPr preferRelativeResize="0"/>
          <p:nvPr/>
        </p:nvPicPr>
        <p:blipFill rotWithShape="1">
          <a:blip r:embed="rId4">
            <a:alphaModFix/>
          </a:blip>
          <a:srcRect r="55514"/>
          <a:stretch/>
        </p:blipFill>
        <p:spPr>
          <a:xfrm>
            <a:off x="11290793" y="0"/>
            <a:ext cx="901201" cy="901199"/>
          </a:xfrm>
          <a:prstGeom prst="rect">
            <a:avLst/>
          </a:prstGeom>
          <a:noFill/>
          <a:ln>
            <a:noFill/>
          </a:ln>
        </p:spPr>
      </p:pic>
      <p:sp>
        <p:nvSpPr>
          <p:cNvPr id="459" name="Google Shape;459;p63"/>
          <p:cNvSpPr/>
          <p:nvPr/>
        </p:nvSpPr>
        <p:spPr>
          <a:xfrm>
            <a:off x="480050" y="6183625"/>
            <a:ext cx="365700" cy="351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500">
              <a:latin typeface="Calibri"/>
              <a:ea typeface="Calibri"/>
              <a:cs typeface="Calibri"/>
              <a:sym typeface="Calibri"/>
            </a:endParaRPr>
          </a:p>
        </p:txBody>
      </p:sp>
      <p:sp>
        <p:nvSpPr>
          <p:cNvPr id="460" name="Google Shape;460;p63"/>
          <p:cNvSpPr txBox="1"/>
          <p:nvPr/>
        </p:nvSpPr>
        <p:spPr>
          <a:xfrm>
            <a:off x="203450" y="262875"/>
            <a:ext cx="6483300" cy="7656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1700">
                <a:solidFill>
                  <a:schemeClr val="accent1"/>
                </a:solidFill>
                <a:latin typeface="Mulish ExtraBold"/>
                <a:ea typeface="Mulish ExtraBold"/>
                <a:cs typeface="Mulish ExtraBold"/>
                <a:sym typeface="Mulish ExtraBold"/>
              </a:rPr>
              <a:t>OCTOBER 2024 </a:t>
            </a:r>
            <a:br>
              <a:rPr lang="en-US" sz="1700">
                <a:solidFill>
                  <a:schemeClr val="accent1"/>
                </a:solidFill>
                <a:latin typeface="Mulish ExtraBold"/>
                <a:ea typeface="Mulish ExtraBold"/>
                <a:cs typeface="Mulish ExtraBold"/>
                <a:sym typeface="Mulish ExtraBold"/>
              </a:rPr>
            </a:br>
            <a:r>
              <a:rPr lang="en-US" sz="1700">
                <a:solidFill>
                  <a:schemeClr val="accent1"/>
                </a:solidFill>
                <a:latin typeface="Mulish ExtraBold"/>
                <a:ea typeface="Mulish ExtraBold"/>
                <a:cs typeface="Mulish ExtraBold"/>
                <a:sym typeface="Mulish ExtraBold"/>
              </a:rPr>
              <a:t>SNOMED INTERNATIONAL BUSINESS MEETINGS</a:t>
            </a:r>
            <a:endParaRPr sz="1700" i="0" u="none" strike="noStrike" cap="none">
              <a:solidFill>
                <a:schemeClr val="accent1"/>
              </a:solidFill>
              <a:latin typeface="Mulish ExtraBold"/>
              <a:ea typeface="Mulish ExtraBold"/>
              <a:cs typeface="Mulish ExtraBold"/>
              <a:sym typeface="Mulish ExtraBold"/>
            </a:endParaRPr>
          </a:p>
        </p:txBody>
      </p:sp>
      <p:sp>
        <p:nvSpPr>
          <p:cNvPr id="461" name="Google Shape;461;p63"/>
          <p:cNvSpPr/>
          <p:nvPr/>
        </p:nvSpPr>
        <p:spPr>
          <a:xfrm flipH="1">
            <a:off x="11115617" y="4589795"/>
            <a:ext cx="1120500" cy="2561700"/>
          </a:xfrm>
          <a:prstGeom prst="rtTriangle">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462" name="Google Shape;462;p63"/>
          <p:cNvSpPr/>
          <p:nvPr/>
        </p:nvSpPr>
        <p:spPr>
          <a:xfrm rot="10800000">
            <a:off x="7575850" y="5189125"/>
            <a:ext cx="4394700" cy="1680300"/>
          </a:xfrm>
          <a:prstGeom prst="parallelogram">
            <a:avLst>
              <a:gd name="adj" fmla="val 43613"/>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500">
              <a:latin typeface="Calibri"/>
              <a:ea typeface="Calibri"/>
              <a:cs typeface="Calibri"/>
              <a:sym typeface="Calibri"/>
            </a:endParaRPr>
          </a:p>
        </p:txBody>
      </p:sp>
      <p:sp>
        <p:nvSpPr>
          <p:cNvPr id="463" name="Google Shape;463;p63"/>
          <p:cNvSpPr txBox="1"/>
          <p:nvPr/>
        </p:nvSpPr>
        <p:spPr>
          <a:xfrm>
            <a:off x="7955270" y="5284330"/>
            <a:ext cx="3726300" cy="1537200"/>
          </a:xfrm>
          <a:prstGeom prst="rect">
            <a:avLst/>
          </a:prstGeom>
          <a:noFill/>
          <a:ln>
            <a:noFill/>
          </a:ln>
        </p:spPr>
        <p:txBody>
          <a:bodyPr spcFirstLastPara="1" wrap="square" lIns="121900" tIns="121900" rIns="121900" bIns="121900" anchor="ctr" anchorCtr="0">
            <a:noAutofit/>
          </a:bodyPr>
          <a:lstStyle/>
          <a:p>
            <a:pPr marL="1206500" marR="0" lvl="0" indent="0" algn="l" rtl="0">
              <a:lnSpc>
                <a:spcPct val="90000"/>
              </a:lnSpc>
              <a:spcBef>
                <a:spcPts val="0"/>
              </a:spcBef>
              <a:spcAft>
                <a:spcPts val="0"/>
              </a:spcAft>
              <a:buClr>
                <a:srgbClr val="000000"/>
              </a:buClr>
              <a:buSzPts val="2700"/>
              <a:buFont typeface="Arial"/>
              <a:buNone/>
            </a:pPr>
            <a:r>
              <a:rPr lang="en-US" sz="1700" b="1" i="1">
                <a:solidFill>
                  <a:schemeClr val="accent1"/>
                </a:solidFill>
                <a:latin typeface="Mulish"/>
                <a:ea typeface="Mulish"/>
                <a:cs typeface="Mulish"/>
                <a:sym typeface="Mulish"/>
              </a:rPr>
              <a:t>Leading healthcare </a:t>
            </a:r>
            <a:r>
              <a:rPr lang="en-US" sz="1700" b="1" i="1" u="none" strike="noStrike" cap="none">
                <a:solidFill>
                  <a:schemeClr val="accent1"/>
                </a:solidFill>
                <a:latin typeface="Mulish"/>
                <a:ea typeface="Mulish"/>
                <a:cs typeface="Mulish"/>
                <a:sym typeface="Mulish"/>
              </a:rPr>
              <a:t>terminology, </a:t>
            </a:r>
            <a:endParaRPr sz="1700" b="1" i="1" u="none" strike="noStrike" cap="none">
              <a:solidFill>
                <a:schemeClr val="accent1"/>
              </a:solidFill>
              <a:latin typeface="Mulish"/>
              <a:ea typeface="Mulish"/>
              <a:cs typeface="Mulish"/>
              <a:sym typeface="Mulish"/>
            </a:endParaRPr>
          </a:p>
          <a:p>
            <a:pPr marL="1206500" marR="0" lvl="0" indent="0" algn="l" rtl="0">
              <a:lnSpc>
                <a:spcPct val="90000"/>
              </a:lnSpc>
              <a:spcBef>
                <a:spcPts val="0"/>
              </a:spcBef>
              <a:spcAft>
                <a:spcPts val="0"/>
              </a:spcAft>
              <a:buClr>
                <a:srgbClr val="000000"/>
              </a:buClr>
              <a:buSzPts val="2700"/>
              <a:buFont typeface="Arial"/>
              <a:buNone/>
            </a:pPr>
            <a:r>
              <a:rPr lang="en-US" sz="1700" b="1" i="1">
                <a:solidFill>
                  <a:schemeClr val="accent1"/>
                </a:solidFill>
                <a:latin typeface="Mulish"/>
                <a:ea typeface="Mulish"/>
                <a:cs typeface="Mulish"/>
                <a:sym typeface="Mulish"/>
              </a:rPr>
              <a:t>worldwide</a:t>
            </a:r>
            <a:endParaRPr sz="1700" b="1" i="0" u="none" strike="noStrike" cap="none">
              <a:solidFill>
                <a:schemeClr val="accent1"/>
              </a:solidFill>
              <a:latin typeface="Mulish"/>
              <a:ea typeface="Mulish"/>
              <a:cs typeface="Mulish"/>
              <a:sym typeface="Mulish"/>
            </a:endParaRPr>
          </a:p>
        </p:txBody>
      </p:sp>
      <p:pic>
        <p:nvPicPr>
          <p:cNvPr id="464" name="Google Shape;464;p63"/>
          <p:cNvPicPr preferRelativeResize="0"/>
          <p:nvPr/>
        </p:nvPicPr>
        <p:blipFill rotWithShape="1">
          <a:blip r:embed="rId4">
            <a:alphaModFix/>
          </a:blip>
          <a:srcRect r="55514"/>
          <a:stretch/>
        </p:blipFill>
        <p:spPr>
          <a:xfrm>
            <a:off x="8465743" y="5720180"/>
            <a:ext cx="674375" cy="674375"/>
          </a:xfrm>
          <a:prstGeom prst="rect">
            <a:avLst/>
          </a:prstGeom>
          <a:noFill/>
          <a:ln>
            <a:noFill/>
          </a:ln>
        </p:spPr>
      </p:pic>
      <p:sp>
        <p:nvSpPr>
          <p:cNvPr id="465" name="Google Shape;465;p63"/>
          <p:cNvSpPr/>
          <p:nvPr/>
        </p:nvSpPr>
        <p:spPr>
          <a:xfrm rot="10800000" flipH="1">
            <a:off x="7208825" y="4450"/>
            <a:ext cx="3429300" cy="7644000"/>
          </a:xfrm>
          <a:prstGeom prst="rtTriangle">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466" name="Google Shape;466;p63"/>
          <p:cNvSpPr txBox="1"/>
          <p:nvPr/>
        </p:nvSpPr>
        <p:spPr>
          <a:xfrm>
            <a:off x="180600" y="2613750"/>
            <a:ext cx="10746300" cy="16803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7500">
                <a:solidFill>
                  <a:schemeClr val="dk1"/>
                </a:solidFill>
                <a:latin typeface="Mulish Black"/>
                <a:ea typeface="Mulish Black"/>
                <a:cs typeface="Mulish Black"/>
                <a:sym typeface="Mulish Black"/>
              </a:rPr>
              <a:t>THANK YOU</a:t>
            </a:r>
            <a:endParaRPr sz="7500">
              <a:solidFill>
                <a:schemeClr val="dk1"/>
              </a:solidFill>
              <a:latin typeface="Mulish Black"/>
              <a:ea typeface="Mulish Black"/>
              <a:cs typeface="Mulish Black"/>
              <a:sym typeface="Mulish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382"/>
        <p:cNvGrpSpPr/>
        <p:nvPr/>
      </p:nvGrpSpPr>
      <p:grpSpPr>
        <a:xfrm>
          <a:off x="0" y="0"/>
          <a:ext cx="0" cy="0"/>
          <a:chOff x="0" y="0"/>
          <a:chExt cx="0" cy="0"/>
        </a:xfrm>
      </p:grpSpPr>
      <p:sp>
        <p:nvSpPr>
          <p:cNvPr id="383" name="Google Shape;383;p54"/>
          <p:cNvSpPr txBox="1"/>
          <p:nvPr/>
        </p:nvSpPr>
        <p:spPr>
          <a:xfrm>
            <a:off x="291761" y="2382503"/>
            <a:ext cx="4178700" cy="2325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1000"/>
              </a:spcBef>
              <a:spcAft>
                <a:spcPts val="0"/>
              </a:spcAft>
              <a:buClr>
                <a:srgbClr val="000000"/>
              </a:buClr>
              <a:buSzPts val="5400"/>
              <a:buFont typeface="Arial"/>
              <a:buNone/>
            </a:pPr>
            <a:r>
              <a:rPr lang="en-GB" sz="4500" b="1" dirty="0">
                <a:solidFill>
                  <a:schemeClr val="accent4"/>
                </a:solidFill>
                <a:latin typeface="Mulish"/>
                <a:ea typeface="Mulish"/>
                <a:cs typeface="Mulish"/>
                <a:sym typeface="Mulish"/>
              </a:rPr>
              <a:t>Agenda</a:t>
            </a:r>
            <a:endParaRPr sz="4500" b="1" i="1" u="none" strike="noStrike" cap="none" dirty="0">
              <a:solidFill>
                <a:schemeClr val="accent4"/>
              </a:solidFill>
              <a:latin typeface="Mulish"/>
              <a:ea typeface="Mulish"/>
              <a:cs typeface="Mulish"/>
              <a:sym typeface="Mulish"/>
            </a:endParaRPr>
          </a:p>
        </p:txBody>
      </p:sp>
      <p:sp>
        <p:nvSpPr>
          <p:cNvPr id="384" name="Google Shape;384;p54"/>
          <p:cNvSpPr txBox="1"/>
          <p:nvPr/>
        </p:nvSpPr>
        <p:spPr>
          <a:xfrm>
            <a:off x="4707475" y="2403574"/>
            <a:ext cx="7399200" cy="2328802"/>
          </a:xfrm>
          <a:prstGeom prst="rect">
            <a:avLst/>
          </a:prstGeom>
          <a:noFill/>
          <a:ln>
            <a:noFill/>
          </a:ln>
        </p:spPr>
        <p:txBody>
          <a:bodyPr spcFirstLastPara="1" wrap="square" lIns="91425" tIns="45700" rIns="91425" bIns="45700" anchor="ctr" anchorCtr="0">
            <a:spAutoFit/>
          </a:bodyPr>
          <a:lstStyle/>
          <a:p>
            <a:pPr marL="0" lvl="2" indent="0">
              <a:spcBef>
                <a:spcPts val="1000"/>
              </a:spcBef>
              <a:buClr>
                <a:schemeClr val="accent1"/>
              </a:buClr>
              <a:buSzPct val="80000"/>
              <a:buFont typeface="Arial" panose="020B0604020202020204" pitchFamily="34" charset="0"/>
              <a:buNone/>
              <a:tabLst>
                <a:tab pos="457200" algn="l"/>
              </a:tabLst>
            </a:pPr>
            <a:r>
              <a:rPr lang="nl-BE" sz="2800" dirty="0" err="1">
                <a:solidFill>
                  <a:schemeClr val="bg1"/>
                </a:solidFill>
                <a:latin typeface="Arial" panose="020B0604020202020204" pitchFamily="34" charset="0"/>
                <a:cs typeface="Arial" panose="020B0604020202020204" pitchFamily="34" charset="0"/>
              </a:rPr>
              <a:t>Translation</a:t>
            </a:r>
            <a:r>
              <a:rPr lang="nl-BE" sz="2800" dirty="0">
                <a:solidFill>
                  <a:schemeClr val="bg1"/>
                </a:solidFill>
                <a:latin typeface="Arial" panose="020B0604020202020204" pitchFamily="34" charset="0"/>
                <a:cs typeface="Arial" panose="020B0604020202020204" pitchFamily="34" charset="0"/>
              </a:rPr>
              <a:t> project – resume</a:t>
            </a:r>
          </a:p>
          <a:p>
            <a:pPr marL="0" lvl="2" indent="0">
              <a:spcBef>
                <a:spcPts val="1000"/>
              </a:spcBef>
              <a:buClr>
                <a:schemeClr val="accent1"/>
              </a:buClr>
              <a:buSzPct val="80000"/>
              <a:buFont typeface="Arial" panose="020B0604020202020204" pitchFamily="34" charset="0"/>
              <a:buNone/>
              <a:tabLst>
                <a:tab pos="457200" algn="l"/>
              </a:tabLst>
            </a:pPr>
            <a:r>
              <a:rPr lang="nl-BE" sz="2800" dirty="0" err="1">
                <a:solidFill>
                  <a:schemeClr val="bg1"/>
                </a:solidFill>
                <a:latin typeface="Arial" panose="020B0604020202020204" pitchFamily="34" charset="0"/>
                <a:cs typeface="Arial" panose="020B0604020202020204" pitchFamily="34" charset="0"/>
              </a:rPr>
              <a:t>Results</a:t>
            </a:r>
            <a:endParaRPr lang="nl-BE" sz="2800" dirty="0">
              <a:solidFill>
                <a:schemeClr val="bg1"/>
              </a:solidFill>
              <a:latin typeface="Arial" panose="020B0604020202020204" pitchFamily="34" charset="0"/>
              <a:cs typeface="Arial" panose="020B0604020202020204" pitchFamily="34" charset="0"/>
            </a:endParaRPr>
          </a:p>
          <a:p>
            <a:pPr marL="0" lvl="2" indent="0">
              <a:spcBef>
                <a:spcPts val="1000"/>
              </a:spcBef>
              <a:buClr>
                <a:schemeClr val="accent1"/>
              </a:buClr>
              <a:buSzPct val="80000"/>
              <a:buFont typeface="Arial" panose="020B0604020202020204" pitchFamily="34" charset="0"/>
              <a:buNone/>
              <a:tabLst>
                <a:tab pos="457200" algn="l"/>
              </a:tabLst>
            </a:pPr>
            <a:r>
              <a:rPr lang="nl-BE" sz="2800" dirty="0">
                <a:solidFill>
                  <a:schemeClr val="bg1"/>
                </a:solidFill>
                <a:latin typeface="Arial" panose="020B0604020202020204" pitchFamily="34" charset="0"/>
                <a:cs typeface="Arial" panose="020B0604020202020204" pitchFamily="34" charset="0"/>
              </a:rPr>
              <a:t>Evaluation - </a:t>
            </a:r>
            <a:r>
              <a:rPr lang="nl-BE" sz="2800" dirty="0" err="1">
                <a:solidFill>
                  <a:schemeClr val="bg1"/>
                </a:solidFill>
                <a:latin typeface="Arial" panose="020B0604020202020204" pitchFamily="34" charset="0"/>
                <a:cs typeface="Arial" panose="020B0604020202020204" pitchFamily="34" charset="0"/>
              </a:rPr>
              <a:t>Lessons</a:t>
            </a:r>
            <a:r>
              <a:rPr lang="nl-BE" sz="2800" dirty="0">
                <a:solidFill>
                  <a:schemeClr val="bg1"/>
                </a:solidFill>
                <a:latin typeface="Arial" panose="020B0604020202020204" pitchFamily="34" charset="0"/>
                <a:cs typeface="Arial" panose="020B0604020202020204" pitchFamily="34" charset="0"/>
              </a:rPr>
              <a:t> </a:t>
            </a:r>
            <a:r>
              <a:rPr lang="nl-BE" sz="2800" dirty="0" err="1">
                <a:solidFill>
                  <a:schemeClr val="bg1"/>
                </a:solidFill>
                <a:latin typeface="Arial" panose="020B0604020202020204" pitchFamily="34" charset="0"/>
                <a:cs typeface="Arial" panose="020B0604020202020204" pitchFamily="34" charset="0"/>
              </a:rPr>
              <a:t>learned</a:t>
            </a:r>
            <a:endParaRPr lang="nl-BE" sz="2800" dirty="0">
              <a:solidFill>
                <a:schemeClr val="bg1"/>
              </a:solidFill>
              <a:latin typeface="Arial" panose="020B0604020202020204" pitchFamily="34" charset="0"/>
              <a:cs typeface="Arial" panose="020B0604020202020204" pitchFamily="34" charset="0"/>
            </a:endParaRPr>
          </a:p>
          <a:p>
            <a:pPr marL="0" lvl="2" indent="0">
              <a:spcBef>
                <a:spcPts val="1000"/>
              </a:spcBef>
              <a:buClr>
                <a:schemeClr val="accent1"/>
              </a:buClr>
              <a:buSzPct val="80000"/>
              <a:buFont typeface="Arial" panose="020B0604020202020204" pitchFamily="34" charset="0"/>
              <a:buNone/>
              <a:tabLst>
                <a:tab pos="457200" algn="l"/>
              </a:tabLst>
            </a:pPr>
            <a:r>
              <a:rPr lang="nl-BE" sz="2800" dirty="0" err="1">
                <a:solidFill>
                  <a:schemeClr val="bg1"/>
                </a:solidFill>
                <a:latin typeface="Arial" panose="020B0604020202020204" pitchFamily="34" charset="0"/>
                <a:cs typeface="Arial" panose="020B0604020202020204" pitchFamily="34" charset="0"/>
              </a:rPr>
              <a:t>Conclusion</a:t>
            </a:r>
            <a:r>
              <a:rPr lang="nl-BE" sz="2800" dirty="0">
                <a:solidFill>
                  <a:schemeClr val="bg1"/>
                </a:solidFill>
                <a:latin typeface="Arial" panose="020B0604020202020204" pitchFamily="34" charset="0"/>
                <a:cs typeface="Arial" panose="020B0604020202020204" pitchFamily="34" charset="0"/>
              </a:rPr>
              <a:t> &amp; Next steps</a:t>
            </a:r>
          </a:p>
        </p:txBody>
      </p:sp>
      <p:sp>
        <p:nvSpPr>
          <p:cNvPr id="385" name="Google Shape;385;p54"/>
          <p:cNvSpPr/>
          <p:nvPr/>
        </p:nvSpPr>
        <p:spPr>
          <a:xfrm>
            <a:off x="12888230" y="7138801"/>
            <a:ext cx="901148" cy="90114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pic>
        <p:nvPicPr>
          <p:cNvPr id="411" name="Google Shape;411;p57"/>
          <p:cNvPicPr preferRelativeResize="0"/>
          <p:nvPr/>
        </p:nvPicPr>
        <p:blipFill rotWithShape="1">
          <a:blip r:embed="rId3">
            <a:alphaModFix/>
          </a:blip>
          <a:srcRect l="10880" r="59965"/>
          <a:stretch/>
        </p:blipFill>
        <p:spPr>
          <a:xfrm>
            <a:off x="102096" y="0"/>
            <a:ext cx="3000003" cy="6857999"/>
          </a:xfrm>
          <a:prstGeom prst="rect">
            <a:avLst/>
          </a:prstGeom>
          <a:noFill/>
          <a:ln>
            <a:noFill/>
          </a:ln>
        </p:spPr>
      </p:pic>
      <p:sp>
        <p:nvSpPr>
          <p:cNvPr id="412" name="Google Shape;412;p57"/>
          <p:cNvSpPr txBox="1"/>
          <p:nvPr/>
        </p:nvSpPr>
        <p:spPr>
          <a:xfrm>
            <a:off x="114475" y="6497525"/>
            <a:ext cx="3000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600">
                <a:latin typeface="Mulish"/>
                <a:ea typeface="Mulish"/>
                <a:cs typeface="Mulish"/>
                <a:sym typeface="Mulish"/>
              </a:rPr>
              <a:t>Photo by Humphrey Muleba: https://www.pexels.com/photo/photo-of-black-vehicle-at-the-road-1647120/</a:t>
            </a:r>
            <a:endParaRPr sz="600">
              <a:latin typeface="Mulish"/>
              <a:ea typeface="Mulish"/>
              <a:cs typeface="Mulish"/>
              <a:sym typeface="Mulish"/>
            </a:endParaRPr>
          </a:p>
        </p:txBody>
      </p:sp>
      <p:sp>
        <p:nvSpPr>
          <p:cNvPr id="413" name="Google Shape;413;p57"/>
          <p:cNvSpPr txBox="1"/>
          <p:nvPr/>
        </p:nvSpPr>
        <p:spPr>
          <a:xfrm>
            <a:off x="3429000" y="1219200"/>
            <a:ext cx="8021700" cy="5454000"/>
          </a:xfrm>
          <a:prstGeom prst="rect">
            <a:avLst/>
          </a:prstGeom>
          <a:noFill/>
          <a:ln>
            <a:noFill/>
          </a:ln>
        </p:spPr>
        <p:txBody>
          <a:bodyPr spcFirstLastPara="1" wrap="square" lIns="91425" tIns="45700" rIns="91425" bIns="45700" anchor="t" anchorCtr="0">
            <a:noAutofit/>
          </a:bodyPr>
          <a:lstStyle/>
          <a:p>
            <a:pPr lvl="0" algn="l" rtl="0">
              <a:spcBef>
                <a:spcPts val="1100"/>
              </a:spcBef>
              <a:spcAft>
                <a:spcPts val="0"/>
              </a:spcAft>
              <a:buClr>
                <a:srgbClr val="000000"/>
              </a:buClr>
              <a:buSzPts val="1900"/>
            </a:pPr>
            <a:r>
              <a:rPr lang="en-US" sz="2000" dirty="0">
                <a:solidFill>
                  <a:srgbClr val="000000"/>
                </a:solidFill>
                <a:latin typeface="+mj-lt"/>
                <a:ea typeface="Mulish Medium"/>
                <a:cs typeface="Mulish Medium"/>
                <a:sym typeface="Mulish Medium"/>
              </a:rPr>
              <a:t>Purpose – objectives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Providing a French version of (a part of) the new/revised SNOMED CT Foundation Course - reference document for eLearning participants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Support local stakeholders with localized materials to overcome language barriers for acquiring knowledge and expertise related to SNOMED CT</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Test translation of SNOMED CT materials by students without clinical background (PoC)</a:t>
            </a:r>
          </a:p>
          <a:p>
            <a:pPr lvl="0" algn="l" rtl="0">
              <a:spcBef>
                <a:spcPts val="1100"/>
              </a:spcBef>
              <a:spcAft>
                <a:spcPts val="0"/>
              </a:spcAft>
              <a:buClr>
                <a:srgbClr val="000000"/>
              </a:buClr>
              <a:buSzPts val="1900"/>
            </a:pPr>
            <a:r>
              <a:rPr lang="en-US" sz="2000" dirty="0">
                <a:latin typeface="+mj-lt"/>
                <a:sym typeface="Mulish Medium"/>
              </a:rPr>
              <a:t>Scope</a:t>
            </a:r>
          </a:p>
          <a:p>
            <a:pPr marL="228600" lvl="1" indent="-228600">
              <a:lnSpc>
                <a:spcPct val="100000"/>
              </a:lnSpc>
              <a:spcBef>
                <a:spcPts val="1000"/>
              </a:spcBef>
              <a:buClr>
                <a:srgbClr val="156983"/>
              </a:buClr>
              <a:buSzPts val="2000"/>
              <a:buFont typeface="Arial" panose="020B0604020202020204" pitchFamily="34" charset="0"/>
              <a:buChar char="•"/>
            </a:pPr>
            <a:r>
              <a:rPr lang="en-US" sz="1800" dirty="0">
                <a:solidFill>
                  <a:srgbClr val="156983"/>
                </a:solidFill>
              </a:rPr>
              <a:t>Slide decks in PowerPoint</a:t>
            </a:r>
          </a:p>
          <a:p>
            <a:pPr marL="228600" lvl="1" indent="-228600">
              <a:lnSpc>
                <a:spcPct val="100000"/>
              </a:lnSpc>
              <a:spcBef>
                <a:spcPts val="1000"/>
              </a:spcBef>
              <a:buClr>
                <a:srgbClr val="156983"/>
              </a:buClr>
              <a:buSzPts val="2000"/>
              <a:buFont typeface="Arial" panose="020B0604020202020204" pitchFamily="34" charset="0"/>
              <a:buChar char="•"/>
            </a:pPr>
            <a:r>
              <a:rPr lang="en-US" sz="1800" dirty="0">
                <a:solidFill>
                  <a:srgbClr val="156983"/>
                </a:solidFill>
              </a:rPr>
              <a:t>Subtitles in .</a:t>
            </a:r>
            <a:r>
              <a:rPr lang="en-US" sz="1800" dirty="0" err="1">
                <a:solidFill>
                  <a:srgbClr val="156983"/>
                </a:solidFill>
              </a:rPr>
              <a:t>srt</a:t>
            </a:r>
            <a:r>
              <a:rPr lang="en-US" sz="1800" dirty="0">
                <a:solidFill>
                  <a:srgbClr val="156983"/>
                </a:solidFill>
              </a:rPr>
              <a:t> format (plain text file that contains the timing when subtitle is shown in the video)</a:t>
            </a:r>
          </a:p>
          <a:p>
            <a:pPr marL="228600" lvl="1" indent="-228600">
              <a:lnSpc>
                <a:spcPct val="100000"/>
              </a:lnSpc>
              <a:spcBef>
                <a:spcPts val="1000"/>
              </a:spcBef>
              <a:buClr>
                <a:srgbClr val="156983"/>
              </a:buClr>
              <a:buSzPts val="2000"/>
              <a:buFont typeface="Arial" panose="020B0604020202020204" pitchFamily="34" charset="0"/>
              <a:buChar char="•"/>
            </a:pPr>
            <a:r>
              <a:rPr lang="en-US" sz="1800" i="1" dirty="0">
                <a:solidFill>
                  <a:srgbClr val="FF0000"/>
                </a:solidFill>
              </a:rPr>
              <a:t>Exercises + assessments (Moodle quiz activity) =&gt; out of scope</a:t>
            </a:r>
          </a:p>
          <a:p>
            <a:pPr marL="292100" lvl="0" indent="-298450" algn="l" rtl="0">
              <a:spcBef>
                <a:spcPts val="1100"/>
              </a:spcBef>
              <a:spcAft>
                <a:spcPts val="0"/>
              </a:spcAft>
              <a:buClr>
                <a:srgbClr val="000000"/>
              </a:buClr>
              <a:buSzPts val="1900"/>
              <a:buFont typeface="Mulish Medium"/>
              <a:buChar char="•"/>
            </a:pPr>
            <a:endParaRPr sz="1800" dirty="0">
              <a:solidFill>
                <a:srgbClr val="000000"/>
              </a:solidFill>
              <a:latin typeface="Mulish Medium"/>
              <a:ea typeface="Mulish Medium"/>
              <a:cs typeface="Mulish Medium"/>
              <a:sym typeface="Mulish Medium"/>
            </a:endParaRPr>
          </a:p>
          <a:p>
            <a:pPr marL="914400" lvl="0" indent="0" algn="l" rtl="0">
              <a:spcBef>
                <a:spcPts val="1100"/>
              </a:spcBef>
              <a:spcAft>
                <a:spcPts val="0"/>
              </a:spcAft>
              <a:buNone/>
            </a:pPr>
            <a:endParaRPr sz="1600" dirty="0">
              <a:solidFill>
                <a:srgbClr val="000000"/>
              </a:solidFill>
              <a:latin typeface="Mulish Medium"/>
              <a:ea typeface="Mulish Medium"/>
              <a:cs typeface="Mulish Medium"/>
              <a:sym typeface="Mulish Medium"/>
            </a:endParaRPr>
          </a:p>
        </p:txBody>
      </p:sp>
      <p:sp>
        <p:nvSpPr>
          <p:cNvPr id="414" name="Google Shape;414;p57"/>
          <p:cNvSpPr txBox="1"/>
          <p:nvPr/>
        </p:nvSpPr>
        <p:spPr>
          <a:xfrm>
            <a:off x="3371875" y="255375"/>
            <a:ext cx="88200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Translation project - resume</a:t>
            </a:r>
            <a:endParaRPr sz="4000" b="1" dirty="0">
              <a:solidFill>
                <a:srgbClr val="233F79"/>
              </a:solidFill>
              <a:latin typeface="Mulish"/>
              <a:ea typeface="Mulish"/>
              <a:cs typeface="Mulish"/>
              <a:sym typeface="Mulish"/>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8"/>
          <p:cNvSpPr txBox="1"/>
          <p:nvPr/>
        </p:nvSpPr>
        <p:spPr>
          <a:xfrm>
            <a:off x="114475" y="6497525"/>
            <a:ext cx="3000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600">
                <a:latin typeface="Mulish"/>
                <a:ea typeface="Mulish"/>
                <a:cs typeface="Mulish"/>
                <a:sym typeface="Mulish"/>
              </a:rPr>
              <a:t>Photo by Humphrey Muleba: https://www.pexels.com/photo/photo-of-black-vehicle-at-the-road-1647120/</a:t>
            </a:r>
            <a:endParaRPr sz="600">
              <a:latin typeface="Mulish"/>
              <a:ea typeface="Mulish"/>
              <a:cs typeface="Mulish"/>
              <a:sym typeface="Mulish"/>
            </a:endParaRPr>
          </a:p>
        </p:txBody>
      </p:sp>
      <p:sp>
        <p:nvSpPr>
          <p:cNvPr id="420" name="Google Shape;420;p58"/>
          <p:cNvSpPr txBox="1"/>
          <p:nvPr/>
        </p:nvSpPr>
        <p:spPr>
          <a:xfrm>
            <a:off x="3371875" y="1065509"/>
            <a:ext cx="8021700" cy="5454000"/>
          </a:xfrm>
          <a:prstGeom prst="rect">
            <a:avLst/>
          </a:prstGeom>
          <a:noFill/>
          <a:ln>
            <a:noFill/>
          </a:ln>
        </p:spPr>
        <p:txBody>
          <a:bodyPr spcFirstLastPara="1" wrap="square" lIns="91425" tIns="45700" rIns="91425" bIns="45700" anchor="t" anchorCtr="0">
            <a:noAutofit/>
          </a:bodyPr>
          <a:lstStyle/>
          <a:p>
            <a:pPr lvl="0" algn="l" rtl="0">
              <a:spcBef>
                <a:spcPts val="1100"/>
              </a:spcBef>
              <a:spcAft>
                <a:spcPts val="0"/>
              </a:spcAft>
              <a:buClr>
                <a:srgbClr val="000000"/>
              </a:buClr>
              <a:buSzPts val="1900"/>
            </a:pPr>
            <a:r>
              <a:rPr lang="en-US" sz="2000" dirty="0">
                <a:solidFill>
                  <a:srgbClr val="000000"/>
                </a:solidFill>
                <a:latin typeface="+mj-lt"/>
                <a:ea typeface="Mulish Medium"/>
                <a:cs typeface="Mulish Medium"/>
                <a:sym typeface="Mulish Medium"/>
              </a:rPr>
              <a:t>Phases</a:t>
            </a:r>
            <a:endParaRPr sz="2000" dirty="0">
              <a:solidFill>
                <a:srgbClr val="000000"/>
              </a:solidFill>
              <a:latin typeface="+mj-lt"/>
              <a:ea typeface="Mulish Medium"/>
              <a:cs typeface="Mulish Medium"/>
              <a:sym typeface="Mulish Medium"/>
            </a:endParaRPr>
          </a:p>
          <a:p>
            <a:pPr marL="914400" lvl="0" indent="0" algn="l" rtl="0">
              <a:spcBef>
                <a:spcPts val="1100"/>
              </a:spcBef>
              <a:spcAft>
                <a:spcPts val="0"/>
              </a:spcAft>
              <a:buNone/>
            </a:pPr>
            <a:endParaRPr sz="1600" dirty="0">
              <a:solidFill>
                <a:srgbClr val="000000"/>
              </a:solidFill>
              <a:latin typeface="Mulish Medium"/>
              <a:ea typeface="Mulish Medium"/>
              <a:cs typeface="Mulish Medium"/>
              <a:sym typeface="Mulish Medium"/>
            </a:endParaRPr>
          </a:p>
        </p:txBody>
      </p:sp>
      <p:sp>
        <p:nvSpPr>
          <p:cNvPr id="421" name="Google Shape;421;p58"/>
          <p:cNvSpPr txBox="1"/>
          <p:nvPr/>
        </p:nvSpPr>
        <p:spPr>
          <a:xfrm>
            <a:off x="3371875" y="255375"/>
            <a:ext cx="88200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Translation project - resume</a:t>
            </a:r>
            <a:endParaRPr sz="4000" b="1" dirty="0">
              <a:solidFill>
                <a:srgbClr val="233F79"/>
              </a:solidFill>
              <a:latin typeface="Mulish"/>
              <a:ea typeface="Mulish"/>
              <a:cs typeface="Mulish"/>
              <a:sym typeface="Mulish"/>
            </a:endParaRPr>
          </a:p>
        </p:txBody>
      </p:sp>
      <p:pic>
        <p:nvPicPr>
          <p:cNvPr id="422" name="Google Shape;422;p58"/>
          <p:cNvPicPr preferRelativeResize="0"/>
          <p:nvPr/>
        </p:nvPicPr>
        <p:blipFill rotWithShape="1">
          <a:blip r:embed="rId3">
            <a:alphaModFix/>
          </a:blip>
          <a:srcRect l="33698" r="37168"/>
          <a:stretch/>
        </p:blipFill>
        <p:spPr>
          <a:xfrm>
            <a:off x="114475" y="-546"/>
            <a:ext cx="3000000" cy="6857999"/>
          </a:xfrm>
          <a:prstGeom prst="rect">
            <a:avLst/>
          </a:prstGeom>
          <a:noFill/>
          <a:ln>
            <a:noFill/>
          </a:ln>
        </p:spPr>
      </p:pic>
      <p:sp>
        <p:nvSpPr>
          <p:cNvPr id="3" name="Pijl: punthaak 2">
            <a:extLst>
              <a:ext uri="{FF2B5EF4-FFF2-40B4-BE49-F238E27FC236}">
                <a16:creationId xmlns:a16="http://schemas.microsoft.com/office/drawing/2014/main" id="{0CDE27A1-05C0-C528-6E2F-E2B6A08B101F}"/>
              </a:ext>
            </a:extLst>
          </p:cNvPr>
          <p:cNvSpPr/>
          <p:nvPr/>
        </p:nvSpPr>
        <p:spPr>
          <a:xfrm>
            <a:off x="5312577" y="3374877"/>
            <a:ext cx="4038905" cy="1294002"/>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2400" dirty="0"/>
              <a:t>2023</a:t>
            </a:r>
          </a:p>
          <a:p>
            <a:r>
              <a:rPr lang="nl-BE" sz="1600" dirty="0" err="1"/>
              <a:t>Translations</a:t>
            </a:r>
            <a:r>
              <a:rPr lang="nl-BE" sz="1600" dirty="0"/>
              <a:t> (</a:t>
            </a:r>
            <a:r>
              <a:rPr lang="nl-BE" sz="1600" dirty="0" err="1"/>
              <a:t>c’ted</a:t>
            </a:r>
            <a:r>
              <a:rPr lang="nl-BE" sz="1600" dirty="0"/>
              <a:t>)</a:t>
            </a:r>
          </a:p>
          <a:p>
            <a:r>
              <a:rPr lang="nl-BE" sz="1600" dirty="0"/>
              <a:t>Evaluation/</a:t>
            </a:r>
            <a:r>
              <a:rPr lang="nl-BE" sz="1600" dirty="0" err="1"/>
              <a:t>correction</a:t>
            </a:r>
            <a:r>
              <a:rPr lang="nl-BE" sz="1600" dirty="0"/>
              <a:t> </a:t>
            </a:r>
            <a:r>
              <a:rPr lang="nl-BE" sz="1600" dirty="0" err="1"/>
              <a:t>results</a:t>
            </a:r>
            <a:endParaRPr lang="nl-BE" sz="1600" dirty="0"/>
          </a:p>
          <a:p>
            <a:r>
              <a:rPr lang="nl-BE" sz="1600" dirty="0"/>
              <a:t>Preparing next </a:t>
            </a:r>
            <a:r>
              <a:rPr lang="nl-BE" sz="1600" dirty="0" err="1"/>
              <a:t>phase</a:t>
            </a:r>
            <a:endParaRPr lang="nl-BE" sz="1600" dirty="0"/>
          </a:p>
        </p:txBody>
      </p:sp>
      <p:sp>
        <p:nvSpPr>
          <p:cNvPr id="4" name="Pijl: punthaak 3">
            <a:extLst>
              <a:ext uri="{FF2B5EF4-FFF2-40B4-BE49-F238E27FC236}">
                <a16:creationId xmlns:a16="http://schemas.microsoft.com/office/drawing/2014/main" id="{52F2785B-023E-BF63-B5C3-154C8A608BED}"/>
              </a:ext>
            </a:extLst>
          </p:cNvPr>
          <p:cNvSpPr/>
          <p:nvPr/>
        </p:nvSpPr>
        <p:spPr>
          <a:xfrm>
            <a:off x="8556426" y="4963836"/>
            <a:ext cx="3623741" cy="1349927"/>
          </a:xfrm>
          <a:prstGeom prst="chevr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2400" dirty="0"/>
              <a:t>2024</a:t>
            </a:r>
          </a:p>
          <a:p>
            <a:r>
              <a:rPr lang="nl-BE" sz="1600" dirty="0"/>
              <a:t>Clinical </a:t>
            </a:r>
            <a:r>
              <a:rPr lang="nl-BE" sz="1600" dirty="0" err="1"/>
              <a:t>validation</a:t>
            </a:r>
            <a:endParaRPr lang="nl-BE" sz="1600" dirty="0"/>
          </a:p>
          <a:p>
            <a:r>
              <a:rPr lang="nl-BE" sz="1600" dirty="0"/>
              <a:t>Evaluation/</a:t>
            </a:r>
            <a:r>
              <a:rPr lang="nl-BE" sz="1600" dirty="0" err="1"/>
              <a:t>corrections</a:t>
            </a:r>
            <a:endParaRPr lang="nl-BE" sz="1600" dirty="0"/>
          </a:p>
          <a:p>
            <a:r>
              <a:rPr lang="nl-BE" sz="1600" dirty="0" err="1"/>
              <a:t>Consolidation</a:t>
            </a:r>
            <a:endParaRPr lang="nl-BE" sz="1600" dirty="0"/>
          </a:p>
        </p:txBody>
      </p:sp>
      <p:sp>
        <p:nvSpPr>
          <p:cNvPr id="5" name="Pijl: vijfhoek 4">
            <a:extLst>
              <a:ext uri="{FF2B5EF4-FFF2-40B4-BE49-F238E27FC236}">
                <a16:creationId xmlns:a16="http://schemas.microsoft.com/office/drawing/2014/main" id="{19ABBF65-A7DC-CB7A-ED12-CC25DD9FC705}"/>
              </a:ext>
            </a:extLst>
          </p:cNvPr>
          <p:cNvSpPr/>
          <p:nvPr/>
        </p:nvSpPr>
        <p:spPr>
          <a:xfrm>
            <a:off x="3141109" y="1739929"/>
            <a:ext cx="3058118" cy="1325563"/>
          </a:xfrm>
          <a:prstGeom prst="homePlat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2400" dirty="0"/>
              <a:t>2022</a:t>
            </a:r>
          </a:p>
          <a:p>
            <a:r>
              <a:rPr lang="nl-BE" sz="1600" dirty="0"/>
              <a:t>Start project </a:t>
            </a:r>
            <a:r>
              <a:rPr lang="nl-BE" sz="1600" dirty="0" err="1"/>
              <a:t>with</a:t>
            </a:r>
            <a:r>
              <a:rPr lang="nl-BE" sz="1600" dirty="0"/>
              <a:t> </a:t>
            </a:r>
            <a:r>
              <a:rPr lang="nl-BE" sz="1600" dirty="0" err="1"/>
              <a:t>UMons</a:t>
            </a:r>
            <a:endParaRPr lang="nl-BE" sz="1600" dirty="0"/>
          </a:p>
          <a:p>
            <a:r>
              <a:rPr lang="nl-BE" sz="1600" dirty="0"/>
              <a:t>Briefing/training of </a:t>
            </a:r>
            <a:r>
              <a:rPr lang="nl-BE" sz="1600" dirty="0" err="1"/>
              <a:t>students</a:t>
            </a:r>
            <a:endParaRPr lang="nl-BE" sz="1600" dirty="0"/>
          </a:p>
          <a:p>
            <a:r>
              <a:rPr lang="nl-BE" sz="1600" dirty="0"/>
              <a:t>Start </a:t>
            </a:r>
            <a:r>
              <a:rPr lang="nl-BE" sz="1600" dirty="0" err="1"/>
              <a:t>translations</a:t>
            </a:r>
            <a:endParaRPr lang="nl-BE"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pic>
        <p:nvPicPr>
          <p:cNvPr id="427" name="Google Shape;427;p59"/>
          <p:cNvPicPr preferRelativeResize="0"/>
          <p:nvPr/>
        </p:nvPicPr>
        <p:blipFill rotWithShape="1">
          <a:blip r:embed="rId3">
            <a:alphaModFix/>
          </a:blip>
          <a:srcRect l="43682" r="13343"/>
          <a:stretch/>
        </p:blipFill>
        <p:spPr>
          <a:xfrm>
            <a:off x="129100" y="0"/>
            <a:ext cx="4420600" cy="6858000"/>
          </a:xfrm>
          <a:prstGeom prst="rect">
            <a:avLst/>
          </a:prstGeom>
          <a:solidFill>
            <a:srgbClr val="F1F2F1"/>
          </a:solidFill>
          <a:ln>
            <a:noFill/>
          </a:ln>
        </p:spPr>
      </p:pic>
      <p:sp>
        <p:nvSpPr>
          <p:cNvPr id="428" name="Google Shape;428;p59"/>
          <p:cNvSpPr txBox="1"/>
          <p:nvPr/>
        </p:nvSpPr>
        <p:spPr>
          <a:xfrm>
            <a:off x="650988" y="245844"/>
            <a:ext cx="3898800" cy="1850700"/>
          </a:xfrm>
          <a:prstGeom prst="rect">
            <a:avLst/>
          </a:prstGeom>
          <a:solidFill>
            <a:srgbClr val="003865"/>
          </a:solidFill>
          <a:ln>
            <a:noFill/>
          </a:ln>
        </p:spPr>
        <p:txBody>
          <a:bodyPr spcFirstLastPara="1" wrap="square" lIns="360000" tIns="360000" rIns="360000" bIns="3600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dirty="0">
                <a:solidFill>
                  <a:srgbClr val="F1C232"/>
                </a:solidFill>
                <a:latin typeface="Mulish"/>
                <a:ea typeface="Mulish"/>
                <a:cs typeface="Mulish"/>
                <a:sym typeface="Mulish"/>
              </a:rPr>
              <a:t>Outcome</a:t>
            </a:r>
            <a:endParaRPr sz="3200" b="0" i="0" u="none" strike="noStrike" cap="none" dirty="0">
              <a:solidFill>
                <a:srgbClr val="F1C232"/>
              </a:solidFill>
              <a:latin typeface="Mulish"/>
              <a:ea typeface="Mulish"/>
              <a:cs typeface="Mulish"/>
              <a:sym typeface="Mulish"/>
            </a:endParaRPr>
          </a:p>
          <a:p>
            <a:pPr marL="0" marR="0" lvl="0" indent="0" algn="l" rtl="0">
              <a:lnSpc>
                <a:spcPct val="100000"/>
              </a:lnSpc>
              <a:spcBef>
                <a:spcPts val="0"/>
              </a:spcBef>
              <a:spcAft>
                <a:spcPts val="0"/>
              </a:spcAft>
              <a:buClr>
                <a:srgbClr val="000000"/>
              </a:buClr>
              <a:buSzPts val="3200"/>
              <a:buFont typeface="Arial"/>
              <a:buNone/>
            </a:pPr>
            <a:endParaRPr sz="1400" b="0" i="0" u="none" strike="noStrike" cap="none" dirty="0">
              <a:solidFill>
                <a:srgbClr val="000000"/>
              </a:solidFill>
              <a:latin typeface="Mulish"/>
              <a:ea typeface="Mulish"/>
              <a:cs typeface="Mulish"/>
              <a:sym typeface="Mulish"/>
            </a:endParaRPr>
          </a:p>
        </p:txBody>
      </p:sp>
      <p:sp>
        <p:nvSpPr>
          <p:cNvPr id="429" name="Google Shape;429;p59"/>
          <p:cNvSpPr txBox="1"/>
          <p:nvPr/>
        </p:nvSpPr>
        <p:spPr>
          <a:xfrm>
            <a:off x="4876800" y="1219200"/>
            <a:ext cx="7315200" cy="5454000"/>
          </a:xfrm>
          <a:prstGeom prst="rect">
            <a:avLst/>
          </a:prstGeom>
          <a:noFill/>
          <a:ln>
            <a:noFill/>
          </a:ln>
        </p:spPr>
        <p:txBody>
          <a:bodyPr spcFirstLastPara="1" wrap="square" lIns="91425" tIns="45700" rIns="91425" bIns="45700" anchor="t" anchorCtr="0">
            <a:noAutofit/>
          </a:bodyPr>
          <a:lstStyle/>
          <a:p>
            <a:pPr>
              <a:spcBef>
                <a:spcPts val="1100"/>
              </a:spcBef>
              <a:buSzPts val="1900"/>
            </a:pPr>
            <a:r>
              <a:rPr lang="nl-BE" sz="2000" dirty="0" err="1"/>
              <a:t>Translation</a:t>
            </a:r>
            <a:r>
              <a:rPr lang="nl-BE" sz="2000" dirty="0"/>
              <a:t> – </a:t>
            </a:r>
            <a:r>
              <a:rPr lang="nl-BE" sz="2000" dirty="0" err="1"/>
              <a:t>phase</a:t>
            </a:r>
            <a:r>
              <a:rPr lang="nl-BE" sz="2000" dirty="0"/>
              <a:t> 1 (</a:t>
            </a:r>
            <a:r>
              <a:rPr lang="nl-BE" sz="2000" dirty="0" err="1"/>
              <a:t>students</a:t>
            </a:r>
            <a:r>
              <a:rPr lang="nl-BE" sz="2000" dirty="0"/>
              <a:t> </a:t>
            </a:r>
            <a:r>
              <a:rPr lang="nl-BE" sz="2000" dirty="0" err="1"/>
              <a:t>linguistics</a:t>
            </a:r>
            <a:r>
              <a:rPr lang="nl-BE" sz="2000" dirty="0"/>
              <a:t>)</a:t>
            </a:r>
          </a:p>
          <a:p>
            <a:pPr marL="228600" lvl="1" indent="-228600">
              <a:lnSpc>
                <a:spcPct val="80000"/>
              </a:lnSpc>
              <a:spcBef>
                <a:spcPts val="1000"/>
              </a:spcBef>
              <a:buClr>
                <a:srgbClr val="156983"/>
              </a:buClr>
              <a:buSzPts val="2000"/>
              <a:buFont typeface="Arial" panose="020B0604020202020204" pitchFamily="34" charset="0"/>
              <a:buChar char="•"/>
            </a:pPr>
            <a:r>
              <a:rPr lang="en-US" sz="1800" dirty="0">
                <a:solidFill>
                  <a:srgbClr val="156983"/>
                </a:solidFill>
              </a:rPr>
              <a:t>Quality of translations quite temperamental because many students participated, each contributing to small parts of the course</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Sometimes insufficient terminological precision</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rPr>
              <a:t>Produced by translation students without clinical expertise</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Sometimes inconsistencies and inappropriate terminology</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rPr>
              <a:t>Lack of SNOMED CT knowledge</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QA checks improved the linguistic quality of the initial version</a:t>
            </a:r>
          </a:p>
          <a:p>
            <a:pPr>
              <a:spcBef>
                <a:spcPts val="1100"/>
              </a:spcBef>
              <a:buSzPts val="1900"/>
            </a:pPr>
            <a:r>
              <a:rPr lang="en-US" sz="2000" dirty="0"/>
              <a:t>Clinical validation – phase 2 (medical experts)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Clinical domain experts reviewed the translations to ensure that the terminology was accurate and appropriate for healthcare professionals (alignment with target audience)</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Sometimes inconsistencies</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rPr>
              <a:t>Lack of SNOMED CT knowledge</a:t>
            </a:r>
          </a:p>
          <a:p>
            <a:pPr marL="914400" lvl="0" indent="0" algn="l" rtl="0">
              <a:spcBef>
                <a:spcPts val="1100"/>
              </a:spcBef>
              <a:spcAft>
                <a:spcPts val="0"/>
              </a:spcAft>
              <a:buNone/>
            </a:pPr>
            <a:endParaRPr sz="1600" dirty="0">
              <a:solidFill>
                <a:srgbClr val="000000"/>
              </a:solidFill>
              <a:latin typeface="Mulish Medium"/>
              <a:ea typeface="Mulish Medium"/>
              <a:cs typeface="Mulish Medium"/>
              <a:sym typeface="Mulish Medium"/>
            </a:endParaRPr>
          </a:p>
        </p:txBody>
      </p:sp>
      <p:sp>
        <p:nvSpPr>
          <p:cNvPr id="430" name="Google Shape;430;p59"/>
          <p:cNvSpPr txBox="1"/>
          <p:nvPr/>
        </p:nvSpPr>
        <p:spPr>
          <a:xfrm>
            <a:off x="4819675" y="255375"/>
            <a:ext cx="73722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Results</a:t>
            </a:r>
            <a:endParaRPr sz="4000" b="1" dirty="0">
              <a:solidFill>
                <a:srgbClr val="233F79"/>
              </a:solidFill>
              <a:latin typeface="Mulish"/>
              <a:ea typeface="Mulish"/>
              <a:cs typeface="Mulish"/>
              <a:sym typeface="Mulish"/>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60"/>
          <p:cNvPicPr preferRelativeResize="0"/>
          <p:nvPr/>
        </p:nvPicPr>
        <p:blipFill rotWithShape="1">
          <a:blip r:embed="rId3">
            <a:alphaModFix/>
          </a:blip>
          <a:srcRect l="31006" r="18437"/>
          <a:stretch/>
        </p:blipFill>
        <p:spPr>
          <a:xfrm>
            <a:off x="129100" y="0"/>
            <a:ext cx="4420599" cy="6857999"/>
          </a:xfrm>
          <a:prstGeom prst="rect">
            <a:avLst/>
          </a:prstGeom>
          <a:noFill/>
          <a:ln>
            <a:noFill/>
          </a:ln>
        </p:spPr>
      </p:pic>
      <p:sp>
        <p:nvSpPr>
          <p:cNvPr id="436" name="Google Shape;436;p60"/>
          <p:cNvSpPr txBox="1"/>
          <p:nvPr/>
        </p:nvSpPr>
        <p:spPr>
          <a:xfrm>
            <a:off x="650988" y="245844"/>
            <a:ext cx="3898800" cy="1850700"/>
          </a:xfrm>
          <a:prstGeom prst="rect">
            <a:avLst/>
          </a:prstGeom>
          <a:solidFill>
            <a:srgbClr val="003865"/>
          </a:solidFill>
          <a:ln>
            <a:noFill/>
          </a:ln>
        </p:spPr>
        <p:txBody>
          <a:bodyPr spcFirstLastPara="1" wrap="square" lIns="360000" tIns="360000" rIns="360000" bIns="3600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dirty="0">
                <a:solidFill>
                  <a:srgbClr val="F1C232"/>
                </a:solidFill>
                <a:latin typeface="Mulish"/>
                <a:ea typeface="Mulish"/>
                <a:cs typeface="Mulish"/>
                <a:sym typeface="Mulish"/>
              </a:rPr>
              <a:t>Evaluation</a:t>
            </a:r>
            <a:endParaRPr sz="3200" b="0" i="0" u="none" strike="noStrike" cap="none" dirty="0">
              <a:solidFill>
                <a:srgbClr val="F1C232"/>
              </a:solidFill>
              <a:latin typeface="Mulish"/>
              <a:ea typeface="Mulish"/>
              <a:cs typeface="Mulish"/>
              <a:sym typeface="Mulish"/>
            </a:endParaRPr>
          </a:p>
          <a:p>
            <a:pPr marL="0" marR="0" lvl="0" indent="0" algn="l" rtl="0">
              <a:lnSpc>
                <a:spcPct val="100000"/>
              </a:lnSpc>
              <a:spcBef>
                <a:spcPts val="0"/>
              </a:spcBef>
              <a:spcAft>
                <a:spcPts val="0"/>
              </a:spcAft>
              <a:buClr>
                <a:srgbClr val="000000"/>
              </a:buClr>
              <a:buSzPts val="3200"/>
              <a:buFont typeface="Arial"/>
              <a:buNone/>
            </a:pPr>
            <a:endParaRPr sz="1400" b="0" i="0" u="none" strike="noStrike" cap="none" dirty="0">
              <a:solidFill>
                <a:srgbClr val="000000"/>
              </a:solidFill>
              <a:latin typeface="Mulish"/>
              <a:ea typeface="Mulish"/>
              <a:cs typeface="Mulish"/>
              <a:sym typeface="Mulish"/>
            </a:endParaRPr>
          </a:p>
        </p:txBody>
      </p:sp>
      <p:sp>
        <p:nvSpPr>
          <p:cNvPr id="437" name="Google Shape;437;p60"/>
          <p:cNvSpPr txBox="1"/>
          <p:nvPr/>
        </p:nvSpPr>
        <p:spPr>
          <a:xfrm>
            <a:off x="4876800" y="1219200"/>
            <a:ext cx="7315200" cy="5454000"/>
          </a:xfrm>
          <a:prstGeom prst="rect">
            <a:avLst/>
          </a:prstGeom>
          <a:noFill/>
          <a:ln>
            <a:noFill/>
          </a:ln>
        </p:spPr>
        <p:txBody>
          <a:bodyPr spcFirstLastPara="1" wrap="square" lIns="91425" tIns="45700" rIns="91425" bIns="45700" anchor="t" anchorCtr="0">
            <a:noAutofit/>
          </a:bodyPr>
          <a:lstStyle/>
          <a:p>
            <a:pPr lvl="0" algn="l" rtl="0">
              <a:spcBef>
                <a:spcPts val="1100"/>
              </a:spcBef>
              <a:spcAft>
                <a:spcPts val="0"/>
              </a:spcAft>
              <a:buClr>
                <a:srgbClr val="000000"/>
              </a:buClr>
              <a:buSzPts val="1900"/>
            </a:pPr>
            <a:r>
              <a:rPr lang="en-US" sz="2000" dirty="0"/>
              <a:t>Is it possible to have SNOMED material translated by non-clinical profiles ?</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Yes, it is possible to have SNOMED material translated by non-clinical profiles, in particular by professional translators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Possible but sufficient? Collaboration with clinical experts is essential, as the translated terminology needs to be validated by domain experts to avoid that incorrect translations would lead to errors in the interpretation of clinical concepts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Quality depends on</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rPr>
              <a:t>Individual proficiency in English and French</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rPr>
              <a:t>Knowledge of SNOMED CT</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rPr>
              <a:t>Experience with clinical practice</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sym typeface="Mulish Medium"/>
              </a:rPr>
              <a:t>Familiarity with eLearning materials</a:t>
            </a:r>
          </a:p>
          <a:p>
            <a:pPr marL="292100" lvl="0" indent="-298450" algn="l" rtl="0">
              <a:spcBef>
                <a:spcPts val="1100"/>
              </a:spcBef>
              <a:spcAft>
                <a:spcPts val="0"/>
              </a:spcAft>
              <a:buClr>
                <a:srgbClr val="000000"/>
              </a:buClr>
              <a:buSzPts val="1900"/>
              <a:buFont typeface="Mulish Medium"/>
              <a:buChar char="•"/>
            </a:pPr>
            <a:endParaRPr sz="1600" dirty="0">
              <a:solidFill>
                <a:srgbClr val="000000"/>
              </a:solidFill>
              <a:latin typeface="+mj-lt"/>
              <a:ea typeface="Mulish Medium"/>
              <a:cs typeface="Mulish Medium"/>
              <a:sym typeface="Mulish Medium"/>
            </a:endParaRPr>
          </a:p>
          <a:p>
            <a:pPr lvl="0" algn="l" rtl="0">
              <a:spcBef>
                <a:spcPts val="1100"/>
              </a:spcBef>
              <a:spcAft>
                <a:spcPts val="0"/>
              </a:spcAft>
              <a:buClr>
                <a:srgbClr val="000000"/>
              </a:buClr>
              <a:buSzPts val="1900"/>
            </a:pPr>
            <a:endParaRPr sz="1900" dirty="0">
              <a:solidFill>
                <a:srgbClr val="000000"/>
              </a:solidFill>
              <a:latin typeface="Mulish Medium"/>
              <a:ea typeface="Mulish Medium"/>
              <a:cs typeface="Mulish Medium"/>
              <a:sym typeface="Mulish Medium"/>
            </a:endParaRPr>
          </a:p>
        </p:txBody>
      </p:sp>
      <p:sp>
        <p:nvSpPr>
          <p:cNvPr id="438" name="Google Shape;438;p60"/>
          <p:cNvSpPr txBox="1"/>
          <p:nvPr/>
        </p:nvSpPr>
        <p:spPr>
          <a:xfrm>
            <a:off x="4819675" y="255375"/>
            <a:ext cx="73722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Lessons learned</a:t>
            </a:r>
            <a:endParaRPr sz="4000" b="1" dirty="0">
              <a:solidFill>
                <a:srgbClr val="233F79"/>
              </a:solidFill>
              <a:latin typeface="Mulish"/>
              <a:ea typeface="Mulish"/>
              <a:cs typeface="Mulish"/>
              <a:sym typeface="Mulish"/>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60"/>
          <p:cNvPicPr preferRelativeResize="0"/>
          <p:nvPr/>
        </p:nvPicPr>
        <p:blipFill rotWithShape="1">
          <a:blip r:embed="rId3">
            <a:alphaModFix/>
          </a:blip>
          <a:srcRect l="31006" r="18437"/>
          <a:stretch/>
        </p:blipFill>
        <p:spPr>
          <a:xfrm>
            <a:off x="129100" y="0"/>
            <a:ext cx="4420599" cy="6857999"/>
          </a:xfrm>
          <a:prstGeom prst="rect">
            <a:avLst/>
          </a:prstGeom>
          <a:noFill/>
          <a:ln>
            <a:noFill/>
          </a:ln>
        </p:spPr>
      </p:pic>
      <p:sp>
        <p:nvSpPr>
          <p:cNvPr id="436" name="Google Shape;436;p60"/>
          <p:cNvSpPr txBox="1"/>
          <p:nvPr/>
        </p:nvSpPr>
        <p:spPr>
          <a:xfrm>
            <a:off x="650988" y="245844"/>
            <a:ext cx="3898800" cy="1850700"/>
          </a:xfrm>
          <a:prstGeom prst="rect">
            <a:avLst/>
          </a:prstGeom>
          <a:solidFill>
            <a:srgbClr val="003865"/>
          </a:solidFill>
          <a:ln>
            <a:noFill/>
          </a:ln>
        </p:spPr>
        <p:txBody>
          <a:bodyPr spcFirstLastPara="1" wrap="square" lIns="360000" tIns="360000" rIns="360000" bIns="3600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dirty="0">
                <a:solidFill>
                  <a:srgbClr val="F1C232"/>
                </a:solidFill>
                <a:latin typeface="Mulish"/>
                <a:ea typeface="Mulish"/>
                <a:cs typeface="Mulish"/>
                <a:sym typeface="Mulish"/>
              </a:rPr>
              <a:t>Evaluation</a:t>
            </a:r>
            <a:endParaRPr sz="3200" b="0" i="0" u="none" strike="noStrike" cap="none" dirty="0">
              <a:solidFill>
                <a:srgbClr val="F1C232"/>
              </a:solidFill>
              <a:latin typeface="Mulish"/>
              <a:ea typeface="Mulish"/>
              <a:cs typeface="Mulish"/>
              <a:sym typeface="Mulish"/>
            </a:endParaRPr>
          </a:p>
          <a:p>
            <a:pPr marL="0" marR="0" lvl="0" indent="0" algn="l" rtl="0">
              <a:lnSpc>
                <a:spcPct val="100000"/>
              </a:lnSpc>
              <a:spcBef>
                <a:spcPts val="0"/>
              </a:spcBef>
              <a:spcAft>
                <a:spcPts val="0"/>
              </a:spcAft>
              <a:buClr>
                <a:srgbClr val="000000"/>
              </a:buClr>
              <a:buSzPts val="3200"/>
              <a:buFont typeface="Arial"/>
              <a:buNone/>
            </a:pPr>
            <a:endParaRPr sz="1400" b="0" i="0" u="none" strike="noStrike" cap="none" dirty="0">
              <a:solidFill>
                <a:srgbClr val="000000"/>
              </a:solidFill>
              <a:latin typeface="Mulish"/>
              <a:ea typeface="Mulish"/>
              <a:cs typeface="Mulish"/>
              <a:sym typeface="Mulish"/>
            </a:endParaRPr>
          </a:p>
        </p:txBody>
      </p:sp>
      <p:sp>
        <p:nvSpPr>
          <p:cNvPr id="437" name="Google Shape;437;p60"/>
          <p:cNvSpPr txBox="1"/>
          <p:nvPr/>
        </p:nvSpPr>
        <p:spPr>
          <a:xfrm>
            <a:off x="4876800" y="1219200"/>
            <a:ext cx="7315200" cy="5454000"/>
          </a:xfrm>
          <a:prstGeom prst="rect">
            <a:avLst/>
          </a:prstGeom>
          <a:noFill/>
          <a:ln>
            <a:noFill/>
          </a:ln>
        </p:spPr>
        <p:txBody>
          <a:bodyPr spcFirstLastPara="1" wrap="square" lIns="91425" tIns="45700" rIns="91425" bIns="45700" anchor="t" anchorCtr="0">
            <a:noAutofit/>
          </a:bodyPr>
          <a:lstStyle/>
          <a:p>
            <a:pPr>
              <a:spcBef>
                <a:spcPts val="1100"/>
              </a:spcBef>
              <a:buSzPts val="1900"/>
            </a:pPr>
            <a:r>
              <a:rPr lang="en-US" sz="2000" dirty="0"/>
              <a:t>Has clinical validation helped or complicated matters?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Validation has greatly helped to improve the quality of translation but it has also made the process more complex</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Volumes are too big to ask a clinical expert to translate from scratch. Still also the validation itself took a considerable amount of time, slowing down the process </a:t>
            </a:r>
          </a:p>
          <a:p>
            <a:pPr marL="228600" lvl="1" indent="-228600">
              <a:lnSpc>
                <a:spcPct val="80000"/>
              </a:lnSpc>
              <a:spcBef>
                <a:spcPts val="1000"/>
              </a:spcBef>
              <a:buClr>
                <a:srgbClr val="156983"/>
              </a:buClr>
              <a:buSzPts val="2000"/>
              <a:buFont typeface="Arial" panose="020B0604020202020204" pitchFamily="34" charset="0"/>
              <a:buChar char="•"/>
            </a:pPr>
            <a:r>
              <a:rPr lang="en-US" sz="1800" dirty="0">
                <a:solidFill>
                  <a:srgbClr val="156983"/>
                </a:solidFill>
              </a:rPr>
              <a:t>Involving clinical experts is necessary to ensure accurate terminology of clinical concepts, even though working with multiple resources for validation may introduce inconsistencies at different levels</a:t>
            </a:r>
            <a:endParaRPr lang="en-US" sz="1400" dirty="0">
              <a:solidFill>
                <a:srgbClr val="156983"/>
              </a:solidFill>
            </a:endParaRP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Quality depends on</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rPr>
              <a:t>Individual proficiency in English and French</a:t>
            </a:r>
          </a:p>
          <a:p>
            <a:pPr marL="685800" lvl="2" indent="-228600">
              <a:lnSpc>
                <a:spcPct val="80000"/>
              </a:lnSpc>
              <a:spcBef>
                <a:spcPts val="1000"/>
              </a:spcBef>
              <a:buClr>
                <a:srgbClr val="156983"/>
              </a:buClr>
              <a:buSzPts val="2000"/>
              <a:buFont typeface="Arial" panose="020B0604020202020204" pitchFamily="34" charset="0"/>
              <a:buChar char="•"/>
            </a:pPr>
            <a:r>
              <a:rPr lang="en-US" sz="1600" dirty="0">
                <a:solidFill>
                  <a:srgbClr val="156983"/>
                </a:solidFill>
              </a:rPr>
              <a:t>Knowledge of SNOMED CT (on top of medical domain knowledge)</a:t>
            </a:r>
            <a:endParaRPr lang="en-US" sz="2000" dirty="0">
              <a:solidFill>
                <a:srgbClr val="000000"/>
              </a:solidFill>
              <a:latin typeface="Mulish Medium"/>
              <a:ea typeface="Mulish Medium"/>
              <a:cs typeface="Mulish Medium"/>
              <a:sym typeface="Mulish Medium"/>
            </a:endParaRPr>
          </a:p>
          <a:p>
            <a:pPr lvl="0" algn="l" rtl="0">
              <a:spcBef>
                <a:spcPts val="1100"/>
              </a:spcBef>
              <a:spcAft>
                <a:spcPts val="0"/>
              </a:spcAft>
              <a:buClr>
                <a:srgbClr val="000000"/>
              </a:buClr>
              <a:buSzPts val="1900"/>
            </a:pPr>
            <a:endParaRPr lang="en-US" sz="1900" dirty="0">
              <a:solidFill>
                <a:srgbClr val="000000"/>
              </a:solidFill>
              <a:latin typeface="Mulish Medium"/>
              <a:ea typeface="Mulish Medium"/>
              <a:cs typeface="Mulish Medium"/>
              <a:sym typeface="Mulish Medium"/>
            </a:endParaRPr>
          </a:p>
          <a:p>
            <a:pPr marL="914400" lvl="0" indent="0" algn="l" rtl="0">
              <a:spcBef>
                <a:spcPts val="1100"/>
              </a:spcBef>
              <a:spcAft>
                <a:spcPts val="0"/>
              </a:spcAft>
              <a:buNone/>
            </a:pPr>
            <a:endParaRPr sz="1600" dirty="0">
              <a:solidFill>
                <a:srgbClr val="000000"/>
              </a:solidFill>
              <a:latin typeface="Mulish Medium"/>
              <a:ea typeface="Mulish Medium"/>
              <a:cs typeface="Mulish Medium"/>
              <a:sym typeface="Mulish Medium"/>
            </a:endParaRPr>
          </a:p>
        </p:txBody>
      </p:sp>
      <p:sp>
        <p:nvSpPr>
          <p:cNvPr id="438" name="Google Shape;438;p60"/>
          <p:cNvSpPr txBox="1"/>
          <p:nvPr/>
        </p:nvSpPr>
        <p:spPr>
          <a:xfrm>
            <a:off x="4819675" y="255375"/>
            <a:ext cx="73722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Lessons learned</a:t>
            </a:r>
            <a:endParaRPr sz="4000" b="1" dirty="0">
              <a:solidFill>
                <a:srgbClr val="233F79"/>
              </a:solidFill>
              <a:latin typeface="Mulish"/>
              <a:ea typeface="Mulish"/>
              <a:cs typeface="Mulish"/>
              <a:sym typeface="Mulish"/>
            </a:endParaRPr>
          </a:p>
        </p:txBody>
      </p:sp>
    </p:spTree>
    <p:extLst>
      <p:ext uri="{BB962C8B-B14F-4D97-AF65-F5344CB8AC3E}">
        <p14:creationId xmlns:p14="http://schemas.microsoft.com/office/powerpoint/2010/main" val="552468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Google Shape;450;p62"/>
          <p:cNvPicPr preferRelativeResize="0"/>
          <p:nvPr/>
        </p:nvPicPr>
        <p:blipFill rotWithShape="1">
          <a:blip r:embed="rId3">
            <a:alphaModFix/>
          </a:blip>
          <a:srcRect l="16902" r="59251"/>
          <a:stretch/>
        </p:blipFill>
        <p:spPr>
          <a:xfrm>
            <a:off x="103825" y="0"/>
            <a:ext cx="3029401" cy="6858000"/>
          </a:xfrm>
          <a:prstGeom prst="rect">
            <a:avLst/>
          </a:prstGeom>
          <a:noFill/>
          <a:ln>
            <a:noFill/>
          </a:ln>
        </p:spPr>
      </p:pic>
      <p:sp>
        <p:nvSpPr>
          <p:cNvPr id="452" name="Google Shape;452;p62"/>
          <p:cNvSpPr txBox="1"/>
          <p:nvPr/>
        </p:nvSpPr>
        <p:spPr>
          <a:xfrm>
            <a:off x="3524275" y="255375"/>
            <a:ext cx="85521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Lessons learned</a:t>
            </a:r>
          </a:p>
        </p:txBody>
      </p:sp>
      <p:grpSp>
        <p:nvGrpSpPr>
          <p:cNvPr id="2" name="Groep 1">
            <a:extLst>
              <a:ext uri="{FF2B5EF4-FFF2-40B4-BE49-F238E27FC236}">
                <a16:creationId xmlns:a16="http://schemas.microsoft.com/office/drawing/2014/main" id="{5BAE643D-832F-AF68-1459-948598407182}"/>
              </a:ext>
            </a:extLst>
          </p:cNvPr>
          <p:cNvGrpSpPr/>
          <p:nvPr/>
        </p:nvGrpSpPr>
        <p:grpSpPr>
          <a:xfrm>
            <a:off x="3619893" y="1276459"/>
            <a:ext cx="8121564" cy="1738473"/>
            <a:chOff x="0" y="0"/>
            <a:chExt cx="8128000" cy="1693333"/>
          </a:xfrm>
          <a:solidFill>
            <a:schemeClr val="bg2">
              <a:lumMod val="75000"/>
            </a:schemeClr>
          </a:solidFill>
          <a:scene3d>
            <a:camera prst="orthographicFront"/>
            <a:lightRig rig="flat" dir="t"/>
          </a:scene3d>
        </p:grpSpPr>
        <p:sp>
          <p:nvSpPr>
            <p:cNvPr id="3" name="Rechthoek: afgeronde hoeken 2">
              <a:extLst>
                <a:ext uri="{FF2B5EF4-FFF2-40B4-BE49-F238E27FC236}">
                  <a16:creationId xmlns:a16="http://schemas.microsoft.com/office/drawing/2014/main" id="{65D3F791-3581-40A6-9C89-BE714BFD4B6B}"/>
                </a:ext>
              </a:extLst>
            </p:cNvPr>
            <p:cNvSpPr/>
            <p:nvPr/>
          </p:nvSpPr>
          <p:spPr>
            <a:xfrm>
              <a:off x="0" y="0"/>
              <a:ext cx="8128000" cy="1693333"/>
            </a:xfrm>
            <a:prstGeom prst="roundRect">
              <a:avLst>
                <a:gd name="adj" fmla="val 10000"/>
              </a:avLst>
            </a:prstGeom>
            <a:grpFill/>
            <a:ln>
              <a:noFill/>
            </a:ln>
            <a:effectLst/>
            <a:sp3d prstMaterial="plastic">
              <a:bevelT w="120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mj-lt"/>
                <a:ea typeface="+mn-ea"/>
                <a:cs typeface="+mn-cs"/>
              </a:endParaRPr>
            </a:p>
          </p:txBody>
        </p:sp>
        <p:sp>
          <p:nvSpPr>
            <p:cNvPr id="4" name="Rechthoek: afgeronde hoeken 4">
              <a:extLst>
                <a:ext uri="{FF2B5EF4-FFF2-40B4-BE49-F238E27FC236}">
                  <a16:creationId xmlns:a16="http://schemas.microsoft.com/office/drawing/2014/main" id="{337FF098-0441-4A3D-38A4-711056DB9E76}"/>
                </a:ext>
              </a:extLst>
            </p:cNvPr>
            <p:cNvSpPr txBox="1"/>
            <p:nvPr/>
          </p:nvSpPr>
          <p:spPr>
            <a:xfrm>
              <a:off x="1794933" y="0"/>
              <a:ext cx="6333066" cy="1693333"/>
            </a:xfrm>
            <a:prstGeom prst="rect">
              <a:avLst/>
            </a:prstGeom>
            <a:grpFill/>
            <a:ln>
              <a:noFill/>
            </a:ln>
            <a:effectLst/>
            <a:sp3d/>
          </p:spPr>
          <p:txBody>
            <a:bodyPr spcFirstLastPara="0" vert="horz" wrap="square" lIns="76200" tIns="76200" rIns="76200" bIns="76200" numCol="1" spcCol="1270" anchor="t" anchorCtr="0">
              <a:noAutofit/>
            </a:bodyPr>
            <a:lstStyle/>
            <a:p>
              <a:pPr marL="0" marR="0" lvl="0" indent="0" defTabSz="889000" eaLnBrk="1" fontAlgn="auto" latinLnBrk="0" hangingPunct="1">
                <a:lnSpc>
                  <a:spcPct val="90000"/>
                </a:lnSpc>
                <a:spcBef>
                  <a:spcPct val="0"/>
                </a:spcBef>
                <a:spcAft>
                  <a:spcPct val="35000"/>
                </a:spcAft>
                <a:buClrTx/>
                <a:buSzTx/>
                <a:buFontTx/>
                <a:buNone/>
                <a:tabLst/>
                <a:defRPr/>
              </a:pP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What</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were</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strong points?</a:t>
              </a:r>
            </a:p>
            <a:p>
              <a:pPr marL="171450" marR="0" lvl="1" indent="-171450" defTabSz="711200" eaLnBrk="1" fontAlgn="auto" latinLnBrk="0" hangingPunct="1">
                <a:lnSpc>
                  <a:spcPct val="90000"/>
                </a:lnSpc>
                <a:spcBef>
                  <a:spcPct val="0"/>
                </a:spcBef>
                <a:spcAft>
                  <a:spcPct val="15000"/>
                </a:spcAft>
                <a:buClrTx/>
                <a:buSzTx/>
                <a:buFontTx/>
                <a:buChar char="•"/>
                <a:tabLst/>
                <a:defRPr/>
              </a:pPr>
              <a:r>
                <a:rPr lang="nl-BE" sz="1600" kern="1200" dirty="0" err="1">
                  <a:solidFill>
                    <a:prstClr val="white"/>
                  </a:solidFill>
                  <a:latin typeface="+mj-lt"/>
                  <a:ea typeface="+mn-ea"/>
                  <a:cs typeface="Arial" panose="020B0604020202020204" pitchFamily="34" charset="0"/>
                </a:rPr>
                <a:t>Interdisciplinary</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collaboration</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between</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translators</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and</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clinical</a:t>
              </a:r>
              <a:r>
                <a:rPr lang="nl-BE" sz="1600" kern="1200" dirty="0">
                  <a:solidFill>
                    <a:prstClr val="white"/>
                  </a:solidFill>
                  <a:latin typeface="+mj-lt"/>
                  <a:ea typeface="+mn-ea"/>
                  <a:cs typeface="Arial" panose="020B0604020202020204" pitchFamily="34" charset="0"/>
                </a:rPr>
                <a:t> experts </a:t>
              </a:r>
              <a:r>
                <a:rPr lang="nl-BE" sz="1600" kern="1200" dirty="0" err="1">
                  <a:solidFill>
                    <a:prstClr val="white"/>
                  </a:solidFill>
                  <a:latin typeface="+mj-lt"/>
                  <a:ea typeface="+mn-ea"/>
                  <a:cs typeface="Arial" panose="020B0604020202020204" pitchFamily="34" charset="0"/>
                </a:rPr>
                <a:t>to</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ensure</a:t>
              </a:r>
              <a:r>
                <a:rPr lang="nl-BE" sz="1600" kern="1200" dirty="0">
                  <a:solidFill>
                    <a:prstClr val="white"/>
                  </a:solidFill>
                  <a:latin typeface="+mj-lt"/>
                  <a:ea typeface="+mn-ea"/>
                  <a:cs typeface="Arial" panose="020B0604020202020204" pitchFamily="34" charset="0"/>
                </a:rPr>
                <a:t> accurate </a:t>
              </a:r>
              <a:r>
                <a:rPr lang="nl-BE" sz="1600" kern="1200" dirty="0" err="1">
                  <a:solidFill>
                    <a:prstClr val="white"/>
                  </a:solidFill>
                  <a:latin typeface="+mj-lt"/>
                  <a:ea typeface="+mn-ea"/>
                  <a:cs typeface="Arial" panose="020B0604020202020204" pitchFamily="34" charset="0"/>
                </a:rPr>
                <a:t>translation</a:t>
              </a:r>
              <a:r>
                <a:rPr lang="nl-BE" sz="1600" kern="1200" dirty="0">
                  <a:solidFill>
                    <a:prstClr val="white"/>
                  </a:solidFill>
                  <a:latin typeface="+mj-lt"/>
                  <a:ea typeface="+mn-ea"/>
                  <a:cs typeface="Arial" panose="020B0604020202020204" pitchFamily="34" charset="0"/>
                </a:rPr>
                <a:t> of </a:t>
              </a:r>
              <a:r>
                <a:rPr lang="nl-BE" sz="1600" kern="1200" dirty="0" err="1">
                  <a:solidFill>
                    <a:prstClr val="white"/>
                  </a:solidFill>
                  <a:latin typeface="+mj-lt"/>
                  <a:ea typeface="+mn-ea"/>
                  <a:cs typeface="Arial" panose="020B0604020202020204" pitchFamily="34" charset="0"/>
                </a:rPr>
                <a:t>terms</a:t>
              </a:r>
              <a:endParaRPr lang="nl-BE" sz="1600" kern="1200" dirty="0">
                <a:solidFill>
                  <a:prstClr val="white"/>
                </a:solidFill>
                <a:latin typeface="+mj-lt"/>
                <a:ea typeface="+mn-ea"/>
                <a:cs typeface="Arial" panose="020B0604020202020204" pitchFamily="34" charset="0"/>
              </a:endParaRPr>
            </a:p>
            <a:p>
              <a:pPr marL="171450" lvl="1" indent="-171450" defTabSz="711200">
                <a:lnSpc>
                  <a:spcPct val="90000"/>
                </a:lnSpc>
                <a:spcBef>
                  <a:spcPct val="0"/>
                </a:spcBef>
                <a:spcAft>
                  <a:spcPct val="15000"/>
                </a:spcAft>
                <a:buClrTx/>
                <a:buFontTx/>
                <a:buChar char="•"/>
                <a:defRPr/>
              </a:pPr>
              <a:r>
                <a:rPr lang="nl-BE" sz="1600" kern="1200" dirty="0" err="1">
                  <a:solidFill>
                    <a:prstClr val="white"/>
                  </a:solidFill>
                  <a:latin typeface="+mj-lt"/>
                  <a:ea typeface="+mn-ea"/>
                  <a:cs typeface="Arial" panose="020B0604020202020204" pitchFamily="34" charset="0"/>
                </a:rPr>
                <a:t>Improvement</a:t>
              </a:r>
              <a:r>
                <a:rPr lang="nl-BE" sz="1600" kern="1200" dirty="0">
                  <a:solidFill>
                    <a:prstClr val="white"/>
                  </a:solidFill>
                  <a:latin typeface="+mj-lt"/>
                  <a:ea typeface="+mn-ea"/>
                  <a:cs typeface="Arial" panose="020B0604020202020204" pitchFamily="34" charset="0"/>
                </a:rPr>
                <a:t> in </a:t>
              </a:r>
              <a:r>
                <a:rPr lang="nl-BE" sz="1600" kern="1200" dirty="0" err="1">
                  <a:solidFill>
                    <a:prstClr val="white"/>
                  </a:solidFill>
                  <a:latin typeface="+mj-lt"/>
                  <a:ea typeface="+mn-ea"/>
                  <a:cs typeface="Arial" panose="020B0604020202020204" pitchFamily="34" charset="0"/>
                </a:rPr>
                <a:t>terminological</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precision</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through</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clinical</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validation</a:t>
              </a:r>
              <a:r>
                <a:rPr lang="nl-BE" sz="1600" kern="1200" dirty="0">
                  <a:solidFill>
                    <a:prstClr val="white"/>
                  </a:solidFill>
                  <a:latin typeface="+mj-lt"/>
                  <a:ea typeface="+mn-ea"/>
                  <a:cs typeface="Arial" panose="020B0604020202020204" pitchFamily="34" charset="0"/>
                </a:rPr>
                <a:t> </a:t>
              </a:r>
            </a:p>
            <a:p>
              <a:pPr marL="171450" marR="0" lvl="1" indent="-171450" defTabSz="711200" eaLnBrk="1" fontAlgn="auto" latinLnBrk="0" hangingPunct="1">
                <a:lnSpc>
                  <a:spcPct val="90000"/>
                </a:lnSpc>
                <a:spcBef>
                  <a:spcPct val="0"/>
                </a:spcBef>
                <a:spcAft>
                  <a:spcPct val="15000"/>
                </a:spcAft>
                <a:buClrTx/>
                <a:buSzTx/>
                <a:buFontTx/>
                <a:buChar char="•"/>
                <a:tabLst/>
                <a:defRPr/>
              </a:pP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Central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coordination</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for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consitency</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and</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QA </a:t>
              </a:r>
            </a:p>
            <a:p>
              <a:pPr marL="171450" marR="0" lvl="1" indent="-171450" defTabSz="711200" eaLnBrk="1" fontAlgn="auto" latinLnBrk="0" hangingPunct="1">
                <a:lnSpc>
                  <a:spcPct val="90000"/>
                </a:lnSpc>
                <a:spcBef>
                  <a:spcPct val="0"/>
                </a:spcBef>
                <a:spcAft>
                  <a:spcPct val="15000"/>
                </a:spcAft>
                <a:buClrTx/>
                <a:buSzTx/>
                <a:buFontTx/>
                <a:buChar char="•"/>
                <a:tabLst/>
                <a:defRPr/>
              </a:pPr>
              <a:endParaRPr lang="nl-BE" sz="1600" kern="1200" dirty="0">
                <a:solidFill>
                  <a:prstClr val="white"/>
                </a:solidFill>
                <a:latin typeface="+mj-lt"/>
                <a:ea typeface="+mn-ea"/>
                <a:cs typeface="Arial" panose="020B0604020202020204" pitchFamily="34" charset="0"/>
              </a:endParaRPr>
            </a:p>
            <a:p>
              <a:pPr marL="171450" marR="0" lvl="1" indent="-171450" defTabSz="711200" eaLnBrk="1" fontAlgn="auto" latinLnBrk="0" hangingPunct="1">
                <a:lnSpc>
                  <a:spcPct val="90000"/>
                </a:lnSpc>
                <a:spcBef>
                  <a:spcPct val="0"/>
                </a:spcBef>
                <a:spcAft>
                  <a:spcPct val="15000"/>
                </a:spcAft>
                <a:buClrTx/>
                <a:buSzTx/>
                <a:buFontTx/>
                <a:buChar char="•"/>
                <a:tabLst/>
                <a:defRPr/>
              </a:pPr>
              <a:endPar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endParaRPr>
            </a:p>
          </p:txBody>
        </p:sp>
      </p:grpSp>
      <p:sp>
        <p:nvSpPr>
          <p:cNvPr id="5" name="Rechthoek: afgeronde hoeken 4">
            <a:extLst>
              <a:ext uri="{FF2B5EF4-FFF2-40B4-BE49-F238E27FC236}">
                <a16:creationId xmlns:a16="http://schemas.microsoft.com/office/drawing/2014/main" id="{E57E87DD-5B31-0156-EFF4-E2FEA2952587}"/>
              </a:ext>
            </a:extLst>
          </p:cNvPr>
          <p:cNvSpPr/>
          <p:nvPr/>
        </p:nvSpPr>
        <p:spPr>
          <a:xfrm>
            <a:off x="3755797" y="1454820"/>
            <a:ext cx="1624313" cy="1390778"/>
          </a:xfrm>
          <a:prstGeom prst="roundRect">
            <a:avLst>
              <a:gd name="adj" fmla="val 10000"/>
            </a:avLst>
          </a:prstGeom>
          <a:blipFill rotWithShape="1">
            <a:blip r:embed="rId4"/>
            <a:srcRect/>
            <a:stretch>
              <a:fillRect t="-3000" b="-3000"/>
            </a:stretch>
          </a:blipFill>
          <a:ln>
            <a:noFill/>
          </a:ln>
          <a:effectLst/>
          <a:scene3d>
            <a:camera prst="orthographicFront"/>
            <a:lightRig rig="flat" dir="t"/>
          </a:scene3d>
          <a:sp3d z="127000" prstMaterial="plastic">
            <a:bevelT w="88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hueOff val="0"/>
                  <a:satOff val="0"/>
                  <a:lumOff val="0"/>
                  <a:alphaOff val="0"/>
                </a:prstClr>
              </a:solidFill>
              <a:effectLst/>
              <a:uLnTx/>
              <a:uFillTx/>
              <a:latin typeface="Calibri" panose="020F0502020204030204"/>
              <a:ea typeface="+mn-ea"/>
              <a:cs typeface="+mn-cs"/>
            </a:endParaRPr>
          </a:p>
        </p:txBody>
      </p:sp>
      <p:grpSp>
        <p:nvGrpSpPr>
          <p:cNvPr id="6" name="Groep 5">
            <a:extLst>
              <a:ext uri="{FF2B5EF4-FFF2-40B4-BE49-F238E27FC236}">
                <a16:creationId xmlns:a16="http://schemas.microsoft.com/office/drawing/2014/main" id="{C6FEFDE1-EF87-2787-191A-BC6EC9677239}"/>
              </a:ext>
            </a:extLst>
          </p:cNvPr>
          <p:cNvGrpSpPr/>
          <p:nvPr/>
        </p:nvGrpSpPr>
        <p:grpSpPr>
          <a:xfrm>
            <a:off x="3619893" y="3139125"/>
            <a:ext cx="8121564" cy="1738473"/>
            <a:chOff x="0" y="1862666"/>
            <a:chExt cx="8128000" cy="1693333"/>
          </a:xfrm>
          <a:solidFill>
            <a:schemeClr val="bg2">
              <a:lumMod val="75000"/>
            </a:schemeClr>
          </a:solidFill>
          <a:scene3d>
            <a:camera prst="orthographicFront"/>
            <a:lightRig rig="flat" dir="t"/>
          </a:scene3d>
        </p:grpSpPr>
        <p:sp>
          <p:nvSpPr>
            <p:cNvPr id="7" name="Rechthoek: afgeronde hoeken 6">
              <a:extLst>
                <a:ext uri="{FF2B5EF4-FFF2-40B4-BE49-F238E27FC236}">
                  <a16:creationId xmlns:a16="http://schemas.microsoft.com/office/drawing/2014/main" id="{006BF5A3-F0F2-B233-6176-8587DC642AAA}"/>
                </a:ext>
              </a:extLst>
            </p:cNvPr>
            <p:cNvSpPr/>
            <p:nvPr/>
          </p:nvSpPr>
          <p:spPr>
            <a:xfrm>
              <a:off x="0" y="1862666"/>
              <a:ext cx="8128000" cy="1693333"/>
            </a:xfrm>
            <a:prstGeom prst="roundRect">
              <a:avLst>
                <a:gd name="adj" fmla="val 10000"/>
              </a:avLst>
            </a:prstGeom>
            <a:grpFill/>
            <a:ln>
              <a:noFill/>
            </a:ln>
            <a:effectLst/>
            <a:sp3d prstMaterial="plastic">
              <a:bevelT w="120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mj-lt"/>
                <a:ea typeface="+mn-ea"/>
                <a:cs typeface="+mn-cs"/>
              </a:endParaRPr>
            </a:p>
          </p:txBody>
        </p:sp>
        <p:sp>
          <p:nvSpPr>
            <p:cNvPr id="8" name="Rechthoek: afgeronde hoeken 7">
              <a:extLst>
                <a:ext uri="{FF2B5EF4-FFF2-40B4-BE49-F238E27FC236}">
                  <a16:creationId xmlns:a16="http://schemas.microsoft.com/office/drawing/2014/main" id="{7FA74225-FC82-4406-9967-D6C651B50968}"/>
                </a:ext>
              </a:extLst>
            </p:cNvPr>
            <p:cNvSpPr txBox="1"/>
            <p:nvPr/>
          </p:nvSpPr>
          <p:spPr>
            <a:xfrm>
              <a:off x="1794933" y="1862666"/>
              <a:ext cx="6333066" cy="1693333"/>
            </a:xfrm>
            <a:prstGeom prst="rect">
              <a:avLst/>
            </a:prstGeom>
            <a:grpFill/>
            <a:ln>
              <a:noFill/>
            </a:ln>
            <a:effectLst/>
            <a:sp3d/>
          </p:spPr>
          <p:txBody>
            <a:bodyPr spcFirstLastPara="0" vert="horz" wrap="square" lIns="76200" tIns="76200" rIns="76200" bIns="76200" numCol="1" spcCol="1270" anchor="t" anchorCtr="0">
              <a:noAutofit/>
            </a:bodyPr>
            <a:lstStyle/>
            <a:p>
              <a:pPr marL="0" marR="0" lvl="0" indent="0" defTabSz="889000" eaLnBrk="1" fontAlgn="auto" latinLnBrk="0" hangingPunct="1">
                <a:lnSpc>
                  <a:spcPct val="90000"/>
                </a:lnSpc>
                <a:spcBef>
                  <a:spcPct val="0"/>
                </a:spcBef>
                <a:spcAft>
                  <a:spcPct val="35000"/>
                </a:spcAft>
                <a:buClrTx/>
                <a:buSzTx/>
                <a:buFontTx/>
                <a:buNone/>
                <a:tabLst/>
                <a:defRPr/>
              </a:pP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What</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were</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main</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challenges</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a:t>
              </a:r>
            </a:p>
            <a:p>
              <a:pPr marL="171450" marR="0" lvl="1" indent="-171450" defTabSz="711200" eaLnBrk="1" fontAlgn="auto" latinLnBrk="0" hangingPunct="1">
                <a:lnSpc>
                  <a:spcPct val="90000"/>
                </a:lnSpc>
                <a:spcBef>
                  <a:spcPct val="0"/>
                </a:spcBef>
                <a:spcAft>
                  <a:spcPct val="15000"/>
                </a:spcAft>
                <a:buClrTx/>
                <a:buSzTx/>
                <a:buFontTx/>
                <a:buChar char="•"/>
                <a:tabLst/>
                <a:defRPr/>
              </a:pPr>
              <a:r>
                <a:rPr lang="nl-BE" sz="1600" kern="1200" dirty="0" err="1">
                  <a:solidFill>
                    <a:prstClr val="white"/>
                  </a:solidFill>
                  <a:latin typeface="+mj-lt"/>
                  <a:ea typeface="+mn-ea"/>
                  <a:cs typeface="Arial" panose="020B0604020202020204" pitchFamily="34" charset="0"/>
                </a:rPr>
                <a:t>Complexity</a:t>
              </a:r>
              <a:r>
                <a:rPr lang="nl-BE" sz="1600" kern="1200" dirty="0">
                  <a:solidFill>
                    <a:prstClr val="white"/>
                  </a:solidFill>
                  <a:latin typeface="+mj-lt"/>
                  <a:ea typeface="+mn-ea"/>
                  <a:cs typeface="Arial" panose="020B0604020202020204" pitchFamily="34" charset="0"/>
                </a:rPr>
                <a:t> of </a:t>
              </a:r>
              <a:r>
                <a:rPr lang="nl-BE" sz="1600" kern="1200" dirty="0" err="1">
                  <a:solidFill>
                    <a:prstClr val="white"/>
                  </a:solidFill>
                  <a:latin typeface="+mj-lt"/>
                  <a:ea typeface="+mn-ea"/>
                  <a:cs typeface="Arial" panose="020B0604020202020204" pitchFamily="34" charset="0"/>
                </a:rPr>
                <a:t>medical</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terminology</a:t>
              </a:r>
              <a:endParaRPr lang="nl-BE" sz="1600" kern="1200" dirty="0">
                <a:solidFill>
                  <a:prstClr val="white"/>
                </a:solidFill>
                <a:latin typeface="+mj-lt"/>
                <a:ea typeface="+mn-ea"/>
                <a:cs typeface="Arial" panose="020B0604020202020204" pitchFamily="34" charset="0"/>
              </a:endParaRPr>
            </a:p>
            <a:p>
              <a:pPr marL="171450" marR="0" lvl="1" indent="-171450" defTabSz="711200" eaLnBrk="1" fontAlgn="auto" latinLnBrk="0" hangingPunct="1">
                <a:lnSpc>
                  <a:spcPct val="90000"/>
                </a:lnSpc>
                <a:spcBef>
                  <a:spcPct val="0"/>
                </a:spcBef>
                <a:spcAft>
                  <a:spcPct val="15000"/>
                </a:spcAft>
                <a:buClrTx/>
                <a:buSzTx/>
                <a:buFontTx/>
                <a:buChar char="•"/>
                <a:tabLst/>
                <a:defRPr/>
              </a:pPr>
              <a:r>
                <a:rPr lang="nl-BE" sz="1600" kern="1200" dirty="0">
                  <a:solidFill>
                    <a:prstClr val="white"/>
                  </a:solidFill>
                  <a:latin typeface="+mj-lt"/>
                  <a:ea typeface="+mn-ea"/>
                  <a:cs typeface="Arial" panose="020B0604020202020204" pitchFamily="34" charset="0"/>
                </a:rPr>
                <a:t>Multiple </a:t>
              </a:r>
              <a:r>
                <a:rPr lang="nl-BE" sz="1600" kern="1200" dirty="0" err="1">
                  <a:solidFill>
                    <a:prstClr val="white"/>
                  </a:solidFill>
                  <a:latin typeface="+mj-lt"/>
                  <a:ea typeface="+mn-ea"/>
                  <a:cs typeface="Arial" panose="020B0604020202020204" pitchFamily="34" charset="0"/>
                </a:rPr>
                <a:t>iterations</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to</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ensure</a:t>
              </a:r>
              <a:r>
                <a:rPr lang="nl-BE" sz="1600" kern="1200" dirty="0">
                  <a:solidFill>
                    <a:prstClr val="white"/>
                  </a:solidFill>
                  <a:latin typeface="+mj-lt"/>
                  <a:ea typeface="+mn-ea"/>
                  <a:cs typeface="Arial" panose="020B0604020202020204" pitchFamily="34" charset="0"/>
                </a:rPr>
                <a:t> consistency </a:t>
              </a:r>
            </a:p>
            <a:p>
              <a:pPr marL="171450" marR="0" lvl="1" indent="-171450" defTabSz="711200" eaLnBrk="1" fontAlgn="auto" latinLnBrk="0" hangingPunct="1">
                <a:lnSpc>
                  <a:spcPct val="90000"/>
                </a:lnSpc>
                <a:spcBef>
                  <a:spcPct val="0"/>
                </a:spcBef>
                <a:spcAft>
                  <a:spcPct val="15000"/>
                </a:spcAft>
                <a:buClrTx/>
                <a:buSzTx/>
                <a:buFontTx/>
                <a:buChar char="•"/>
                <a:tabLst/>
                <a:defRPr/>
              </a:pPr>
              <a:r>
                <a:rPr lang="nl-BE" sz="1600" kern="1200" dirty="0">
                  <a:solidFill>
                    <a:prstClr val="white"/>
                  </a:solidFill>
                  <a:latin typeface="+mj-lt"/>
                  <a:ea typeface="+mn-ea"/>
                  <a:cs typeface="Arial" panose="020B0604020202020204" pitchFamily="34" charset="0"/>
                </a:rPr>
                <a:t>Finding </a:t>
              </a:r>
              <a:r>
                <a:rPr lang="nl-BE" sz="1600" kern="1200" dirty="0" err="1">
                  <a:solidFill>
                    <a:prstClr val="white"/>
                  </a:solidFill>
                  <a:latin typeface="+mj-lt"/>
                  <a:ea typeface="+mn-ea"/>
                  <a:cs typeface="Arial" panose="020B0604020202020204" pitchFamily="34" charset="0"/>
                </a:rPr>
                <a:t>equivalents</a:t>
              </a:r>
              <a:r>
                <a:rPr lang="nl-BE" sz="1600" kern="1200" dirty="0">
                  <a:solidFill>
                    <a:prstClr val="white"/>
                  </a:solidFill>
                  <a:latin typeface="+mj-lt"/>
                  <a:ea typeface="+mn-ea"/>
                  <a:cs typeface="Arial" panose="020B0604020202020204" pitchFamily="34" charset="0"/>
                </a:rPr>
                <a:t> in French for </a:t>
              </a:r>
              <a:r>
                <a:rPr lang="nl-BE" sz="1600" kern="1200" dirty="0" err="1">
                  <a:solidFill>
                    <a:prstClr val="white"/>
                  </a:solidFill>
                  <a:latin typeface="+mj-lt"/>
                  <a:ea typeface="+mn-ea"/>
                  <a:cs typeface="Arial" panose="020B0604020202020204" pitchFamily="34" charset="0"/>
                </a:rPr>
                <a:t>specific</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medical</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concepts</a:t>
              </a:r>
              <a:endParaRPr lang="nl-BE" sz="1600" kern="1200" dirty="0">
                <a:solidFill>
                  <a:prstClr val="white"/>
                </a:solidFill>
                <a:latin typeface="+mj-lt"/>
                <a:ea typeface="+mn-ea"/>
                <a:cs typeface="Arial" panose="020B0604020202020204" pitchFamily="34" charset="0"/>
              </a:endParaRPr>
            </a:p>
            <a:p>
              <a:pPr marL="171450" marR="0" lvl="1" indent="-171450" defTabSz="711200" eaLnBrk="1" fontAlgn="auto" latinLnBrk="0" hangingPunct="1">
                <a:lnSpc>
                  <a:spcPct val="90000"/>
                </a:lnSpc>
                <a:spcBef>
                  <a:spcPct val="0"/>
                </a:spcBef>
                <a:spcAft>
                  <a:spcPct val="15000"/>
                </a:spcAft>
                <a:buClrTx/>
                <a:buSzTx/>
                <a:buFontTx/>
                <a:buChar char="•"/>
                <a:tabLst/>
                <a:defRPr/>
              </a:pP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Increased</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timeline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due</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to</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successive</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phases</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of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clinical</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validation</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and</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necessary</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16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adjustments</a:t>
              </a:r>
              <a:r>
                <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p>
          </p:txBody>
        </p:sp>
      </p:grpSp>
      <p:sp>
        <p:nvSpPr>
          <p:cNvPr id="9" name="Rechthoek: afgeronde hoeken 8">
            <a:extLst>
              <a:ext uri="{FF2B5EF4-FFF2-40B4-BE49-F238E27FC236}">
                <a16:creationId xmlns:a16="http://schemas.microsoft.com/office/drawing/2014/main" id="{701D5397-433A-E36C-20B2-79197227E447}"/>
              </a:ext>
            </a:extLst>
          </p:cNvPr>
          <p:cNvSpPr/>
          <p:nvPr/>
        </p:nvSpPr>
        <p:spPr>
          <a:xfrm>
            <a:off x="3755797" y="3317487"/>
            <a:ext cx="1624313" cy="1390778"/>
          </a:xfrm>
          <a:prstGeom prst="roundRect">
            <a:avLst>
              <a:gd name="adj" fmla="val 10000"/>
            </a:avLst>
          </a:prstGeom>
          <a:blipFill rotWithShape="1">
            <a:blip r:embed="rId5"/>
            <a:srcRect/>
            <a:stretch>
              <a:fillRect t="-4000" b="-4000"/>
            </a:stretch>
          </a:blipFill>
          <a:ln>
            <a:noFill/>
          </a:ln>
          <a:effectLst/>
          <a:scene3d>
            <a:camera prst="orthographicFront"/>
            <a:lightRig rig="flat" dir="t"/>
          </a:scene3d>
          <a:sp3d z="127000" prstMaterial="plastic">
            <a:bevelT w="88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hueOff val="0"/>
                  <a:satOff val="0"/>
                  <a:lumOff val="0"/>
                  <a:alphaOff val="0"/>
                </a:prstClr>
              </a:solidFill>
              <a:effectLst/>
              <a:uLnTx/>
              <a:uFillTx/>
              <a:latin typeface="Calibri" panose="020F0502020204030204"/>
              <a:ea typeface="+mn-ea"/>
              <a:cs typeface="+mn-cs"/>
            </a:endParaRPr>
          </a:p>
        </p:txBody>
      </p:sp>
      <p:grpSp>
        <p:nvGrpSpPr>
          <p:cNvPr id="10" name="Groep 9">
            <a:extLst>
              <a:ext uri="{FF2B5EF4-FFF2-40B4-BE49-F238E27FC236}">
                <a16:creationId xmlns:a16="http://schemas.microsoft.com/office/drawing/2014/main" id="{946D4564-4ECF-C6E7-54DB-FE028519F451}"/>
              </a:ext>
            </a:extLst>
          </p:cNvPr>
          <p:cNvGrpSpPr/>
          <p:nvPr/>
        </p:nvGrpSpPr>
        <p:grpSpPr>
          <a:xfrm>
            <a:off x="3619893" y="5001792"/>
            <a:ext cx="8121564" cy="1738473"/>
            <a:chOff x="0" y="3725333"/>
            <a:chExt cx="8128000" cy="1693333"/>
          </a:xfrm>
          <a:scene3d>
            <a:camera prst="orthographicFront"/>
            <a:lightRig rig="flat" dir="t"/>
          </a:scene3d>
        </p:grpSpPr>
        <p:sp>
          <p:nvSpPr>
            <p:cNvPr id="11" name="Rechthoek: afgeronde hoeken 10">
              <a:extLst>
                <a:ext uri="{FF2B5EF4-FFF2-40B4-BE49-F238E27FC236}">
                  <a16:creationId xmlns:a16="http://schemas.microsoft.com/office/drawing/2014/main" id="{E24E9C77-F56B-C221-3135-9137E8EA41C5}"/>
                </a:ext>
              </a:extLst>
            </p:cNvPr>
            <p:cNvSpPr/>
            <p:nvPr/>
          </p:nvSpPr>
          <p:spPr>
            <a:xfrm>
              <a:off x="0" y="3725333"/>
              <a:ext cx="8128000" cy="1693333"/>
            </a:xfrm>
            <a:prstGeom prst="roundRect">
              <a:avLst>
                <a:gd name="adj" fmla="val 10000"/>
              </a:avLst>
            </a:prstGeom>
            <a:solidFill>
              <a:schemeClr val="bg2">
                <a:lumMod val="75000"/>
              </a:schemeClr>
            </a:solidFill>
            <a:ln>
              <a:noFill/>
            </a:ln>
            <a:effectLst/>
            <a:sp3d prstMaterial="plastic">
              <a:bevelT w="120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mj-lt"/>
                <a:ea typeface="+mn-ea"/>
                <a:cs typeface="+mn-cs"/>
              </a:endParaRPr>
            </a:p>
          </p:txBody>
        </p:sp>
        <p:sp>
          <p:nvSpPr>
            <p:cNvPr id="12" name="Rechthoek: afgeronde hoeken 10">
              <a:extLst>
                <a:ext uri="{FF2B5EF4-FFF2-40B4-BE49-F238E27FC236}">
                  <a16:creationId xmlns:a16="http://schemas.microsoft.com/office/drawing/2014/main" id="{C40FAC6F-C4EE-1849-2187-1311CFCC5A95}"/>
                </a:ext>
              </a:extLst>
            </p:cNvPr>
            <p:cNvSpPr txBox="1"/>
            <p:nvPr/>
          </p:nvSpPr>
          <p:spPr>
            <a:xfrm>
              <a:off x="1794933" y="3725333"/>
              <a:ext cx="6333066" cy="1693333"/>
            </a:xfrm>
            <a:prstGeom prst="rect">
              <a:avLst/>
            </a:prstGeom>
            <a:solidFill>
              <a:schemeClr val="bg2">
                <a:lumMod val="75000"/>
              </a:schemeClr>
            </a:solidFill>
            <a:ln>
              <a:noFill/>
            </a:ln>
            <a:effectLst/>
            <a:sp3d/>
          </p:spPr>
          <p:txBody>
            <a:bodyPr spcFirstLastPara="0" vert="horz" wrap="square" lIns="76200" tIns="76200" rIns="76200" bIns="76200" numCol="1" spcCol="1270" anchor="t" anchorCtr="0">
              <a:noAutofit/>
            </a:bodyPr>
            <a:lstStyle/>
            <a:p>
              <a:pPr marL="0" marR="0" lvl="0" indent="0" defTabSz="889000" eaLnBrk="1" fontAlgn="auto" latinLnBrk="0" hangingPunct="1">
                <a:lnSpc>
                  <a:spcPct val="90000"/>
                </a:lnSpc>
                <a:spcBef>
                  <a:spcPct val="0"/>
                </a:spcBef>
                <a:spcAft>
                  <a:spcPct val="35000"/>
                </a:spcAft>
                <a:buClrTx/>
                <a:buSzTx/>
                <a:buFontTx/>
                <a:buNone/>
                <a:tabLst/>
                <a:defRPr/>
              </a:pP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What</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are </a:t>
              </a: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good</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nl-BE" sz="2000" b="0"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practices</a:t>
              </a:r>
              <a:r>
                <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a:t>
              </a:r>
            </a:p>
            <a:p>
              <a:pPr marL="171450" marR="0" lvl="1" indent="-171450" defTabSz="711200" eaLnBrk="1" fontAlgn="auto" latinLnBrk="0" hangingPunct="1">
                <a:lnSpc>
                  <a:spcPct val="90000"/>
                </a:lnSpc>
                <a:spcBef>
                  <a:spcPct val="0"/>
                </a:spcBef>
                <a:spcAft>
                  <a:spcPct val="15000"/>
                </a:spcAft>
                <a:buClrTx/>
                <a:buSzTx/>
                <a:buFontTx/>
                <a:buChar char="•"/>
                <a:tabLst/>
                <a:defRPr/>
              </a:pPr>
              <a:r>
                <a:rPr lang="nl-BE" sz="1600" kern="1200" dirty="0" err="1">
                  <a:solidFill>
                    <a:prstClr val="white"/>
                  </a:solidFill>
                  <a:latin typeface="+mj-lt"/>
                  <a:ea typeface="+mn-ea"/>
                  <a:cs typeface="Arial" panose="020B0604020202020204" pitchFamily="34" charset="0"/>
                </a:rPr>
                <a:t>Involve</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clinical</a:t>
              </a:r>
              <a:r>
                <a:rPr lang="nl-BE" sz="1600" kern="1200" dirty="0">
                  <a:solidFill>
                    <a:prstClr val="white"/>
                  </a:solidFill>
                  <a:latin typeface="+mj-lt"/>
                  <a:ea typeface="+mn-ea"/>
                  <a:cs typeface="Arial" panose="020B0604020202020204" pitchFamily="34" charset="0"/>
                </a:rPr>
                <a:t> experts </a:t>
              </a:r>
              <a:r>
                <a:rPr lang="nl-BE" sz="1600" kern="1200" dirty="0" err="1">
                  <a:solidFill>
                    <a:prstClr val="white"/>
                  </a:solidFill>
                  <a:latin typeface="+mj-lt"/>
                  <a:ea typeface="+mn-ea"/>
                  <a:cs typeface="Arial" panose="020B0604020202020204" pitchFamily="34" charset="0"/>
                </a:rPr>
                <a:t>early</a:t>
              </a:r>
              <a:r>
                <a:rPr lang="nl-BE" sz="1600" kern="1200" dirty="0">
                  <a:solidFill>
                    <a:prstClr val="white"/>
                  </a:solidFill>
                  <a:latin typeface="+mj-lt"/>
                  <a:ea typeface="+mn-ea"/>
                  <a:cs typeface="Arial" panose="020B0604020202020204" pitchFamily="34" charset="0"/>
                </a:rPr>
                <a:t> in the </a:t>
              </a:r>
              <a:r>
                <a:rPr lang="nl-BE" sz="1600" kern="1200" dirty="0" err="1">
                  <a:solidFill>
                    <a:prstClr val="white"/>
                  </a:solidFill>
                  <a:latin typeface="+mj-lt"/>
                  <a:ea typeface="+mn-ea"/>
                  <a:cs typeface="Arial" panose="020B0604020202020204" pitchFamily="34" charset="0"/>
                </a:rPr>
                <a:t>translation</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process</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to</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avoid</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inconsistencies</a:t>
              </a:r>
              <a:r>
                <a:rPr lang="nl-BE" sz="1600" kern="1200" dirty="0">
                  <a:solidFill>
                    <a:prstClr val="white"/>
                  </a:solidFill>
                  <a:latin typeface="+mj-lt"/>
                  <a:ea typeface="+mn-ea"/>
                  <a:cs typeface="Arial" panose="020B0604020202020204" pitchFamily="34" charset="0"/>
                </a:rPr>
                <a:t> (</a:t>
              </a:r>
              <a:r>
                <a:rPr lang="nl-BE" sz="1600" kern="1200" dirty="0" err="1">
                  <a:solidFill>
                    <a:prstClr val="white"/>
                  </a:solidFill>
                  <a:latin typeface="+mj-lt"/>
                  <a:ea typeface="+mn-ea"/>
                  <a:cs typeface="Arial" panose="020B0604020202020204" pitchFamily="34" charset="0"/>
                </a:rPr>
                <a:t>multidisciplinary</a:t>
              </a:r>
              <a:r>
                <a:rPr lang="nl-BE" sz="1600" kern="1200">
                  <a:solidFill>
                    <a:prstClr val="white"/>
                  </a:solidFill>
                  <a:latin typeface="+mj-lt"/>
                  <a:ea typeface="+mn-ea"/>
                  <a:cs typeface="Arial" panose="020B0604020202020204" pitchFamily="34" charset="0"/>
                </a:rPr>
                <a:t> team)</a:t>
              </a:r>
              <a:endParaRPr lang="nl-BE" sz="1600" kern="1200" dirty="0">
                <a:solidFill>
                  <a:prstClr val="white"/>
                </a:solidFill>
                <a:latin typeface="+mj-lt"/>
                <a:ea typeface="+mn-ea"/>
                <a:cs typeface="Arial" panose="020B0604020202020204" pitchFamily="34" charset="0"/>
              </a:endParaRPr>
            </a:p>
            <a:p>
              <a:pPr marL="171450" marR="0" lvl="1" indent="-171450" defTabSz="711200" eaLnBrk="1" fontAlgn="auto" latinLnBrk="0" hangingPunct="1">
                <a:lnSpc>
                  <a:spcPct val="90000"/>
                </a:lnSpc>
                <a:spcBef>
                  <a:spcPct val="0"/>
                </a:spcBef>
                <a:spcAft>
                  <a:spcPct val="15000"/>
                </a:spcAft>
                <a:buClrTx/>
                <a:buSzTx/>
                <a:buFontTx/>
                <a:buChar char="•"/>
                <a:tabLst/>
                <a:defRPr/>
              </a:pPr>
              <a:r>
                <a:rPr lang="en-US" sz="1600" dirty="0">
                  <a:solidFill>
                    <a:schemeClr val="bg1"/>
                  </a:solidFill>
                  <a:latin typeface="+mj-lt"/>
                  <a:cs typeface="Calibri" panose="020F0502020204030204" pitchFamily="34" charset="0"/>
                </a:rPr>
                <a:t>Utilize pilot testing by allowing a small group of end users to use the translated material, identifying potential issues early before wider deployment (Common French ?)</a:t>
              </a:r>
            </a:p>
            <a:p>
              <a:pPr marL="171450" marR="0" lvl="1" indent="-171450" defTabSz="711200" eaLnBrk="1" fontAlgn="auto" latinLnBrk="0" hangingPunct="1">
                <a:lnSpc>
                  <a:spcPct val="90000"/>
                </a:lnSpc>
                <a:spcBef>
                  <a:spcPct val="0"/>
                </a:spcBef>
                <a:spcAft>
                  <a:spcPct val="15000"/>
                </a:spcAft>
                <a:buClrTx/>
                <a:buSzTx/>
                <a:buFontTx/>
                <a:buChar char="•"/>
                <a:tabLst/>
                <a:defRPr/>
              </a:pPr>
              <a:endParaRPr kumimoji="0" lang="nl-BE" sz="1600" b="0" i="0" u="none" strike="noStrike" kern="1200" cap="none" spc="0" normalizeH="0" baseline="0" noProof="0" dirty="0">
                <a:ln>
                  <a:noFill/>
                </a:ln>
                <a:solidFill>
                  <a:prstClr val="white"/>
                </a:solidFill>
                <a:effectLst/>
                <a:uLnTx/>
                <a:uFillTx/>
                <a:latin typeface="+mj-lt"/>
                <a:ea typeface="+mn-ea"/>
                <a:cs typeface="Arial" panose="020B0604020202020204" pitchFamily="34" charset="0"/>
              </a:endParaRPr>
            </a:p>
            <a:p>
              <a:pPr marL="228600" marR="0" lvl="1" indent="-228600" defTabSz="889000" eaLnBrk="1" fontAlgn="auto" latinLnBrk="0" hangingPunct="1">
                <a:lnSpc>
                  <a:spcPct val="90000"/>
                </a:lnSpc>
                <a:spcBef>
                  <a:spcPct val="0"/>
                </a:spcBef>
                <a:spcAft>
                  <a:spcPct val="15000"/>
                </a:spcAft>
                <a:buClrTx/>
                <a:buSzTx/>
                <a:buFontTx/>
                <a:buChar char="•"/>
                <a:tabLst/>
                <a:defRPr/>
              </a:pPr>
              <a:endParaRPr kumimoji="0" lang="nl-BE" sz="2000" b="0" i="0" u="none" strike="noStrike" kern="1200" cap="none" spc="0" normalizeH="0" baseline="0" noProof="0" dirty="0">
                <a:ln>
                  <a:noFill/>
                </a:ln>
                <a:solidFill>
                  <a:prstClr val="white"/>
                </a:solidFill>
                <a:effectLst/>
                <a:uLnTx/>
                <a:uFillTx/>
                <a:latin typeface="+mj-lt"/>
                <a:ea typeface="+mn-ea"/>
                <a:cs typeface="Arial" panose="020B0604020202020204" pitchFamily="34" charset="0"/>
              </a:endParaRPr>
            </a:p>
          </p:txBody>
        </p:sp>
      </p:grpSp>
      <p:sp>
        <p:nvSpPr>
          <p:cNvPr id="13" name="Rechthoek: afgeronde hoeken 12">
            <a:extLst>
              <a:ext uri="{FF2B5EF4-FFF2-40B4-BE49-F238E27FC236}">
                <a16:creationId xmlns:a16="http://schemas.microsoft.com/office/drawing/2014/main" id="{97C614C4-BC83-572D-1B7C-24EC3BD5A604}"/>
              </a:ext>
            </a:extLst>
          </p:cNvPr>
          <p:cNvSpPr/>
          <p:nvPr/>
        </p:nvSpPr>
        <p:spPr>
          <a:xfrm>
            <a:off x="3755797" y="5180153"/>
            <a:ext cx="1624313" cy="1390778"/>
          </a:xfrm>
          <a:prstGeom prst="roundRect">
            <a:avLst>
              <a:gd name="adj" fmla="val 10000"/>
            </a:avLst>
          </a:prstGeom>
          <a:blipFill rotWithShape="1">
            <a:blip r:embed="rId6"/>
            <a:srcRect/>
            <a:stretch>
              <a:fillRect t="-11000" b="-11000"/>
            </a:stretch>
          </a:blipFill>
          <a:ln>
            <a:noFill/>
          </a:ln>
          <a:effectLst/>
          <a:scene3d>
            <a:camera prst="orthographicFront"/>
            <a:lightRig rig="flat" dir="t"/>
          </a:scene3d>
          <a:sp3d z="127000" prstMaterial="plastic">
            <a:bevelT w="88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hueOff val="0"/>
                  <a:satOff val="0"/>
                  <a:lumOff val="0"/>
                  <a:alphaOff val="0"/>
                </a:prstClr>
              </a:solidFill>
              <a:effectLst/>
              <a:uLnTx/>
              <a:uFillTx/>
              <a:latin typeface="Calibri" panose="020F0502020204030204"/>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pic>
        <p:nvPicPr>
          <p:cNvPr id="443" name="Google Shape;443;p61"/>
          <p:cNvPicPr preferRelativeResize="0"/>
          <p:nvPr/>
        </p:nvPicPr>
        <p:blipFill rotWithShape="1">
          <a:blip r:embed="rId3">
            <a:alphaModFix/>
          </a:blip>
          <a:srcRect l="62917" r="3438"/>
          <a:stretch/>
        </p:blipFill>
        <p:spPr>
          <a:xfrm>
            <a:off x="102500" y="0"/>
            <a:ext cx="3029400" cy="6857999"/>
          </a:xfrm>
          <a:prstGeom prst="rect">
            <a:avLst/>
          </a:prstGeom>
          <a:noFill/>
          <a:ln>
            <a:noFill/>
          </a:ln>
        </p:spPr>
      </p:pic>
      <p:sp>
        <p:nvSpPr>
          <p:cNvPr id="444" name="Google Shape;444;p61"/>
          <p:cNvSpPr txBox="1"/>
          <p:nvPr/>
        </p:nvSpPr>
        <p:spPr>
          <a:xfrm>
            <a:off x="3590542" y="1219200"/>
            <a:ext cx="8485800" cy="5454000"/>
          </a:xfrm>
          <a:prstGeom prst="rect">
            <a:avLst/>
          </a:prstGeom>
          <a:noFill/>
          <a:ln>
            <a:noFill/>
          </a:ln>
        </p:spPr>
        <p:txBody>
          <a:bodyPr spcFirstLastPara="1" wrap="square" lIns="91425" tIns="45700" rIns="91425" bIns="45700" anchor="t" anchorCtr="0">
            <a:noAutofit/>
          </a:bodyPr>
          <a:lstStyle/>
          <a:p>
            <a:pPr lvl="1">
              <a:spcBef>
                <a:spcPts val="1000"/>
              </a:spcBef>
              <a:buClr>
                <a:srgbClr val="156983"/>
              </a:buClr>
              <a:buSzPts val="2000"/>
            </a:pPr>
            <a:r>
              <a:rPr lang="en-US" sz="2000" dirty="0" err="1"/>
              <a:t>Valorisation</a:t>
            </a:r>
            <a:r>
              <a:rPr lang="en-US" sz="2000" dirty="0"/>
              <a:t> &amp; maintenance of the materials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To </a:t>
            </a:r>
            <a:r>
              <a:rPr lang="en-US" sz="1800" dirty="0" err="1">
                <a:solidFill>
                  <a:srgbClr val="156983"/>
                </a:solidFill>
              </a:rPr>
              <a:t>optimise</a:t>
            </a:r>
            <a:r>
              <a:rPr lang="en-US" sz="1800" dirty="0">
                <a:solidFill>
                  <a:srgbClr val="156983"/>
                </a:solidFill>
              </a:rPr>
              <a:t> its use, the translated version should be regularly updated in line with developments in the original version</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As Is: reference/support document with slides and transcripts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To Be: hosting of subtitles?</a:t>
            </a:r>
          </a:p>
          <a:p>
            <a:pPr lvl="1">
              <a:spcBef>
                <a:spcPts val="1000"/>
              </a:spcBef>
              <a:buClr>
                <a:srgbClr val="156983"/>
              </a:buClr>
              <a:buSzPts val="2000"/>
            </a:pPr>
            <a:endParaRPr lang="en-US" sz="2000" dirty="0">
              <a:sym typeface="Mulish Medium"/>
            </a:endParaRPr>
          </a:p>
          <a:p>
            <a:pPr lvl="1">
              <a:spcBef>
                <a:spcPts val="1000"/>
              </a:spcBef>
              <a:buClr>
                <a:srgbClr val="156983"/>
              </a:buClr>
              <a:buSzPts val="2000"/>
            </a:pPr>
            <a:r>
              <a:rPr lang="en-US" sz="2000" dirty="0">
                <a:sym typeface="Mulish Medium"/>
              </a:rPr>
              <a:t>Commitment of French Translation </a:t>
            </a:r>
            <a:r>
              <a:rPr lang="en-US" sz="2000">
                <a:sym typeface="Mulish Medium"/>
              </a:rPr>
              <a:t>Group NRCs</a:t>
            </a:r>
            <a:endParaRPr lang="en-US" sz="2000" dirty="0">
              <a:sym typeface="Mulish Medium"/>
            </a:endParaRP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Ownership of French version SNOMED CT Foundation</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SPOC for questions of students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Translation of remaining parts (exercises  + assessments)</a:t>
            </a:r>
          </a:p>
          <a:p>
            <a:pPr marL="228600" lvl="1" indent="-228600">
              <a:spcBef>
                <a:spcPts val="1000"/>
              </a:spcBef>
              <a:buClr>
                <a:srgbClr val="156983"/>
              </a:buClr>
              <a:buSzPts val="2000"/>
              <a:buFont typeface="Arial" panose="020B0604020202020204" pitchFamily="34" charset="0"/>
              <a:buChar char="•"/>
            </a:pPr>
            <a:r>
              <a:rPr lang="en-US" sz="1800" dirty="0">
                <a:solidFill>
                  <a:srgbClr val="156983"/>
                </a:solidFill>
              </a:rPr>
              <a:t>Proposal to meet with SI/ELAG for further steps</a:t>
            </a:r>
          </a:p>
          <a:p>
            <a:pPr marL="228600" lvl="2" indent="-228600">
              <a:spcBef>
                <a:spcPts val="1000"/>
              </a:spcBef>
              <a:buClr>
                <a:srgbClr val="156983"/>
              </a:buClr>
              <a:buSzPts val="2000"/>
              <a:buFont typeface="Arial" panose="020B0604020202020204" pitchFamily="34" charset="0"/>
              <a:buChar char="•"/>
            </a:pPr>
            <a:endParaRPr sz="2100" dirty="0">
              <a:solidFill>
                <a:srgbClr val="156983"/>
              </a:solidFill>
              <a:sym typeface="Mulish Medium"/>
            </a:endParaRPr>
          </a:p>
          <a:p>
            <a:pPr marL="914400" lvl="0" indent="0" algn="l" rtl="0">
              <a:spcBef>
                <a:spcPts val="1100"/>
              </a:spcBef>
              <a:spcAft>
                <a:spcPts val="0"/>
              </a:spcAft>
              <a:buNone/>
            </a:pPr>
            <a:endParaRPr sz="1600" dirty="0">
              <a:solidFill>
                <a:srgbClr val="000000"/>
              </a:solidFill>
              <a:latin typeface="Mulish Medium"/>
              <a:ea typeface="Mulish Medium"/>
              <a:cs typeface="Mulish Medium"/>
              <a:sym typeface="Mulish Medium"/>
            </a:endParaRPr>
          </a:p>
        </p:txBody>
      </p:sp>
      <p:sp>
        <p:nvSpPr>
          <p:cNvPr id="445" name="Google Shape;445;p61"/>
          <p:cNvSpPr txBox="1"/>
          <p:nvPr/>
        </p:nvSpPr>
        <p:spPr>
          <a:xfrm>
            <a:off x="3524275" y="255375"/>
            <a:ext cx="85521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Conclusion &amp; next steps</a:t>
            </a:r>
            <a:endParaRPr sz="4000" b="1" dirty="0">
              <a:solidFill>
                <a:srgbClr val="233F79"/>
              </a:solidFill>
              <a:latin typeface="Mulish"/>
              <a:ea typeface="Mulish"/>
              <a:cs typeface="Mulish"/>
              <a:sym typeface="Mulish"/>
            </a:endParaRPr>
          </a:p>
        </p:txBody>
      </p:sp>
    </p:spTree>
  </p:cSld>
  <p:clrMapOvr>
    <a:masterClrMapping/>
  </p:clrMapOvr>
</p:sld>
</file>

<file path=ppt/theme/theme1.xml><?xml version="1.0" encoding="utf-8"?>
<a:theme xmlns:a="http://schemas.openxmlformats.org/drawingml/2006/main" name="Office Theme">
  <a:themeElements>
    <a:clrScheme name="Custom 4">
      <a:dk1>
        <a:srgbClr val="000000"/>
      </a:dk1>
      <a:lt1>
        <a:srgbClr val="FFFFFF"/>
      </a:lt1>
      <a:dk2>
        <a:srgbClr val="44546A"/>
      </a:dk2>
      <a:lt2>
        <a:srgbClr val="E7E6E6"/>
      </a:lt2>
      <a:accent1>
        <a:srgbClr val="233F79"/>
      </a:accent1>
      <a:accent2>
        <a:srgbClr val="F05231"/>
      </a:accent2>
      <a:accent3>
        <a:srgbClr val="A5A5A5"/>
      </a:accent3>
      <a:accent4>
        <a:srgbClr val="FCCD00"/>
      </a:accent4>
      <a:accent5>
        <a:srgbClr val="05ABB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Custom 4">
      <a:dk1>
        <a:srgbClr val="000000"/>
      </a:dk1>
      <a:lt1>
        <a:srgbClr val="FFFFFF"/>
      </a:lt1>
      <a:dk2>
        <a:srgbClr val="44546A"/>
      </a:dk2>
      <a:lt2>
        <a:srgbClr val="E7E6E6"/>
      </a:lt2>
      <a:accent1>
        <a:srgbClr val="233F79"/>
      </a:accent1>
      <a:accent2>
        <a:srgbClr val="F05231"/>
      </a:accent2>
      <a:accent3>
        <a:srgbClr val="A5A5A5"/>
      </a:accent3>
      <a:accent4>
        <a:srgbClr val="FCCD00"/>
      </a:accent4>
      <a:accent5>
        <a:srgbClr val="05ABB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ustom 3">
      <a:dk1>
        <a:srgbClr val="424A55"/>
      </a:dk1>
      <a:lt1>
        <a:srgbClr val="FFFFFF"/>
      </a:lt1>
      <a:dk2>
        <a:srgbClr val="00A9E0"/>
      </a:dk2>
      <a:lt2>
        <a:srgbClr val="F1F2F1"/>
      </a:lt2>
      <a:accent1>
        <a:srgbClr val="0167B9"/>
      </a:accent1>
      <a:accent2>
        <a:srgbClr val="0067B9"/>
      </a:accent2>
      <a:accent3>
        <a:srgbClr val="654EA2"/>
      </a:accent3>
      <a:accent4>
        <a:srgbClr val="F05130"/>
      </a:accent4>
      <a:accent5>
        <a:srgbClr val="019A77"/>
      </a:accent5>
      <a:accent6>
        <a:srgbClr val="722157"/>
      </a:accent6>
      <a:hlink>
        <a:srgbClr val="1DA7DD"/>
      </a:hlink>
      <a:folHlink>
        <a:srgbClr val="1DA8D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257</TotalTime>
  <Words>737</Words>
  <Application>Microsoft Office PowerPoint</Application>
  <PresentationFormat>Breedbeeld</PresentationFormat>
  <Paragraphs>98</Paragraphs>
  <Slides>10</Slides>
  <Notes>10</Notes>
  <HiddenSlides>0</HiddenSlides>
  <MMClips>0</MMClips>
  <ScaleCrop>false</ScaleCrop>
  <HeadingPairs>
    <vt:vector size="6" baseType="variant">
      <vt:variant>
        <vt:lpstr>Gebruikte lettertypen</vt:lpstr>
      </vt:variant>
      <vt:variant>
        <vt:i4>10</vt:i4>
      </vt:variant>
      <vt:variant>
        <vt:lpstr>Thema</vt:lpstr>
      </vt:variant>
      <vt:variant>
        <vt:i4>3</vt:i4>
      </vt:variant>
      <vt:variant>
        <vt:lpstr>Diatitels</vt:lpstr>
      </vt:variant>
      <vt:variant>
        <vt:i4>10</vt:i4>
      </vt:variant>
    </vt:vector>
  </HeadingPairs>
  <TitlesOfParts>
    <vt:vector size="23" baseType="lpstr">
      <vt:lpstr>Arial</vt:lpstr>
      <vt:lpstr>Mulish Light</vt:lpstr>
      <vt:lpstr>Calibri</vt:lpstr>
      <vt:lpstr>Mulish SemiBold</vt:lpstr>
      <vt:lpstr>Mulish ExtraBold</vt:lpstr>
      <vt:lpstr>Oswald</vt:lpstr>
      <vt:lpstr>Mulish Medium</vt:lpstr>
      <vt:lpstr>Mulish Black</vt:lpstr>
      <vt:lpstr>Mulish</vt:lpstr>
      <vt:lpstr>Trebuchet MS</vt:lpstr>
      <vt:lpstr>Office Theme</vt:lpstr>
      <vt:lpstr>Office Theme</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David Op De Beeck (FOD VVVL - SPF SPSCAE)</cp:lastModifiedBy>
  <cp:revision>15</cp:revision>
  <dcterms:modified xsi:type="dcterms:W3CDTF">2024-09-27T17:21:09Z</dcterms:modified>
</cp:coreProperties>
</file>