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5"/>
  </p:notesMasterIdLst>
  <p:sldIdLst>
    <p:sldId id="264" r:id="rId2"/>
    <p:sldId id="263" r:id="rId3"/>
    <p:sldId id="262" r:id="rId4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8" autoAdjust="0"/>
    <p:restoredTop sz="94757" autoAdjust="0"/>
  </p:normalViewPr>
  <p:slideViewPr>
    <p:cSldViewPr snapToGrid="0" snapToObjects="1">
      <p:cViewPr varScale="1">
        <p:scale>
          <a:sx n="78" d="100"/>
          <a:sy n="78" d="100"/>
        </p:scale>
        <p:origin x="-193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AU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Museo 500"/>
                <a:cs typeface="Museo 500"/>
              </a:defRPr>
            </a:lvl1pPr>
          </a:lstStyle>
          <a:p>
            <a:r>
              <a:rPr lang="en-AU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Museo 300"/>
                <a:cs typeface="Museo 30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4038599" cy="500066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4648200" y="1428736"/>
            <a:ext cx="4038599" cy="5000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38598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AU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 b="0" i="0">
                <a:latin typeface="Museo 300"/>
                <a:cs typeface="Museo 300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690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0" r:id="rId1"/>
    <p:sldLayoutId id="2147483679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81" r:id="rId8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500"/>
          <a:ea typeface="Arial"/>
          <a:cs typeface="Museo 5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300"/>
          <a:ea typeface="Arial"/>
          <a:cs typeface="Museo 3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7284" y="2143116"/>
            <a:ext cx="7920916" cy="1470024"/>
          </a:xfrm>
        </p:spPr>
        <p:txBody>
          <a:bodyPr/>
          <a:lstStyle/>
          <a:p>
            <a:r>
              <a:rPr lang="en-US" dirty="0" smtClean="0"/>
              <a:t>| Has Interpretation | range expansion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Content Managers Advisory Group  </a:t>
            </a:r>
            <a:r>
              <a:rPr lang="en-US" dirty="0"/>
              <a:t>I</a:t>
            </a:r>
            <a:r>
              <a:rPr lang="en-US" dirty="0" smtClean="0"/>
              <a:t>nformational update</a:t>
            </a:r>
          </a:p>
          <a:p>
            <a:r>
              <a:rPr lang="en-US" dirty="0" smtClean="0"/>
              <a:t>20 September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670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| Has Interpretation | current range</a:t>
            </a:r>
            <a:endParaRPr lang="en-US" dirty="0"/>
          </a:p>
        </p:txBody>
      </p:sp>
      <p:pic>
        <p:nvPicPr>
          <p:cNvPr id="5" name="Picture 4" descr="Screen Shot 2016-09-20 at 5.08.0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662" y="1850601"/>
            <a:ext cx="6014631" cy="4693498"/>
          </a:xfrm>
          <a:prstGeom prst="rect">
            <a:avLst/>
          </a:prstGeom>
          <a:ln>
            <a:solidFill>
              <a:srgbClr val="3366FF"/>
            </a:solidFill>
          </a:ln>
        </p:spPr>
      </p:pic>
    </p:spTree>
    <p:extLst>
      <p:ext uri="{BB962C8B-B14F-4D97-AF65-F5344CB8AC3E}">
        <p14:creationId xmlns:p14="http://schemas.microsoft.com/office/powerpoint/2010/main" val="1001019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Expansion of range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8736"/>
            <a:ext cx="7797433" cy="500066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dirty="0" smtClean="0"/>
              <a:t>Addition of specific use case based | Qualifier value | sub hierarchies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Initial extension:</a:t>
            </a:r>
          </a:p>
          <a:p>
            <a:pPr lvl="2">
              <a:lnSpc>
                <a:spcPct val="120000"/>
              </a:lnSpc>
            </a:pPr>
            <a:r>
              <a:rPr lang="en-US" dirty="0" smtClean="0"/>
              <a:t>Subtypes of | Colors (qualifier value) |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Use case</a:t>
            </a:r>
          </a:p>
          <a:p>
            <a:pPr lvl="2">
              <a:lnSpc>
                <a:spcPct val="120000"/>
              </a:lnSpc>
            </a:pPr>
            <a:r>
              <a:rPr lang="en-US" dirty="0" smtClean="0"/>
              <a:t>The need for color values where the context was supplied by the observable e.g. color of urine, color of eyes</a:t>
            </a:r>
          </a:p>
          <a:p>
            <a:pPr>
              <a:lnSpc>
                <a:spcPct val="120000"/>
              </a:lnSpc>
            </a:pP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Will </a:t>
            </a:r>
            <a:r>
              <a:rPr lang="en-US" dirty="0" smtClean="0"/>
              <a:t>support defining of content in some cases.</a:t>
            </a:r>
          </a:p>
          <a:p>
            <a:pPr>
              <a:lnSpc>
                <a:spcPct val="120000"/>
              </a:lnSpc>
            </a:pPr>
            <a:endParaRPr lang="en-US" dirty="0"/>
          </a:p>
          <a:p>
            <a:pPr marL="129541" indent="0">
              <a:lnSpc>
                <a:spcPct val="12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254856"/>
      </p:ext>
    </p:extLst>
  </p:cSld>
  <p:clrMapOvr>
    <a:masterClrMapping/>
  </p:clrMapOvr>
</p:sld>
</file>

<file path=ppt/theme/theme1.xml><?xml version="1.0" encoding="utf-8"?>
<a:theme xmlns:a="http://schemas.openxmlformats.org/drawingml/2006/main" name="HAS_INTERPRETATION_RANGE_CHANGES_CMAGMeeting_20160920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HAS_INTERPRETATION_RANGE_CHANGES_CMAGMeeting_20160920.potx</Template>
  <TotalTime>508</TotalTime>
  <Words>81</Words>
  <Application>Microsoft Macintosh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HAS_INTERPRETATION_RANGE_CHANGES_CMAGMeeting_20160920</vt:lpstr>
      <vt:lpstr>| Has Interpretation | range expansion</vt:lpstr>
      <vt:lpstr>| Has Interpretation | current range</vt:lpstr>
      <vt:lpstr>Expansion of range</vt:lpstr>
    </vt:vector>
  </TitlesOfParts>
  <Manager/>
  <Company>IHTSDO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IHTSDO</dc:creator>
  <cp:keywords/>
  <dc:description/>
  <cp:lastModifiedBy>CATHERINE RICHARDSON</cp:lastModifiedBy>
  <cp:revision>28</cp:revision>
  <dcterms:modified xsi:type="dcterms:W3CDTF">2016-09-20T08:02:49Z</dcterms:modified>
  <cp:category/>
</cp:coreProperties>
</file>