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57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453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56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711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20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9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00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353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21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51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0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524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62FB1-BFB7-47F7-8C08-17DE2A41B648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F909C-CCF8-4BA4-8F9D-45482651C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719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SNOMED CT </a:t>
            </a:r>
            <a:br>
              <a:rPr lang="en-US" sz="4000" smtClean="0"/>
            </a:br>
            <a:r>
              <a:rPr lang="en-US" sz="4000" smtClean="0"/>
              <a:t>Mental and Behavioural Health CRG</a:t>
            </a:r>
            <a:endParaRPr lang="en-US" sz="40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March 5,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154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Agenda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SNOMED Overview</a:t>
            </a:r>
          </a:p>
          <a:p>
            <a:pPr lvl="1"/>
            <a:r>
              <a:rPr lang="en-US" smtClean="0"/>
              <a:t>IHTSDO Browser</a:t>
            </a:r>
          </a:p>
          <a:p>
            <a:r>
              <a:rPr lang="en-US" smtClean="0"/>
              <a:t>MH Observables</a:t>
            </a:r>
          </a:p>
          <a:p>
            <a:pPr lvl="1"/>
            <a:r>
              <a:rPr lang="en-US" smtClean="0"/>
              <a:t>Overview</a:t>
            </a:r>
          </a:p>
          <a:p>
            <a:pPr lvl="1"/>
            <a:r>
              <a:rPr lang="en-US" smtClean="0"/>
              <a:t>Goal - identify sub-hierarchies relevant to MH</a:t>
            </a:r>
          </a:p>
          <a:p>
            <a:r>
              <a:rPr lang="en-US" smtClean="0"/>
              <a:t>MH Clinical Findings</a:t>
            </a:r>
          </a:p>
          <a:p>
            <a:pPr lvl="1"/>
            <a:endParaRPr lang="en-US" smtClean="0"/>
          </a:p>
          <a:p>
            <a:r>
              <a:rPr lang="en-US" smtClean="0">
                <a:solidFill>
                  <a:schemeClr val="bg1">
                    <a:lumMod val="75000"/>
                  </a:schemeClr>
                </a:solidFill>
              </a:rPr>
              <a:t>Examples of SNOMED CT Review/Analysis</a:t>
            </a:r>
            <a:endParaRPr lang="en-US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4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34" y="425675"/>
            <a:ext cx="8372034" cy="60645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3645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Observables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8215" y="1557324"/>
            <a:ext cx="5725257" cy="4824059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726830" y="1557324"/>
            <a:ext cx="4572000" cy="45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smtClean="0"/>
              <a:t>Nervous System</a:t>
            </a:r>
            <a:endParaRPr lang="en-US" sz="3000"/>
          </a:p>
        </p:txBody>
      </p:sp>
    </p:spTree>
    <p:extLst>
      <p:ext uri="{BB962C8B-B14F-4D97-AF65-F5344CB8AC3E}">
        <p14:creationId xmlns:p14="http://schemas.microsoft.com/office/powerpoint/2010/main" val="221401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165346" y="560510"/>
            <a:ext cx="8829675" cy="60864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65346" y="560510"/>
            <a:ext cx="6185023" cy="1569660"/>
          </a:xfrm>
          <a:prstGeom prst="rect">
            <a:avLst/>
          </a:prstGeom>
          <a:solidFill>
            <a:srgbClr val="F8F8F8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000" smtClean="0"/>
              <a:t>One approach to visualizing concepts in SNOMED CT subhierarchies</a:t>
            </a:r>
          </a:p>
          <a:p>
            <a:endParaRPr lang="en-US"/>
          </a:p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39562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Emotion – EHR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123" y="1563566"/>
            <a:ext cx="5210175" cy="2933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698" y="1027906"/>
            <a:ext cx="39909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72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44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SNOMED CT  Mental and Behavioural Health CRG</vt:lpstr>
      <vt:lpstr>Agenda</vt:lpstr>
      <vt:lpstr>PowerPoint Presentation</vt:lpstr>
      <vt:lpstr>Observables</vt:lpstr>
      <vt:lpstr>PowerPoint Presentation</vt:lpstr>
      <vt:lpstr>Emotion – EHR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SNOMED CT  MABH CRG</dc:title>
  <dc:creator>Piper Ranallo</dc:creator>
  <cp:lastModifiedBy>Piper Ranallo</cp:lastModifiedBy>
  <cp:revision>7</cp:revision>
  <dcterms:created xsi:type="dcterms:W3CDTF">2018-03-05T16:19:48Z</dcterms:created>
  <dcterms:modified xsi:type="dcterms:W3CDTF">2018-03-09T17:28:20Z</dcterms:modified>
</cp:coreProperties>
</file>