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3"/>
  </p:notesMasterIdLst>
  <p:sldIdLst>
    <p:sldId id="263" r:id="rId2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78" autoAdjust="0"/>
    <p:restoredTop sz="94757" autoAdjust="0"/>
  </p:normalViewPr>
  <p:slideViewPr>
    <p:cSldViewPr snapToGrid="0" snapToObjects="1">
      <p:cViewPr>
        <p:scale>
          <a:sx n="70" d="100"/>
          <a:sy n="70" d="100"/>
        </p:scale>
        <p:origin x="-133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Museo 500"/>
                <a:cs typeface="Museo 500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Museo 300"/>
                <a:cs typeface="Museo 30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52" r:id="rId3"/>
    <p:sldLayoutId id="2147483653" r:id="rId4"/>
    <p:sldLayoutId id="2147483654" r:id="rId5"/>
    <p:sldLayoutId id="2147483655" r:id="rId6"/>
    <p:sldLayoutId id="2147483656" r:id="rId7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029515"/>
          </a:xfrm>
        </p:spPr>
        <p:txBody>
          <a:bodyPr/>
          <a:lstStyle/>
          <a:p>
            <a:pPr marL="129541" indent="0">
              <a:buNone/>
            </a:pPr>
            <a:r>
              <a:rPr lang="en-US" dirty="0" smtClean="0"/>
              <a:t>Provide a platform for sharing experiences and expertise of mapping and linkages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Exploring methods of automated mapping from SNOMED CT to ICD-10-PCS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How the Netherlands are using the SNOMED CT to ICD-10 map</a:t>
            </a:r>
          </a:p>
          <a:p>
            <a:pPr marL="129541" indent="0">
              <a:buNone/>
            </a:pPr>
            <a:r>
              <a:rPr lang="en-US" dirty="0" smtClean="0"/>
              <a:t>Support the work of the content mapping service team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Report on the content mapping service collaborative </a:t>
            </a:r>
            <a:r>
              <a:rPr lang="en-US" dirty="0" smtClean="0"/>
              <a:t>work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Reviewing map tooling enhancements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Spent some time discussing whether Members are using the SNOMED CT to IC-10 map and if </a:t>
            </a:r>
            <a:r>
              <a:rPr lang="en-US" dirty="0" smtClean="0"/>
              <a:t>so how is it </a:t>
            </a:r>
            <a:r>
              <a:rPr lang="en-US" dirty="0" smtClean="0"/>
              <a:t>being used. Also what other maps </a:t>
            </a:r>
            <a:r>
              <a:rPr lang="en-US" dirty="0" smtClean="0"/>
              <a:t>are Members using?</a:t>
            </a:r>
            <a:endParaRPr lang="en-US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Providing </a:t>
            </a:r>
            <a:r>
              <a:rPr lang="en-US" dirty="0"/>
              <a:t>f</a:t>
            </a:r>
            <a:r>
              <a:rPr lang="en-US" dirty="0" smtClean="0"/>
              <a:t>eedback </a:t>
            </a:r>
            <a:r>
              <a:rPr lang="en-US" dirty="0" smtClean="0"/>
              <a:t>to the content mapping team on </a:t>
            </a:r>
            <a:r>
              <a:rPr lang="en-US" dirty="0" smtClean="0"/>
              <a:t>the </a:t>
            </a:r>
            <a:r>
              <a:rPr lang="en-US" dirty="0" smtClean="0"/>
              <a:t>challenges that are emerging when mapping </a:t>
            </a:r>
            <a:r>
              <a:rPr lang="en-US" dirty="0" err="1" smtClean="0"/>
              <a:t>Orphanet</a:t>
            </a:r>
            <a:r>
              <a:rPr lang="en-US" dirty="0" smtClean="0"/>
              <a:t> </a:t>
            </a:r>
            <a:r>
              <a:rPr lang="en-US" smtClean="0"/>
              <a:t>content </a:t>
            </a:r>
            <a:r>
              <a:rPr lang="en-US" smtClean="0"/>
              <a:t>within </a:t>
            </a:r>
            <a:r>
              <a:rPr lang="en-US" dirty="0" smtClean="0"/>
              <a:t>SNOMED CT to ICD-10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SIG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019756"/>
      </p:ext>
    </p:extLst>
  </p:cSld>
  <p:clrMapOvr>
    <a:masterClrMapping/>
  </p:clrMapOvr>
</p:sld>
</file>

<file path=ppt/theme/theme1.xml><?xml version="1.0" encoding="utf-8"?>
<a:theme xmlns:a="http://schemas.openxmlformats.org/drawingml/2006/main" name="IHTSDO_April WGs_Template_2016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IHTSDO_April WGs_Template_2016</Template>
  <TotalTime>27</TotalTime>
  <Words>109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IHTSDO_April WGs_Template_2016</vt:lpstr>
      <vt:lpstr>Mapping SIG</vt:lpstr>
    </vt:vector>
  </TitlesOfParts>
  <Company>Health &amp; Social Care Information Centre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habr2</dc:creator>
  <cp:lastModifiedBy>habr2</cp:lastModifiedBy>
  <cp:revision>7</cp:revision>
  <dcterms:created xsi:type="dcterms:W3CDTF">2016-04-20T08:49:03Z</dcterms:created>
  <dcterms:modified xsi:type="dcterms:W3CDTF">2016-04-20T09:38:27Z</dcterms:modified>
</cp:coreProperties>
</file>