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96" r:id="rId2"/>
    <p:sldId id="297" r:id="rId3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A0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24880" autoAdjust="0"/>
    <p:restoredTop sz="86447" autoAdjust="0"/>
  </p:normalViewPr>
  <p:slideViewPr>
    <p:cSldViewPr snapToGrid="0" snapToObjects="1">
      <p:cViewPr>
        <p:scale>
          <a:sx n="70" d="100"/>
          <a:sy n="70" d="100"/>
        </p:scale>
        <p:origin x="-1884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8" d="100"/>
          <a:sy n="58" d="100"/>
        </p:scale>
        <p:origin x="-1344" y="-77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pPr/>
              <a:t>10/08/2014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Purpose - following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5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10-08-2014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10-08-2014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10-08-2014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 smtClean="0"/>
              <a:t>www.ihtsdo.org</a:t>
            </a:r>
            <a:endParaRPr lang="da-DK" dirty="0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da-DK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8/10/2014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0A0"/>
                </a:solidFill>
              </a:rPr>
              <a:t>October Face to Face – suggested agenda items – for discussion at August Meeting</a:t>
            </a:r>
            <a:endParaRPr lang="en-US" b="1" dirty="0">
              <a:solidFill>
                <a:srgbClr val="005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0874"/>
            <a:ext cx="8610600" cy="499092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Monday 10/27 Q1-Q2  Surinam room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Purpose </a:t>
            </a:r>
            <a:r>
              <a:rPr lang="en-US" dirty="0" smtClean="0"/>
              <a:t>and scope of group (following revision of TOR)?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How </a:t>
            </a:r>
            <a:r>
              <a:rPr lang="en-US" dirty="0" smtClean="0"/>
              <a:t>can we as a group advise and support the meaningful use of SNOMED CT and associated maps?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Discuss/advise </a:t>
            </a:r>
            <a:r>
              <a:rPr lang="en-US" dirty="0" smtClean="0"/>
              <a:t>on the principles of quality assurance and validation rules for mapping products in member countries?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Update </a:t>
            </a:r>
            <a:r>
              <a:rPr lang="en-US" dirty="0" smtClean="0"/>
              <a:t>of MST activities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Demonstration </a:t>
            </a:r>
            <a:r>
              <a:rPr lang="en-US" dirty="0" smtClean="0"/>
              <a:t>of new mapping tool?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Quality </a:t>
            </a:r>
            <a:r>
              <a:rPr lang="en-US" dirty="0"/>
              <a:t>Metrics – </a:t>
            </a:r>
            <a:r>
              <a:rPr lang="en-US" dirty="0" smtClean="0"/>
              <a:t>MST/members</a:t>
            </a:r>
          </a:p>
          <a:p>
            <a:pPr marL="514350" indent="-514350">
              <a:buAutoNum type="arabicPeriod" startAt="6"/>
              <a:defRPr/>
            </a:pPr>
            <a:r>
              <a:rPr lang="en-US" dirty="0"/>
              <a:t>Engagement with other committees </a:t>
            </a:r>
            <a:r>
              <a:rPr lang="en-US"/>
              <a:t>and </a:t>
            </a:r>
            <a:r>
              <a:rPr lang="en-US" smtClean="0"/>
              <a:t>groups</a:t>
            </a:r>
            <a:endParaRPr lang="en-US" dirty="0"/>
          </a:p>
          <a:p>
            <a:pPr marL="514350" indent="-514350">
              <a:buAutoNum type="arabicPeriod" startAt="6"/>
              <a:defRPr/>
            </a:pPr>
            <a:r>
              <a:rPr lang="en-US" smtClean="0"/>
              <a:t>Draft </a:t>
            </a:r>
            <a:r>
              <a:rPr lang="en-US" dirty="0"/>
              <a:t>work plan for group for 2015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sz="2000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6557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50A0"/>
                </a:solidFill>
              </a:rPr>
              <a:t>October Face to Face – suggested agenda items – for discussion at August Meeting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10/27 Q3 Indonesia room  Joint with </a:t>
            </a:r>
            <a:r>
              <a:rPr lang="en-US" dirty="0" err="1" smtClean="0"/>
              <a:t>ImpSIG</a:t>
            </a:r>
            <a:endParaRPr lang="en-US" dirty="0" smtClean="0"/>
          </a:p>
          <a:p>
            <a:pPr marL="514350" indent="-514350">
              <a:buAutoNum type="arabicPeriod" startAt="6"/>
              <a:defRPr/>
            </a:pPr>
            <a:endParaRPr lang="en-US" dirty="0" smtClean="0"/>
          </a:p>
          <a:p>
            <a:pPr marL="514350" indent="-514350">
              <a:buAutoNum type="arabicPeriod" startAt="6"/>
              <a:defRPr/>
            </a:pPr>
            <a:endParaRPr lang="en-US" dirty="0" smtClean="0"/>
          </a:p>
          <a:p>
            <a:pPr marL="0" indent="0">
              <a:buNone/>
              <a:defRPr/>
            </a:pPr>
            <a:r>
              <a:rPr lang="en-US" dirty="0" smtClean="0"/>
              <a:t>10/27 Q4 Indonesia room Joint </a:t>
            </a:r>
            <a:r>
              <a:rPr lang="en-US" dirty="0" err="1" smtClean="0"/>
              <a:t>ImpSIG</a:t>
            </a:r>
            <a:r>
              <a:rPr lang="en-US" dirty="0" smtClean="0"/>
              <a:t>, EC&amp;E project</a:t>
            </a:r>
            <a:endParaRPr lang="en-US" dirty="0" smtClean="0"/>
          </a:p>
          <a:p>
            <a:pPr marL="514350" indent="-514350">
              <a:buAutoNum type="arabicPeriod" startAt="6"/>
              <a:defRPr/>
            </a:pPr>
            <a:endParaRPr lang="en-US" sz="1400" dirty="0" smtClean="0"/>
          </a:p>
          <a:p>
            <a:pPr marL="514350" indent="-514350">
              <a:buAutoNum type="arabicPeriod" startAt="6"/>
              <a:defRPr/>
            </a:pPr>
            <a:r>
              <a:rPr lang="en-US" dirty="0" smtClean="0"/>
              <a:t>Other </a:t>
            </a:r>
            <a:r>
              <a:rPr lang="en-US" dirty="0"/>
              <a:t>suggestions?</a:t>
            </a:r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6121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4148</TotalTime>
  <Words>130</Words>
  <Application>Microsoft Office PowerPoint</Application>
  <PresentationFormat>On-screen Show 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Ihtsdo_PptTemplate_2012</vt:lpstr>
      <vt:lpstr>October Face to Face – suggested agenda items – for discussion at August Meeting</vt:lpstr>
      <vt:lpstr>October Face to Face – suggested agenda items – for discussion at August Meeting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</dc:title>
  <dc:creator>David Markwell</dc:creator>
  <cp:lastModifiedBy>Administrator</cp:lastModifiedBy>
  <cp:revision>115</cp:revision>
  <cp:lastPrinted>2012-02-08T14:59:06Z</cp:lastPrinted>
  <dcterms:created xsi:type="dcterms:W3CDTF">2013-10-05T20:55:24Z</dcterms:created>
  <dcterms:modified xsi:type="dcterms:W3CDTF">2014-08-10T14:47:16Z</dcterms:modified>
</cp:coreProperties>
</file>