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3" r:id="rId4"/>
    <p:sldMasterId id="2147483684" r:id="rId5"/>
    <p:sldMasterId id="2147483685"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Lst>
  <p:sldSz cy="6858000" cx="12192000"/>
  <p:notesSz cx="6858000" cy="9144000"/>
  <p:embeddedFontLst>
    <p:embeddedFont>
      <p:font typeface="Mulish"/>
      <p:regular r:id="rId17"/>
      <p:bold r:id="rId18"/>
      <p:italic r:id="rId19"/>
      <p:boldItalic r:id="rId20"/>
    </p:embeddedFont>
    <p:embeddedFont>
      <p:font typeface="Mulish ExtraBold"/>
      <p:bold r:id="rId21"/>
      <p:boldItalic r:id="rId22"/>
    </p:embeddedFont>
    <p:embeddedFont>
      <p:font typeface="Mulish SemiBold"/>
      <p:regular r:id="rId23"/>
      <p:bold r:id="rId24"/>
      <p:italic r:id="rId25"/>
      <p:boldItalic r:id="rId26"/>
    </p:embeddedFont>
    <p:embeddedFont>
      <p:font typeface="Mulish Black"/>
      <p:bold r:id="rId27"/>
      <p:boldItalic r:id="rId28"/>
    </p:embeddedFont>
    <p:embeddedFont>
      <p:font typeface="Mulish Light"/>
      <p:regular r:id="rId29"/>
      <p:bold r:id="rId30"/>
      <p:italic r:id="rId31"/>
      <p:boldItalic r:id="rId32"/>
    </p:embeddedFont>
    <p:embeddedFont>
      <p:font typeface="Mulish Medium"/>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216">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Mulish-boldItalic.fntdata"/><Relationship Id="rId22" Type="http://schemas.openxmlformats.org/officeDocument/2006/relationships/font" Target="fonts/MulishExtraBold-boldItalic.fntdata"/><Relationship Id="rId21" Type="http://schemas.openxmlformats.org/officeDocument/2006/relationships/font" Target="fonts/MulishExtraBold-bold.fntdata"/><Relationship Id="rId24" Type="http://schemas.openxmlformats.org/officeDocument/2006/relationships/font" Target="fonts/MulishSemiBold-bold.fntdata"/><Relationship Id="rId23" Type="http://schemas.openxmlformats.org/officeDocument/2006/relationships/font" Target="fonts/MulishSemiBold-regular.fntdata"/><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26" Type="http://schemas.openxmlformats.org/officeDocument/2006/relationships/font" Target="fonts/MulishSemiBold-boldItalic.fntdata"/><Relationship Id="rId25" Type="http://schemas.openxmlformats.org/officeDocument/2006/relationships/font" Target="fonts/MulishSemiBold-italic.fntdata"/><Relationship Id="rId28" Type="http://schemas.openxmlformats.org/officeDocument/2006/relationships/font" Target="fonts/MulishBlack-boldItalic.fntdata"/><Relationship Id="rId27" Type="http://schemas.openxmlformats.org/officeDocument/2006/relationships/font" Target="fonts/MulishBlack-bold.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29" Type="http://schemas.openxmlformats.org/officeDocument/2006/relationships/font" Target="fonts/MulishLight-regular.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MulishLight-italic.fntdata"/><Relationship Id="rId30" Type="http://schemas.openxmlformats.org/officeDocument/2006/relationships/font" Target="fonts/MulishLight-bold.fntdata"/><Relationship Id="rId11" Type="http://schemas.openxmlformats.org/officeDocument/2006/relationships/slide" Target="slides/slide4.xml"/><Relationship Id="rId33" Type="http://schemas.openxmlformats.org/officeDocument/2006/relationships/font" Target="fonts/MulishMedium-regular.fntdata"/><Relationship Id="rId10" Type="http://schemas.openxmlformats.org/officeDocument/2006/relationships/slide" Target="slides/slide3.xml"/><Relationship Id="rId32" Type="http://schemas.openxmlformats.org/officeDocument/2006/relationships/font" Target="fonts/MulishLight-boldItalic.fntdata"/><Relationship Id="rId13" Type="http://schemas.openxmlformats.org/officeDocument/2006/relationships/slide" Target="slides/slide6.xml"/><Relationship Id="rId35" Type="http://schemas.openxmlformats.org/officeDocument/2006/relationships/font" Target="fonts/MulishMedium-italic.fntdata"/><Relationship Id="rId12" Type="http://schemas.openxmlformats.org/officeDocument/2006/relationships/slide" Target="slides/slide5.xml"/><Relationship Id="rId34" Type="http://schemas.openxmlformats.org/officeDocument/2006/relationships/font" Target="fonts/MulishMedium-bold.fntdata"/><Relationship Id="rId15" Type="http://schemas.openxmlformats.org/officeDocument/2006/relationships/slide" Target="slides/slide8.xml"/><Relationship Id="rId14" Type="http://schemas.openxmlformats.org/officeDocument/2006/relationships/slide" Target="slides/slide7.xml"/><Relationship Id="rId36" Type="http://schemas.openxmlformats.org/officeDocument/2006/relationships/font" Target="fonts/MulishMedium-boldItalic.fntdata"/><Relationship Id="rId17" Type="http://schemas.openxmlformats.org/officeDocument/2006/relationships/font" Target="fonts/Mulish-regular.fntdata"/><Relationship Id="rId16" Type="http://schemas.openxmlformats.org/officeDocument/2006/relationships/slide" Target="slides/slide9.xml"/><Relationship Id="rId19" Type="http://schemas.openxmlformats.org/officeDocument/2006/relationships/font" Target="fonts/Mulish-italic.fntdata"/><Relationship Id="rId18" Type="http://schemas.openxmlformats.org/officeDocument/2006/relationships/font" Target="fonts/Mulish-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304a59e8bb9_0_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68" name="Google Shape;268;g304a59e8bb9_0_4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9" name="Google Shape;269;g304a59e8bb9_0_4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2cbef6e286e_0_10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latin typeface="Arial"/>
              <a:ea typeface="Arial"/>
              <a:cs typeface="Arial"/>
              <a:sym typeface="Arial"/>
            </a:endParaRPr>
          </a:p>
        </p:txBody>
      </p:sp>
      <p:sp>
        <p:nvSpPr>
          <p:cNvPr id="278" name="Google Shape;278;g2cbef6e286e_0_10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2fd7cd1d03d_0_3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latin typeface="Arial"/>
              <a:ea typeface="Arial"/>
              <a:cs typeface="Arial"/>
              <a:sym typeface="Arial"/>
            </a:endParaRPr>
          </a:p>
        </p:txBody>
      </p:sp>
      <p:sp>
        <p:nvSpPr>
          <p:cNvPr id="286" name="Google Shape;286;g2fd7cd1d03d_0_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304a59e8bb9_0_5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latin typeface="Arial"/>
              <a:ea typeface="Arial"/>
              <a:cs typeface="Arial"/>
              <a:sym typeface="Arial"/>
            </a:endParaRPr>
          </a:p>
        </p:txBody>
      </p:sp>
      <p:sp>
        <p:nvSpPr>
          <p:cNvPr id="294" name="Google Shape;294;g304a59e8bb9_0_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304a59e8bb9_0_6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latin typeface="Arial"/>
              <a:ea typeface="Arial"/>
              <a:cs typeface="Arial"/>
              <a:sym typeface="Arial"/>
            </a:endParaRPr>
          </a:p>
        </p:txBody>
      </p:sp>
      <p:sp>
        <p:nvSpPr>
          <p:cNvPr id="301" name="Google Shape;301;g304a59e8bb9_0_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304a59e8bb9_0_6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latin typeface="Arial"/>
              <a:ea typeface="Arial"/>
              <a:cs typeface="Arial"/>
              <a:sym typeface="Arial"/>
            </a:endParaRPr>
          </a:p>
        </p:txBody>
      </p:sp>
      <p:sp>
        <p:nvSpPr>
          <p:cNvPr id="307" name="Google Shape;307;g304a59e8bb9_0_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30c7e64ffa7_0_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latin typeface="Arial"/>
              <a:ea typeface="Arial"/>
              <a:cs typeface="Arial"/>
              <a:sym typeface="Arial"/>
            </a:endParaRPr>
          </a:p>
        </p:txBody>
      </p:sp>
      <p:sp>
        <p:nvSpPr>
          <p:cNvPr id="313" name="Google Shape;313;g30c7e64ffa7_0_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2cbef6e286e_0_110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latin typeface="Arial"/>
              <a:ea typeface="Arial"/>
              <a:cs typeface="Arial"/>
              <a:sym typeface="Arial"/>
            </a:endParaRPr>
          </a:p>
        </p:txBody>
      </p:sp>
      <p:sp>
        <p:nvSpPr>
          <p:cNvPr id="318" name="Google Shape;318;g2cbef6e286e_0_11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2fd7cd1d03d_0_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5" name="Google Shape;325;g2fd7cd1d03d_0_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10.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10.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0.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 Id="rId3" Type="http://schemas.openxmlformats.org/officeDocument/2006/relationships/image" Target="../media/image2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hyperlink" Target="http://snomedexpo.org" TargetMode="Externa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1_Blank">
    <p:spTree>
      <p:nvGrpSpPr>
        <p:cNvPr id="15" name="Shape 15"/>
        <p:cNvGrpSpPr/>
        <p:nvPr/>
      </p:nvGrpSpPr>
      <p:grpSpPr>
        <a:xfrm>
          <a:off x="0" y="0"/>
          <a:ext cx="0" cy="0"/>
          <a:chOff x="0" y="0"/>
          <a:chExt cx="0" cy="0"/>
        </a:xfrm>
      </p:grpSpPr>
      <p:sp>
        <p:nvSpPr>
          <p:cNvPr id="16" name="Google Shape;16;p2"/>
          <p:cNvSpPr/>
          <p:nvPr/>
        </p:nvSpPr>
        <p:spPr>
          <a:xfrm>
            <a:off x="13231947" y="6084143"/>
            <a:ext cx="901148" cy="93427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Calibri"/>
              <a:buNone/>
            </a:pPr>
            <a:r>
              <a:t/>
            </a:r>
            <a:endParaRPr b="0" i="0" sz="1400" u="none" cap="none" strike="noStrike">
              <a:solidFill>
                <a:schemeClr val="lt1"/>
              </a:solidFill>
              <a:latin typeface="Arial"/>
              <a:ea typeface="Arial"/>
              <a:cs typeface="Arial"/>
              <a:sym typeface="Arial"/>
            </a:endParaRPr>
          </a:p>
        </p:txBody>
      </p:sp>
      <p:sp>
        <p:nvSpPr>
          <p:cNvPr id="17" name="Google Shape;17;p2"/>
          <p:cNvSpPr/>
          <p:nvPr>
            <p:ph idx="2" type="pic"/>
          </p:nvPr>
        </p:nvSpPr>
        <p:spPr>
          <a:xfrm>
            <a:off x="13231947" y="6104022"/>
            <a:ext cx="901148" cy="901148"/>
          </a:xfrm>
          <a:prstGeom prst="rect">
            <a:avLst/>
          </a:prstGeom>
          <a:noFill/>
          <a:ln>
            <a:noFill/>
          </a:ln>
        </p:spPr>
      </p:sp>
      <p:sp>
        <p:nvSpPr>
          <p:cNvPr id="18" name="Google Shape;18;p2"/>
          <p:cNvSpPr/>
          <p:nvPr/>
        </p:nvSpPr>
        <p:spPr>
          <a:xfrm>
            <a:off x="13384347" y="6256422"/>
            <a:ext cx="901148" cy="901148"/>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 name="Google Shape;19;p2"/>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accent1"/>
              </a:solidFill>
              <a:latin typeface="Arial"/>
              <a:ea typeface="Arial"/>
              <a:cs typeface="Arial"/>
              <a:sym typeface="Arial"/>
            </a:endParaRPr>
          </a:p>
        </p:txBody>
      </p:sp>
      <p:sp>
        <p:nvSpPr>
          <p:cNvPr id="20" name="Google Shape;20;p2"/>
          <p:cNvSpPr/>
          <p:nvPr>
            <p:ph idx="3" type="pic"/>
          </p:nvPr>
        </p:nvSpPr>
        <p:spPr>
          <a:xfrm>
            <a:off x="-7" y="-8"/>
            <a:ext cx="918000" cy="918000"/>
          </a:xfrm>
          <a:prstGeom prst="rect">
            <a:avLst/>
          </a:prstGeom>
          <a:noFill/>
          <a:ln>
            <a:noFill/>
          </a:ln>
        </p:spPr>
      </p:sp>
      <p:sp>
        <p:nvSpPr>
          <p:cNvPr id="21" name="Google Shape;21;p2"/>
          <p:cNvSpPr txBox="1"/>
          <p:nvPr/>
        </p:nvSpPr>
        <p:spPr>
          <a:xfrm>
            <a:off x="353116" y="6130124"/>
            <a:ext cx="573600" cy="421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fld id="{00000000-1234-1234-1234-123412341234}" type="slidenum">
              <a:rPr b="0" i="0" lang="en-US" sz="1400" u="none" cap="none" strike="noStrike">
                <a:solidFill>
                  <a:schemeClr val="dk1"/>
                </a:solidFill>
                <a:latin typeface="Arial"/>
                <a:ea typeface="Arial"/>
                <a:cs typeface="Arial"/>
                <a:sym typeface="Arial"/>
              </a:rPr>
              <a:t>‹#›</a:t>
            </a:fld>
            <a:endParaRPr b="0" i="0" sz="1400" u="none" cap="none" strike="noStrike">
              <a:solidFill>
                <a:schemeClr val="dk1"/>
              </a:solidFill>
              <a:latin typeface="Arial"/>
              <a:ea typeface="Arial"/>
              <a:cs typeface="Arial"/>
              <a:sym typeface="Arial"/>
            </a:endParaRPr>
          </a:p>
        </p:txBody>
      </p:sp>
      <p:pic>
        <p:nvPicPr>
          <p:cNvPr id="22" name="Google Shape;22;p2"/>
          <p:cNvPicPr preferRelativeResize="0"/>
          <p:nvPr/>
        </p:nvPicPr>
        <p:blipFill rotWithShape="1">
          <a:blip r:embed="rId2">
            <a:alphaModFix/>
          </a:blip>
          <a:srcRect b="0" l="0" r="55744" t="0"/>
          <a:stretch/>
        </p:blipFill>
        <p:spPr>
          <a:xfrm>
            <a:off x="11376975" y="0"/>
            <a:ext cx="815025" cy="81925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Slide">
  <p:cSld name="6_Title Slide">
    <p:spTree>
      <p:nvGrpSpPr>
        <p:cNvPr id="88" name="Shape 88"/>
        <p:cNvGrpSpPr/>
        <p:nvPr/>
      </p:nvGrpSpPr>
      <p:grpSpPr>
        <a:xfrm>
          <a:off x="0" y="0"/>
          <a:ext cx="0" cy="0"/>
          <a:chOff x="0" y="0"/>
          <a:chExt cx="0" cy="0"/>
        </a:xfrm>
      </p:grpSpPr>
      <p:sp>
        <p:nvSpPr>
          <p:cNvPr id="89" name="Google Shape;89;p11"/>
          <p:cNvSpPr/>
          <p:nvPr>
            <p:ph idx="2" type="pic"/>
          </p:nvPr>
        </p:nvSpPr>
        <p:spPr>
          <a:xfrm>
            <a:off x="1035855" y="1232115"/>
            <a:ext cx="4031545" cy="4425186"/>
          </a:xfrm>
          <a:prstGeom prst="rect">
            <a:avLst/>
          </a:prstGeom>
          <a:solidFill>
            <a:srgbClr val="BFBFBF"/>
          </a:solidFill>
          <a:ln>
            <a:noFill/>
          </a:ln>
        </p:spPr>
      </p:sp>
      <p:sp>
        <p:nvSpPr>
          <p:cNvPr id="90" name="Google Shape;90;p11"/>
          <p:cNvSpPr txBox="1"/>
          <p:nvPr/>
        </p:nvSpPr>
        <p:spPr>
          <a:xfrm>
            <a:off x="11305816" y="6079874"/>
            <a:ext cx="573600" cy="421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fld id="{00000000-1234-1234-1234-123412341234}" type="slidenum">
              <a:rPr b="0" i="0" lang="en-US" sz="1400" u="none" cap="none" strike="noStrike">
                <a:solidFill>
                  <a:schemeClr val="dk1"/>
                </a:solidFill>
                <a:latin typeface="Arial"/>
                <a:ea typeface="Arial"/>
                <a:cs typeface="Arial"/>
                <a:sym typeface="Arial"/>
              </a:rPr>
              <a:t>‹#›</a:t>
            </a:fld>
            <a:endParaRPr b="0" i="0" sz="1400" u="none" cap="none" strike="noStrike">
              <a:solidFill>
                <a:schemeClr val="dk1"/>
              </a:solidFill>
              <a:latin typeface="Arial"/>
              <a:ea typeface="Arial"/>
              <a:cs typeface="Arial"/>
              <a:sym typeface="Arial"/>
            </a:endParaRPr>
          </a:p>
        </p:txBody>
      </p:sp>
      <p:pic>
        <p:nvPicPr>
          <p:cNvPr id="91" name="Google Shape;91;p11"/>
          <p:cNvPicPr preferRelativeResize="0"/>
          <p:nvPr/>
        </p:nvPicPr>
        <p:blipFill rotWithShape="1">
          <a:blip r:embed="rId2">
            <a:alphaModFix/>
          </a:blip>
          <a:srcRect b="0" l="0" r="55744" t="0"/>
          <a:stretch/>
        </p:blipFill>
        <p:spPr>
          <a:xfrm>
            <a:off x="11376975" y="0"/>
            <a:ext cx="815025" cy="81925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Custom Layout">
  <p:cSld name="15_Custom Layout">
    <p:spTree>
      <p:nvGrpSpPr>
        <p:cNvPr id="92" name="Shape 92"/>
        <p:cNvGrpSpPr/>
        <p:nvPr/>
      </p:nvGrpSpPr>
      <p:grpSpPr>
        <a:xfrm>
          <a:off x="0" y="0"/>
          <a:ext cx="0" cy="0"/>
          <a:chOff x="0" y="0"/>
          <a:chExt cx="0" cy="0"/>
        </a:xfrm>
      </p:grpSpPr>
      <p:sp>
        <p:nvSpPr>
          <p:cNvPr id="93" name="Google Shape;93;p12"/>
          <p:cNvSpPr/>
          <p:nvPr>
            <p:ph idx="2" type="pic"/>
          </p:nvPr>
        </p:nvSpPr>
        <p:spPr>
          <a:xfrm>
            <a:off x="5559460" y="0"/>
            <a:ext cx="6984283" cy="6858000"/>
          </a:xfrm>
          <a:prstGeom prst="rect">
            <a:avLst/>
          </a:prstGeom>
          <a:solidFill>
            <a:srgbClr val="BFBFBF"/>
          </a:solidFill>
          <a:ln>
            <a:noFill/>
          </a:ln>
        </p:spPr>
      </p:sp>
      <p:sp>
        <p:nvSpPr>
          <p:cNvPr id="94" name="Google Shape;94;p12"/>
          <p:cNvSpPr txBox="1"/>
          <p:nvPr/>
        </p:nvSpPr>
        <p:spPr>
          <a:xfrm>
            <a:off x="353116" y="6130124"/>
            <a:ext cx="573600" cy="421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fld id="{00000000-1234-1234-1234-123412341234}" type="slidenum">
              <a:rPr b="0" i="0" lang="en-US" sz="1400" u="none" cap="none" strike="noStrike">
                <a:solidFill>
                  <a:schemeClr val="dk1"/>
                </a:solidFill>
                <a:latin typeface="Arial"/>
                <a:ea typeface="Arial"/>
                <a:cs typeface="Arial"/>
                <a:sym typeface="Arial"/>
              </a:rPr>
              <a:t>‹#›</a:t>
            </a:fld>
            <a:endParaRPr b="0" i="0" sz="14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1_Blank">
    <p:spTree>
      <p:nvGrpSpPr>
        <p:cNvPr id="101" name="Shape 101"/>
        <p:cNvGrpSpPr/>
        <p:nvPr/>
      </p:nvGrpSpPr>
      <p:grpSpPr>
        <a:xfrm>
          <a:off x="0" y="0"/>
          <a:ext cx="0" cy="0"/>
          <a:chOff x="0" y="0"/>
          <a:chExt cx="0" cy="0"/>
        </a:xfrm>
      </p:grpSpPr>
      <p:sp>
        <p:nvSpPr>
          <p:cNvPr id="102" name="Google Shape;102;p14"/>
          <p:cNvSpPr/>
          <p:nvPr/>
        </p:nvSpPr>
        <p:spPr>
          <a:xfrm>
            <a:off x="13231947" y="6084143"/>
            <a:ext cx="901200" cy="934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500"/>
              <a:buFont typeface="Calibri"/>
              <a:buNone/>
            </a:pPr>
            <a:r>
              <a:t/>
            </a:r>
            <a:endParaRPr b="0" i="0" sz="1500" u="none" cap="none" strike="noStrike">
              <a:solidFill>
                <a:schemeClr val="lt1"/>
              </a:solidFill>
              <a:latin typeface="Arial"/>
              <a:ea typeface="Arial"/>
              <a:cs typeface="Arial"/>
              <a:sym typeface="Arial"/>
            </a:endParaRPr>
          </a:p>
        </p:txBody>
      </p:sp>
      <p:sp>
        <p:nvSpPr>
          <p:cNvPr id="103" name="Google Shape;103;p14"/>
          <p:cNvSpPr/>
          <p:nvPr>
            <p:ph idx="2" type="pic"/>
          </p:nvPr>
        </p:nvSpPr>
        <p:spPr>
          <a:xfrm>
            <a:off x="13231947" y="6104022"/>
            <a:ext cx="901200" cy="901200"/>
          </a:xfrm>
          <a:prstGeom prst="rect">
            <a:avLst/>
          </a:prstGeom>
          <a:noFill/>
          <a:ln>
            <a:noFill/>
          </a:ln>
        </p:spPr>
      </p:sp>
      <p:sp>
        <p:nvSpPr>
          <p:cNvPr id="104" name="Google Shape;104;p14"/>
          <p:cNvSpPr/>
          <p:nvPr/>
        </p:nvSpPr>
        <p:spPr>
          <a:xfrm>
            <a:off x="13384347" y="6256422"/>
            <a:ext cx="901200" cy="9012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5" name="Google Shape;105;p14"/>
          <p:cNvSpPr txBox="1"/>
          <p:nvPr/>
        </p:nvSpPr>
        <p:spPr>
          <a:xfrm>
            <a:off x="0" y="0"/>
            <a:ext cx="3000000" cy="415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accent1"/>
              </a:solidFill>
              <a:latin typeface="Arial"/>
              <a:ea typeface="Arial"/>
              <a:cs typeface="Arial"/>
              <a:sym typeface="Arial"/>
            </a:endParaRPr>
          </a:p>
        </p:txBody>
      </p:sp>
      <p:sp>
        <p:nvSpPr>
          <p:cNvPr id="106" name="Google Shape;106;p14"/>
          <p:cNvSpPr/>
          <p:nvPr>
            <p:ph idx="3" type="pic"/>
          </p:nvPr>
        </p:nvSpPr>
        <p:spPr>
          <a:xfrm>
            <a:off x="-7" y="-8"/>
            <a:ext cx="918000" cy="918000"/>
          </a:xfrm>
          <a:prstGeom prst="rect">
            <a:avLst/>
          </a:prstGeom>
          <a:noFill/>
          <a:ln>
            <a:noFill/>
          </a:ln>
        </p:spPr>
      </p:sp>
      <p:sp>
        <p:nvSpPr>
          <p:cNvPr id="107" name="Google Shape;107;p14"/>
          <p:cNvSpPr txBox="1"/>
          <p:nvPr/>
        </p:nvSpPr>
        <p:spPr>
          <a:xfrm>
            <a:off x="353116" y="6130124"/>
            <a:ext cx="573600" cy="4221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fld id="{00000000-1234-1234-1234-123412341234}" type="slidenum">
              <a:rPr b="0" i="0" lang="en-US" sz="1500" u="none" cap="none" strike="noStrike">
                <a:solidFill>
                  <a:schemeClr val="dk1"/>
                </a:solidFill>
                <a:latin typeface="Arial"/>
                <a:ea typeface="Arial"/>
                <a:cs typeface="Arial"/>
                <a:sym typeface="Arial"/>
              </a:rPr>
              <a:t>‹#›</a:t>
            </a:fld>
            <a:endParaRPr b="0" i="0" sz="1500" u="none" cap="none" strike="noStrike">
              <a:solidFill>
                <a:schemeClr val="dk1"/>
              </a:solidFill>
              <a:latin typeface="Arial"/>
              <a:ea typeface="Arial"/>
              <a:cs typeface="Arial"/>
              <a:sym typeface="Arial"/>
            </a:endParaRPr>
          </a:p>
        </p:txBody>
      </p:sp>
      <p:pic>
        <p:nvPicPr>
          <p:cNvPr id="108" name="Google Shape;108;p14"/>
          <p:cNvPicPr preferRelativeResize="0"/>
          <p:nvPr/>
        </p:nvPicPr>
        <p:blipFill rotWithShape="1">
          <a:blip r:embed="rId2">
            <a:alphaModFix/>
          </a:blip>
          <a:srcRect b="0" l="0" r="55744" t="0"/>
          <a:stretch/>
        </p:blipFill>
        <p:spPr>
          <a:xfrm>
            <a:off x="11376975" y="0"/>
            <a:ext cx="815028" cy="819249"/>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le Slide">
  <p:cSld name="7_Title Slide">
    <p:spTree>
      <p:nvGrpSpPr>
        <p:cNvPr id="109" name="Shape 109"/>
        <p:cNvGrpSpPr/>
        <p:nvPr/>
      </p:nvGrpSpPr>
      <p:grpSpPr>
        <a:xfrm>
          <a:off x="0" y="0"/>
          <a:ext cx="0" cy="0"/>
          <a:chOff x="0" y="0"/>
          <a:chExt cx="0" cy="0"/>
        </a:xfrm>
      </p:grpSpPr>
      <p:sp>
        <p:nvSpPr>
          <p:cNvPr id="110" name="Google Shape;110;p15"/>
          <p:cNvSpPr/>
          <p:nvPr/>
        </p:nvSpPr>
        <p:spPr>
          <a:xfrm>
            <a:off x="0" y="0"/>
            <a:ext cx="4724400" cy="6861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Calibri"/>
              <a:ea typeface="Calibri"/>
              <a:cs typeface="Calibri"/>
              <a:sym typeface="Calibri"/>
            </a:endParaRPr>
          </a:p>
        </p:txBody>
      </p:sp>
      <p:sp>
        <p:nvSpPr>
          <p:cNvPr id="111" name="Google Shape;111;p15"/>
          <p:cNvSpPr/>
          <p:nvPr/>
        </p:nvSpPr>
        <p:spPr>
          <a:xfrm>
            <a:off x="618629" y="671681"/>
            <a:ext cx="3496500" cy="5518800"/>
          </a:xfrm>
          <a:prstGeom prst="rect">
            <a:avLst/>
          </a:prstGeom>
          <a:noFill/>
          <a:ln cap="flat" cmpd="sng" w="2857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Calibri"/>
              <a:ea typeface="Calibri"/>
              <a:cs typeface="Calibri"/>
              <a:sym typeface="Calibri"/>
            </a:endParaRPr>
          </a:p>
        </p:txBody>
      </p:sp>
      <p:sp>
        <p:nvSpPr>
          <p:cNvPr id="112" name="Google Shape;112;p15"/>
          <p:cNvSpPr/>
          <p:nvPr>
            <p:ph idx="2" type="pic"/>
          </p:nvPr>
        </p:nvSpPr>
        <p:spPr>
          <a:xfrm>
            <a:off x="4724393" y="5944017"/>
            <a:ext cx="918000" cy="918000"/>
          </a:xfrm>
          <a:prstGeom prst="rect">
            <a:avLst/>
          </a:prstGeom>
          <a:noFill/>
          <a:ln>
            <a:noFill/>
          </a:ln>
        </p:spPr>
      </p:sp>
      <p:pic>
        <p:nvPicPr>
          <p:cNvPr descr="Icon&#10;&#10;Description automatically generated" id="113" name="Google Shape;113;p15"/>
          <p:cNvPicPr preferRelativeResize="0"/>
          <p:nvPr/>
        </p:nvPicPr>
        <p:blipFill rotWithShape="1">
          <a:blip r:embed="rId2">
            <a:alphaModFix/>
          </a:blip>
          <a:srcRect b="0" l="0" r="0" t="0"/>
          <a:stretch/>
        </p:blipFill>
        <p:spPr>
          <a:xfrm>
            <a:off x="11212201" y="5888080"/>
            <a:ext cx="770073" cy="770073"/>
          </a:xfrm>
          <a:prstGeom prst="rect">
            <a:avLst/>
          </a:prstGeom>
          <a:noFill/>
          <a:ln>
            <a:noFill/>
          </a:ln>
        </p:spPr>
      </p:pic>
      <p:sp>
        <p:nvSpPr>
          <p:cNvPr id="114" name="Google Shape;114;p15"/>
          <p:cNvSpPr txBox="1"/>
          <p:nvPr/>
        </p:nvSpPr>
        <p:spPr>
          <a:xfrm>
            <a:off x="11305816" y="6079874"/>
            <a:ext cx="573600" cy="4221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fld id="{00000000-1234-1234-1234-123412341234}" type="slidenum">
              <a:rPr b="0" i="0" lang="en-US" sz="1500" u="none" cap="none" strike="noStrike">
                <a:solidFill>
                  <a:schemeClr val="dk1"/>
                </a:solidFill>
                <a:latin typeface="Arial"/>
                <a:ea typeface="Arial"/>
                <a:cs typeface="Arial"/>
                <a:sym typeface="Arial"/>
              </a:rPr>
              <a:t>‹#›</a:t>
            </a:fld>
            <a:endParaRPr b="0" i="0" sz="1500" u="none" cap="none" strike="noStrike">
              <a:solidFill>
                <a:schemeClr val="dk1"/>
              </a:solidFill>
              <a:latin typeface="Arial"/>
              <a:ea typeface="Arial"/>
              <a:cs typeface="Arial"/>
              <a:sym typeface="Arial"/>
            </a:endParaRPr>
          </a:p>
        </p:txBody>
      </p:sp>
      <p:pic>
        <p:nvPicPr>
          <p:cNvPr id="115" name="Google Shape;115;p15"/>
          <p:cNvPicPr preferRelativeResize="0"/>
          <p:nvPr/>
        </p:nvPicPr>
        <p:blipFill rotWithShape="1">
          <a:blip r:embed="rId3">
            <a:alphaModFix/>
          </a:blip>
          <a:srcRect b="0" l="0" r="55514" t="0"/>
          <a:stretch/>
        </p:blipFill>
        <p:spPr>
          <a:xfrm>
            <a:off x="11290793" y="0"/>
            <a:ext cx="901201" cy="901199"/>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116" name="Shape 116"/>
        <p:cNvGrpSpPr/>
        <p:nvPr/>
      </p:nvGrpSpPr>
      <p:grpSpPr>
        <a:xfrm>
          <a:off x="0" y="0"/>
          <a:ext cx="0" cy="0"/>
          <a:chOff x="0" y="0"/>
          <a:chExt cx="0" cy="0"/>
        </a:xfrm>
      </p:grpSpPr>
      <p:sp>
        <p:nvSpPr>
          <p:cNvPr id="117" name="Google Shape;117;p16"/>
          <p:cNvSpPr/>
          <p:nvPr/>
        </p:nvSpPr>
        <p:spPr>
          <a:xfrm>
            <a:off x="0" y="0"/>
            <a:ext cx="3222300" cy="6858000"/>
          </a:xfrm>
          <a:prstGeom prst="rect">
            <a:avLst/>
          </a:prstGeom>
          <a:solidFill>
            <a:srgbClr val="1558A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Calibri"/>
              <a:ea typeface="Calibri"/>
              <a:cs typeface="Calibri"/>
              <a:sym typeface="Calibri"/>
            </a:endParaRPr>
          </a:p>
        </p:txBody>
      </p:sp>
      <p:sp>
        <p:nvSpPr>
          <p:cNvPr id="118" name="Google Shape;118;p16"/>
          <p:cNvSpPr/>
          <p:nvPr>
            <p:ph idx="2" type="pic"/>
          </p:nvPr>
        </p:nvSpPr>
        <p:spPr>
          <a:xfrm>
            <a:off x="899884" y="0"/>
            <a:ext cx="4613700" cy="6132000"/>
          </a:xfrm>
          <a:prstGeom prst="rect">
            <a:avLst/>
          </a:prstGeom>
          <a:solidFill>
            <a:schemeClr val="lt1"/>
          </a:solidFill>
          <a:ln>
            <a:noFill/>
          </a:ln>
        </p:spPr>
      </p:sp>
      <p:sp>
        <p:nvSpPr>
          <p:cNvPr id="119" name="Google Shape;119;p16"/>
          <p:cNvSpPr txBox="1"/>
          <p:nvPr/>
        </p:nvSpPr>
        <p:spPr>
          <a:xfrm>
            <a:off x="11305816" y="6079874"/>
            <a:ext cx="573600" cy="4221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fld id="{00000000-1234-1234-1234-123412341234}" type="slidenum">
              <a:rPr b="0" i="0" lang="en-US" sz="1500" u="none" cap="none" strike="noStrike">
                <a:solidFill>
                  <a:schemeClr val="dk1"/>
                </a:solidFill>
                <a:latin typeface="Arial"/>
                <a:ea typeface="Arial"/>
                <a:cs typeface="Arial"/>
                <a:sym typeface="Arial"/>
              </a:rPr>
              <a:t>‹#›</a:t>
            </a:fld>
            <a:endParaRPr b="0" i="0" sz="1500" u="none" cap="none" strike="noStrike">
              <a:solidFill>
                <a:schemeClr val="dk1"/>
              </a:solidFill>
              <a:latin typeface="Arial"/>
              <a:ea typeface="Arial"/>
              <a:cs typeface="Arial"/>
              <a:sym typeface="Arial"/>
            </a:endParaRPr>
          </a:p>
        </p:txBody>
      </p:sp>
      <p:pic>
        <p:nvPicPr>
          <p:cNvPr id="120" name="Google Shape;120;p16"/>
          <p:cNvPicPr preferRelativeResize="0"/>
          <p:nvPr/>
        </p:nvPicPr>
        <p:blipFill rotWithShape="1">
          <a:blip r:embed="rId2">
            <a:alphaModFix/>
          </a:blip>
          <a:srcRect b="0" l="0" r="55744" t="0"/>
          <a:stretch/>
        </p:blipFill>
        <p:spPr>
          <a:xfrm>
            <a:off x="11376975" y="0"/>
            <a:ext cx="815028" cy="81924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Title Slide">
  <p:cSld name="17_Title Slide">
    <p:spTree>
      <p:nvGrpSpPr>
        <p:cNvPr id="121" name="Shape 121"/>
        <p:cNvGrpSpPr/>
        <p:nvPr/>
      </p:nvGrpSpPr>
      <p:grpSpPr>
        <a:xfrm>
          <a:off x="0" y="0"/>
          <a:ext cx="0" cy="0"/>
          <a:chOff x="0" y="0"/>
          <a:chExt cx="0" cy="0"/>
        </a:xfrm>
      </p:grpSpPr>
      <p:sp>
        <p:nvSpPr>
          <p:cNvPr id="122" name="Google Shape;122;p17"/>
          <p:cNvSpPr/>
          <p:nvPr>
            <p:ph idx="2" type="pic"/>
          </p:nvPr>
        </p:nvSpPr>
        <p:spPr>
          <a:xfrm>
            <a:off x="0" y="3429001"/>
            <a:ext cx="3048000" cy="3429300"/>
          </a:xfrm>
          <a:prstGeom prst="rect">
            <a:avLst/>
          </a:prstGeom>
          <a:solidFill>
            <a:schemeClr val="lt1"/>
          </a:solidFill>
          <a:ln>
            <a:noFill/>
          </a:ln>
        </p:spPr>
      </p:sp>
      <p:sp>
        <p:nvSpPr>
          <p:cNvPr id="123" name="Google Shape;123;p17"/>
          <p:cNvSpPr/>
          <p:nvPr>
            <p:ph idx="3" type="pic"/>
          </p:nvPr>
        </p:nvSpPr>
        <p:spPr>
          <a:xfrm>
            <a:off x="3048000" y="1"/>
            <a:ext cx="3048000" cy="3429300"/>
          </a:xfrm>
          <a:prstGeom prst="rect">
            <a:avLst/>
          </a:prstGeom>
          <a:solidFill>
            <a:schemeClr val="lt1"/>
          </a:solidFill>
          <a:ln>
            <a:noFill/>
          </a:ln>
        </p:spPr>
      </p:sp>
      <p:sp>
        <p:nvSpPr>
          <p:cNvPr id="124" name="Google Shape;124;p17"/>
          <p:cNvSpPr/>
          <p:nvPr/>
        </p:nvSpPr>
        <p:spPr>
          <a:xfrm>
            <a:off x="0" y="0"/>
            <a:ext cx="3048000" cy="3429300"/>
          </a:xfrm>
          <a:prstGeom prst="rect">
            <a:avLst/>
          </a:prstGeom>
          <a:solidFill>
            <a:srgbClr val="1558A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125" name="Google Shape;125;p17"/>
          <p:cNvSpPr/>
          <p:nvPr/>
        </p:nvSpPr>
        <p:spPr>
          <a:xfrm>
            <a:off x="3048000" y="3429000"/>
            <a:ext cx="3048000" cy="34293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126" name="Google Shape;126;p17"/>
          <p:cNvSpPr/>
          <p:nvPr>
            <p:ph idx="4" type="pic"/>
          </p:nvPr>
        </p:nvSpPr>
        <p:spPr>
          <a:xfrm>
            <a:off x="-7" y="5935092"/>
            <a:ext cx="918000" cy="918000"/>
          </a:xfrm>
          <a:prstGeom prst="rect">
            <a:avLst/>
          </a:prstGeom>
          <a:noFill/>
          <a:ln>
            <a:noFill/>
          </a:ln>
        </p:spPr>
      </p:sp>
      <p:sp>
        <p:nvSpPr>
          <p:cNvPr id="127" name="Google Shape;127;p17"/>
          <p:cNvSpPr txBox="1"/>
          <p:nvPr/>
        </p:nvSpPr>
        <p:spPr>
          <a:xfrm>
            <a:off x="11305816" y="6079874"/>
            <a:ext cx="573600" cy="4221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fld id="{00000000-1234-1234-1234-123412341234}" type="slidenum">
              <a:rPr b="0" i="0" lang="en-US" sz="1500" u="none" cap="none" strike="noStrike">
                <a:solidFill>
                  <a:schemeClr val="dk1"/>
                </a:solidFill>
                <a:latin typeface="Arial"/>
                <a:ea typeface="Arial"/>
                <a:cs typeface="Arial"/>
                <a:sym typeface="Arial"/>
              </a:rPr>
              <a:t>‹#›</a:t>
            </a:fld>
            <a:endParaRPr b="0" i="0" sz="1500" u="none" cap="none" strike="noStrike">
              <a:solidFill>
                <a:schemeClr val="dk1"/>
              </a:solidFill>
              <a:latin typeface="Arial"/>
              <a:ea typeface="Arial"/>
              <a:cs typeface="Arial"/>
              <a:sym typeface="Arial"/>
            </a:endParaRPr>
          </a:p>
        </p:txBody>
      </p:sp>
      <p:pic>
        <p:nvPicPr>
          <p:cNvPr id="128" name="Google Shape;128;p17"/>
          <p:cNvPicPr preferRelativeResize="0"/>
          <p:nvPr/>
        </p:nvPicPr>
        <p:blipFill rotWithShape="1">
          <a:blip r:embed="rId2">
            <a:alphaModFix/>
          </a:blip>
          <a:srcRect b="0" l="0" r="55744" t="0"/>
          <a:stretch/>
        </p:blipFill>
        <p:spPr>
          <a:xfrm>
            <a:off x="11376975" y="0"/>
            <a:ext cx="815028" cy="819249"/>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p:cSld name="2_Title and Content">
    <p:spTree>
      <p:nvGrpSpPr>
        <p:cNvPr id="129" name="Shape 129"/>
        <p:cNvGrpSpPr/>
        <p:nvPr/>
      </p:nvGrpSpPr>
      <p:grpSpPr>
        <a:xfrm>
          <a:off x="0" y="0"/>
          <a:ext cx="0" cy="0"/>
          <a:chOff x="0" y="0"/>
          <a:chExt cx="0" cy="0"/>
        </a:xfrm>
      </p:grpSpPr>
      <p:pic>
        <p:nvPicPr>
          <p:cNvPr id="130" name="Google Shape;130;p18"/>
          <p:cNvPicPr preferRelativeResize="0"/>
          <p:nvPr/>
        </p:nvPicPr>
        <p:blipFill rotWithShape="1">
          <a:blip r:embed="rId2">
            <a:alphaModFix/>
          </a:blip>
          <a:srcRect b="0" l="0" r="38241" t="50573"/>
          <a:stretch/>
        </p:blipFill>
        <p:spPr>
          <a:xfrm>
            <a:off x="0" y="373500"/>
            <a:ext cx="400050" cy="435950"/>
          </a:xfrm>
          <a:prstGeom prst="rect">
            <a:avLst/>
          </a:prstGeom>
          <a:noFill/>
          <a:ln>
            <a:noFill/>
          </a:ln>
        </p:spPr>
      </p:pic>
      <p:sp>
        <p:nvSpPr>
          <p:cNvPr id="131" name="Google Shape;131;p18"/>
          <p:cNvSpPr txBox="1"/>
          <p:nvPr>
            <p:ph idx="1" type="subTitle"/>
          </p:nvPr>
        </p:nvSpPr>
        <p:spPr>
          <a:xfrm>
            <a:off x="457200" y="1371600"/>
            <a:ext cx="10826100" cy="4563600"/>
          </a:xfrm>
          <a:prstGeom prst="rect">
            <a:avLst/>
          </a:prstGeom>
          <a:noFill/>
          <a:ln>
            <a:noFill/>
          </a:ln>
        </p:spPr>
        <p:txBody>
          <a:bodyPr anchorCtr="0" anchor="t" bIns="45700" lIns="91425" spcFirstLastPara="1" rIns="91425" wrap="square" tIns="45700">
            <a:normAutofit/>
          </a:bodyPr>
          <a:lstStyle>
            <a:lvl1pPr lvl="0" rtl="0" algn="l">
              <a:lnSpc>
                <a:spcPct val="150000"/>
              </a:lnSpc>
              <a:spcBef>
                <a:spcPts val="1100"/>
              </a:spcBef>
              <a:spcAft>
                <a:spcPts val="0"/>
              </a:spcAft>
              <a:buClr>
                <a:schemeClr val="dk1"/>
              </a:buClr>
              <a:buSzPts val="1900"/>
              <a:buFont typeface="Arial"/>
              <a:buChar char="•"/>
              <a:defRPr sz="1900">
                <a:solidFill>
                  <a:schemeClr val="dk1"/>
                </a:solidFill>
                <a:latin typeface="Arial"/>
                <a:ea typeface="Arial"/>
                <a:cs typeface="Arial"/>
                <a:sym typeface="Arial"/>
              </a:defRPr>
            </a:lvl1pPr>
            <a:lvl2pPr lvl="1" rtl="0" algn="ctr">
              <a:lnSpc>
                <a:spcPct val="90000"/>
              </a:lnSpc>
              <a:spcBef>
                <a:spcPts val="500"/>
              </a:spcBef>
              <a:spcAft>
                <a:spcPts val="0"/>
              </a:spcAft>
              <a:buClr>
                <a:schemeClr val="dk1"/>
              </a:buClr>
              <a:buSzPts val="2000"/>
              <a:buNone/>
              <a:defRPr sz="2000"/>
            </a:lvl2pPr>
            <a:lvl3pPr lvl="2" rtl="0" algn="ctr">
              <a:lnSpc>
                <a:spcPct val="90000"/>
              </a:lnSpc>
              <a:spcBef>
                <a:spcPts val="500"/>
              </a:spcBef>
              <a:spcAft>
                <a:spcPts val="0"/>
              </a:spcAft>
              <a:buClr>
                <a:schemeClr val="dk1"/>
              </a:buClr>
              <a:buSzPts val="1900"/>
              <a:buNone/>
              <a:defRPr sz="1900"/>
            </a:lvl3pPr>
            <a:lvl4pPr lvl="3" rtl="0" algn="ctr">
              <a:lnSpc>
                <a:spcPct val="90000"/>
              </a:lnSpc>
              <a:spcBef>
                <a:spcPts val="500"/>
              </a:spcBef>
              <a:spcAft>
                <a:spcPts val="0"/>
              </a:spcAft>
              <a:buClr>
                <a:schemeClr val="dk1"/>
              </a:buClr>
              <a:buSzPts val="1600"/>
              <a:buNone/>
              <a:defRPr sz="1600"/>
            </a:lvl4pPr>
            <a:lvl5pPr lvl="4" rtl="0" algn="ctr">
              <a:lnSpc>
                <a:spcPct val="90000"/>
              </a:lnSpc>
              <a:spcBef>
                <a:spcPts val="500"/>
              </a:spcBef>
              <a:spcAft>
                <a:spcPts val="0"/>
              </a:spcAft>
              <a:buClr>
                <a:schemeClr val="dk1"/>
              </a:buClr>
              <a:buSzPts val="1600"/>
              <a:buNone/>
              <a:defRPr sz="1600"/>
            </a:lvl5pPr>
            <a:lvl6pPr lvl="5" rtl="0" algn="ctr">
              <a:lnSpc>
                <a:spcPct val="90000"/>
              </a:lnSpc>
              <a:spcBef>
                <a:spcPts val="500"/>
              </a:spcBef>
              <a:spcAft>
                <a:spcPts val="0"/>
              </a:spcAft>
              <a:buClr>
                <a:schemeClr val="dk1"/>
              </a:buClr>
              <a:buSzPts val="1600"/>
              <a:buNone/>
              <a:defRPr sz="1600"/>
            </a:lvl6pPr>
            <a:lvl7pPr lvl="6" rtl="0" algn="ctr">
              <a:lnSpc>
                <a:spcPct val="90000"/>
              </a:lnSpc>
              <a:spcBef>
                <a:spcPts val="500"/>
              </a:spcBef>
              <a:spcAft>
                <a:spcPts val="0"/>
              </a:spcAft>
              <a:buClr>
                <a:schemeClr val="dk1"/>
              </a:buClr>
              <a:buSzPts val="1600"/>
              <a:buNone/>
              <a:defRPr sz="1600"/>
            </a:lvl7pPr>
            <a:lvl8pPr lvl="7" rtl="0" algn="ctr">
              <a:lnSpc>
                <a:spcPct val="90000"/>
              </a:lnSpc>
              <a:spcBef>
                <a:spcPts val="500"/>
              </a:spcBef>
              <a:spcAft>
                <a:spcPts val="0"/>
              </a:spcAft>
              <a:buClr>
                <a:schemeClr val="dk1"/>
              </a:buClr>
              <a:buSzPts val="1600"/>
              <a:buNone/>
              <a:defRPr sz="1600"/>
            </a:lvl8pPr>
            <a:lvl9pPr lvl="8" rtl="0" algn="ctr">
              <a:lnSpc>
                <a:spcPct val="90000"/>
              </a:lnSpc>
              <a:spcBef>
                <a:spcPts val="500"/>
              </a:spcBef>
              <a:spcAft>
                <a:spcPts val="0"/>
              </a:spcAft>
              <a:buClr>
                <a:schemeClr val="dk1"/>
              </a:buClr>
              <a:buSzPts val="1600"/>
              <a:buNone/>
              <a:defRPr sz="1600"/>
            </a:lvl9pPr>
          </a:lstStyle>
          <a:p/>
        </p:txBody>
      </p:sp>
      <p:sp>
        <p:nvSpPr>
          <p:cNvPr id="132" name="Google Shape;132;p18"/>
          <p:cNvSpPr/>
          <p:nvPr>
            <p:ph idx="2" type="pic"/>
          </p:nvPr>
        </p:nvSpPr>
        <p:spPr>
          <a:xfrm>
            <a:off x="13568021" y="6710021"/>
            <a:ext cx="918000" cy="918000"/>
          </a:xfrm>
          <a:prstGeom prst="rect">
            <a:avLst/>
          </a:prstGeom>
          <a:noFill/>
          <a:ln>
            <a:noFill/>
          </a:ln>
        </p:spPr>
      </p:sp>
      <p:sp>
        <p:nvSpPr>
          <p:cNvPr id="133" name="Google Shape;133;p18"/>
          <p:cNvSpPr txBox="1"/>
          <p:nvPr>
            <p:ph type="ctrTitle"/>
          </p:nvPr>
        </p:nvSpPr>
        <p:spPr>
          <a:xfrm>
            <a:off x="457200" y="365760"/>
            <a:ext cx="7287900" cy="554100"/>
          </a:xfrm>
          <a:prstGeom prst="rect">
            <a:avLst/>
          </a:prstGeom>
          <a:noFill/>
          <a:ln>
            <a:noFill/>
          </a:ln>
        </p:spPr>
        <p:txBody>
          <a:bodyPr anchorCtr="0" anchor="t" bIns="0" lIns="91425" spcFirstLastPara="1" rIns="91425" wrap="square" tIns="0">
            <a:spAutoFit/>
          </a:bodyPr>
          <a:lstStyle>
            <a:lvl1pPr lvl="0" rtl="0" algn="l">
              <a:lnSpc>
                <a:spcPct val="100000"/>
              </a:lnSpc>
              <a:spcBef>
                <a:spcPts val="0"/>
              </a:spcBef>
              <a:spcAft>
                <a:spcPts val="0"/>
              </a:spcAft>
              <a:buClr>
                <a:schemeClr val="accent1"/>
              </a:buClr>
              <a:buSzPts val="3600"/>
              <a:buFont typeface="Trebuchet MS"/>
              <a:buNone/>
              <a:defRPr b="1" sz="3600">
                <a:solidFill>
                  <a:schemeClr val="accent1"/>
                </a:solidFill>
                <a:latin typeface="Arial"/>
                <a:ea typeface="Arial"/>
                <a:cs typeface="Arial"/>
                <a:sym typeface="Arial"/>
              </a:defRPr>
            </a:lvl1pPr>
            <a:lvl2pPr lvl="1" rtl="0" algn="l">
              <a:lnSpc>
                <a:spcPct val="100000"/>
              </a:lnSpc>
              <a:spcBef>
                <a:spcPts val="0"/>
              </a:spcBef>
              <a:spcAft>
                <a:spcPts val="0"/>
              </a:spcAft>
              <a:buSzPts val="1500"/>
              <a:buNone/>
              <a:defRPr/>
            </a:lvl2pPr>
            <a:lvl3pPr lvl="2" rtl="0" algn="l">
              <a:lnSpc>
                <a:spcPct val="100000"/>
              </a:lnSpc>
              <a:spcBef>
                <a:spcPts val="0"/>
              </a:spcBef>
              <a:spcAft>
                <a:spcPts val="0"/>
              </a:spcAft>
              <a:buSzPts val="1500"/>
              <a:buNone/>
              <a:defRPr/>
            </a:lvl3pPr>
            <a:lvl4pPr lvl="3" rtl="0" algn="l">
              <a:lnSpc>
                <a:spcPct val="100000"/>
              </a:lnSpc>
              <a:spcBef>
                <a:spcPts val="0"/>
              </a:spcBef>
              <a:spcAft>
                <a:spcPts val="0"/>
              </a:spcAft>
              <a:buSzPts val="1500"/>
              <a:buNone/>
              <a:defRPr/>
            </a:lvl4pPr>
            <a:lvl5pPr lvl="4" rtl="0" algn="l">
              <a:lnSpc>
                <a:spcPct val="100000"/>
              </a:lnSpc>
              <a:spcBef>
                <a:spcPts val="0"/>
              </a:spcBef>
              <a:spcAft>
                <a:spcPts val="0"/>
              </a:spcAft>
              <a:buSzPts val="1500"/>
              <a:buNone/>
              <a:defRPr/>
            </a:lvl5pPr>
            <a:lvl6pPr lvl="5" rtl="0" algn="l">
              <a:lnSpc>
                <a:spcPct val="100000"/>
              </a:lnSpc>
              <a:spcBef>
                <a:spcPts val="0"/>
              </a:spcBef>
              <a:spcAft>
                <a:spcPts val="0"/>
              </a:spcAft>
              <a:buSzPts val="1500"/>
              <a:buNone/>
              <a:defRPr/>
            </a:lvl6pPr>
            <a:lvl7pPr lvl="6" rtl="0" algn="l">
              <a:lnSpc>
                <a:spcPct val="100000"/>
              </a:lnSpc>
              <a:spcBef>
                <a:spcPts val="0"/>
              </a:spcBef>
              <a:spcAft>
                <a:spcPts val="0"/>
              </a:spcAft>
              <a:buSzPts val="1500"/>
              <a:buNone/>
              <a:defRPr/>
            </a:lvl7pPr>
            <a:lvl8pPr lvl="7" rtl="0" algn="l">
              <a:lnSpc>
                <a:spcPct val="100000"/>
              </a:lnSpc>
              <a:spcBef>
                <a:spcPts val="0"/>
              </a:spcBef>
              <a:spcAft>
                <a:spcPts val="0"/>
              </a:spcAft>
              <a:buSzPts val="1500"/>
              <a:buNone/>
              <a:defRPr/>
            </a:lvl8pPr>
            <a:lvl9pPr lvl="8" rtl="0" algn="l">
              <a:lnSpc>
                <a:spcPct val="100000"/>
              </a:lnSpc>
              <a:spcBef>
                <a:spcPts val="0"/>
              </a:spcBef>
              <a:spcAft>
                <a:spcPts val="0"/>
              </a:spcAft>
              <a:buSzPts val="1500"/>
              <a:buNone/>
              <a:defRPr/>
            </a:lvl9pPr>
          </a:lstStyle>
          <a:p/>
        </p:txBody>
      </p:sp>
      <p:sp>
        <p:nvSpPr>
          <p:cNvPr id="134" name="Google Shape;134;p18"/>
          <p:cNvSpPr/>
          <p:nvPr>
            <p:ph idx="3" type="pic"/>
          </p:nvPr>
        </p:nvSpPr>
        <p:spPr>
          <a:xfrm>
            <a:off x="-7" y="5935092"/>
            <a:ext cx="918000" cy="918000"/>
          </a:xfrm>
          <a:prstGeom prst="rect">
            <a:avLst/>
          </a:prstGeom>
          <a:noFill/>
          <a:ln>
            <a:noFill/>
          </a:ln>
        </p:spPr>
      </p:sp>
      <p:sp>
        <p:nvSpPr>
          <p:cNvPr id="135" name="Google Shape;135;p18"/>
          <p:cNvSpPr txBox="1"/>
          <p:nvPr/>
        </p:nvSpPr>
        <p:spPr>
          <a:xfrm>
            <a:off x="11305816" y="6079874"/>
            <a:ext cx="573600" cy="4221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fld id="{00000000-1234-1234-1234-123412341234}" type="slidenum">
              <a:rPr b="0" i="0" lang="en-US" sz="1500" u="none" cap="none" strike="noStrike">
                <a:solidFill>
                  <a:schemeClr val="dk1"/>
                </a:solidFill>
                <a:latin typeface="Arial"/>
                <a:ea typeface="Arial"/>
                <a:cs typeface="Arial"/>
                <a:sym typeface="Arial"/>
              </a:rPr>
              <a:t>‹#›</a:t>
            </a:fld>
            <a:endParaRPr b="0" i="0" sz="1500" u="none" cap="none" strike="noStrike">
              <a:solidFill>
                <a:schemeClr val="dk1"/>
              </a:solidFill>
              <a:latin typeface="Arial"/>
              <a:ea typeface="Arial"/>
              <a:cs typeface="Arial"/>
              <a:sym typeface="Arial"/>
            </a:endParaRPr>
          </a:p>
        </p:txBody>
      </p:sp>
      <p:pic>
        <p:nvPicPr>
          <p:cNvPr id="136" name="Google Shape;136;p18"/>
          <p:cNvPicPr preferRelativeResize="0"/>
          <p:nvPr/>
        </p:nvPicPr>
        <p:blipFill rotWithShape="1">
          <a:blip r:embed="rId3">
            <a:alphaModFix/>
          </a:blip>
          <a:srcRect b="0" l="0" r="55744" t="0"/>
          <a:stretch/>
        </p:blipFill>
        <p:spPr>
          <a:xfrm>
            <a:off x="11376975" y="0"/>
            <a:ext cx="815028" cy="819249"/>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7_Title and Content">
  <p:cSld name="27_Title and Content">
    <p:spTree>
      <p:nvGrpSpPr>
        <p:cNvPr id="137" name="Shape 137"/>
        <p:cNvGrpSpPr/>
        <p:nvPr/>
      </p:nvGrpSpPr>
      <p:grpSpPr>
        <a:xfrm>
          <a:off x="0" y="0"/>
          <a:ext cx="0" cy="0"/>
          <a:chOff x="0" y="0"/>
          <a:chExt cx="0" cy="0"/>
        </a:xfrm>
      </p:grpSpPr>
      <p:sp>
        <p:nvSpPr>
          <p:cNvPr id="138" name="Google Shape;138;p19"/>
          <p:cNvSpPr/>
          <p:nvPr/>
        </p:nvSpPr>
        <p:spPr>
          <a:xfrm>
            <a:off x="11141765" y="1371600"/>
            <a:ext cx="1050300" cy="5486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500"/>
              <a:buFont typeface="Calibri"/>
              <a:buNone/>
            </a:pPr>
            <a:r>
              <a:t/>
            </a:r>
            <a:endParaRPr b="0" i="0" sz="1500" u="none" cap="none" strike="noStrike">
              <a:solidFill>
                <a:schemeClr val="lt1"/>
              </a:solidFill>
              <a:latin typeface="Arial"/>
              <a:ea typeface="Arial"/>
              <a:cs typeface="Arial"/>
              <a:sym typeface="Arial"/>
            </a:endParaRPr>
          </a:p>
        </p:txBody>
      </p:sp>
      <p:sp>
        <p:nvSpPr>
          <p:cNvPr id="139" name="Google Shape;139;p19"/>
          <p:cNvSpPr/>
          <p:nvPr>
            <p:ph idx="2" type="pic"/>
          </p:nvPr>
        </p:nvSpPr>
        <p:spPr>
          <a:xfrm>
            <a:off x="0" y="1371600"/>
            <a:ext cx="2975700" cy="3294000"/>
          </a:xfrm>
          <a:prstGeom prst="rect">
            <a:avLst/>
          </a:prstGeom>
          <a:solidFill>
            <a:schemeClr val="lt2"/>
          </a:solidFill>
          <a:ln>
            <a:noFill/>
          </a:ln>
        </p:spPr>
      </p:sp>
      <p:sp>
        <p:nvSpPr>
          <p:cNvPr id="140" name="Google Shape;140;p19"/>
          <p:cNvSpPr/>
          <p:nvPr>
            <p:ph idx="3" type="pic"/>
          </p:nvPr>
        </p:nvSpPr>
        <p:spPr>
          <a:xfrm>
            <a:off x="3018971" y="1371600"/>
            <a:ext cx="2975700" cy="3294000"/>
          </a:xfrm>
          <a:prstGeom prst="rect">
            <a:avLst/>
          </a:prstGeom>
          <a:solidFill>
            <a:schemeClr val="lt2"/>
          </a:solidFill>
          <a:ln>
            <a:noFill/>
          </a:ln>
        </p:spPr>
      </p:sp>
      <p:sp>
        <p:nvSpPr>
          <p:cNvPr id="141" name="Google Shape;141;p19"/>
          <p:cNvSpPr/>
          <p:nvPr>
            <p:ph idx="4" type="pic"/>
          </p:nvPr>
        </p:nvSpPr>
        <p:spPr>
          <a:xfrm>
            <a:off x="6008914" y="1371600"/>
            <a:ext cx="3164100" cy="3294000"/>
          </a:xfrm>
          <a:prstGeom prst="rect">
            <a:avLst/>
          </a:prstGeom>
          <a:solidFill>
            <a:schemeClr val="lt2"/>
          </a:solidFill>
          <a:ln>
            <a:noFill/>
          </a:ln>
        </p:spPr>
      </p:sp>
      <p:sp>
        <p:nvSpPr>
          <p:cNvPr id="142" name="Google Shape;142;p19"/>
          <p:cNvSpPr/>
          <p:nvPr>
            <p:ph idx="5" type="pic"/>
          </p:nvPr>
        </p:nvSpPr>
        <p:spPr>
          <a:xfrm>
            <a:off x="9187543" y="1371600"/>
            <a:ext cx="2961300" cy="3294000"/>
          </a:xfrm>
          <a:prstGeom prst="rect">
            <a:avLst/>
          </a:prstGeom>
          <a:solidFill>
            <a:schemeClr val="lt2"/>
          </a:solidFill>
          <a:ln>
            <a:noFill/>
          </a:ln>
        </p:spPr>
      </p:sp>
      <p:sp>
        <p:nvSpPr>
          <p:cNvPr id="143" name="Google Shape;143;p19"/>
          <p:cNvSpPr/>
          <p:nvPr>
            <p:ph idx="6" type="pic"/>
          </p:nvPr>
        </p:nvSpPr>
        <p:spPr>
          <a:xfrm>
            <a:off x="13119652" y="5596863"/>
            <a:ext cx="901200" cy="901200"/>
          </a:xfrm>
          <a:prstGeom prst="rect">
            <a:avLst/>
          </a:prstGeom>
          <a:noFill/>
          <a:ln>
            <a:noFill/>
          </a:ln>
        </p:spPr>
      </p:sp>
      <p:pic>
        <p:nvPicPr>
          <p:cNvPr id="144" name="Google Shape;144;p19"/>
          <p:cNvPicPr preferRelativeResize="0"/>
          <p:nvPr/>
        </p:nvPicPr>
        <p:blipFill rotWithShape="1">
          <a:blip r:embed="rId2">
            <a:alphaModFix/>
          </a:blip>
          <a:srcRect b="0" l="0" r="38241" t="50573"/>
          <a:stretch/>
        </p:blipFill>
        <p:spPr>
          <a:xfrm>
            <a:off x="0" y="373500"/>
            <a:ext cx="400050" cy="435950"/>
          </a:xfrm>
          <a:prstGeom prst="rect">
            <a:avLst/>
          </a:prstGeom>
          <a:noFill/>
          <a:ln>
            <a:noFill/>
          </a:ln>
        </p:spPr>
      </p:pic>
      <p:sp>
        <p:nvSpPr>
          <p:cNvPr id="145" name="Google Shape;145;p19"/>
          <p:cNvSpPr txBox="1"/>
          <p:nvPr>
            <p:ph type="ctrTitle"/>
          </p:nvPr>
        </p:nvSpPr>
        <p:spPr>
          <a:xfrm>
            <a:off x="400050" y="255350"/>
            <a:ext cx="7287900" cy="554100"/>
          </a:xfrm>
          <a:prstGeom prst="rect">
            <a:avLst/>
          </a:prstGeom>
          <a:noFill/>
          <a:ln>
            <a:noFill/>
          </a:ln>
        </p:spPr>
        <p:txBody>
          <a:bodyPr anchorCtr="0" anchor="t" bIns="0" lIns="91425" spcFirstLastPara="1" rIns="91425" wrap="square" tIns="0">
            <a:spAutoFit/>
          </a:bodyPr>
          <a:lstStyle>
            <a:lvl1pPr lvl="0" rtl="0" algn="l">
              <a:lnSpc>
                <a:spcPct val="100000"/>
              </a:lnSpc>
              <a:spcBef>
                <a:spcPts val="0"/>
              </a:spcBef>
              <a:spcAft>
                <a:spcPts val="0"/>
              </a:spcAft>
              <a:buClr>
                <a:schemeClr val="accent1"/>
              </a:buClr>
              <a:buSzPts val="4000"/>
              <a:buFont typeface="Trebuchet MS"/>
              <a:buNone/>
              <a:defRPr b="1" sz="4000">
                <a:solidFill>
                  <a:schemeClr val="accent1"/>
                </a:solidFill>
                <a:latin typeface="Arial"/>
                <a:ea typeface="Arial"/>
                <a:cs typeface="Arial"/>
                <a:sym typeface="Arial"/>
              </a:defRPr>
            </a:lvl1pPr>
            <a:lvl2pPr lvl="1" rtl="0" algn="l">
              <a:lnSpc>
                <a:spcPct val="100000"/>
              </a:lnSpc>
              <a:spcBef>
                <a:spcPts val="0"/>
              </a:spcBef>
              <a:spcAft>
                <a:spcPts val="0"/>
              </a:spcAft>
              <a:buSzPts val="4000"/>
              <a:buNone/>
              <a:defRPr sz="4000"/>
            </a:lvl2pPr>
            <a:lvl3pPr lvl="2" rtl="0" algn="l">
              <a:lnSpc>
                <a:spcPct val="100000"/>
              </a:lnSpc>
              <a:spcBef>
                <a:spcPts val="0"/>
              </a:spcBef>
              <a:spcAft>
                <a:spcPts val="0"/>
              </a:spcAft>
              <a:buSzPts val="4000"/>
              <a:buNone/>
              <a:defRPr sz="4000"/>
            </a:lvl3pPr>
            <a:lvl4pPr lvl="3" rtl="0" algn="l">
              <a:lnSpc>
                <a:spcPct val="100000"/>
              </a:lnSpc>
              <a:spcBef>
                <a:spcPts val="0"/>
              </a:spcBef>
              <a:spcAft>
                <a:spcPts val="0"/>
              </a:spcAft>
              <a:buSzPts val="4000"/>
              <a:buNone/>
              <a:defRPr sz="4000"/>
            </a:lvl4pPr>
            <a:lvl5pPr lvl="4" rtl="0" algn="l">
              <a:lnSpc>
                <a:spcPct val="100000"/>
              </a:lnSpc>
              <a:spcBef>
                <a:spcPts val="0"/>
              </a:spcBef>
              <a:spcAft>
                <a:spcPts val="0"/>
              </a:spcAft>
              <a:buSzPts val="4000"/>
              <a:buNone/>
              <a:defRPr sz="4000"/>
            </a:lvl5pPr>
            <a:lvl6pPr lvl="5" rtl="0" algn="l">
              <a:lnSpc>
                <a:spcPct val="100000"/>
              </a:lnSpc>
              <a:spcBef>
                <a:spcPts val="0"/>
              </a:spcBef>
              <a:spcAft>
                <a:spcPts val="0"/>
              </a:spcAft>
              <a:buSzPts val="4000"/>
              <a:buNone/>
              <a:defRPr sz="4000"/>
            </a:lvl6pPr>
            <a:lvl7pPr lvl="6" rtl="0" algn="l">
              <a:lnSpc>
                <a:spcPct val="100000"/>
              </a:lnSpc>
              <a:spcBef>
                <a:spcPts val="0"/>
              </a:spcBef>
              <a:spcAft>
                <a:spcPts val="0"/>
              </a:spcAft>
              <a:buSzPts val="4000"/>
              <a:buNone/>
              <a:defRPr sz="4000"/>
            </a:lvl7pPr>
            <a:lvl8pPr lvl="7" rtl="0" algn="l">
              <a:lnSpc>
                <a:spcPct val="100000"/>
              </a:lnSpc>
              <a:spcBef>
                <a:spcPts val="0"/>
              </a:spcBef>
              <a:spcAft>
                <a:spcPts val="0"/>
              </a:spcAft>
              <a:buSzPts val="4000"/>
              <a:buNone/>
              <a:defRPr sz="4000"/>
            </a:lvl8pPr>
            <a:lvl9pPr lvl="8" rtl="0" algn="l">
              <a:lnSpc>
                <a:spcPct val="100000"/>
              </a:lnSpc>
              <a:spcBef>
                <a:spcPts val="0"/>
              </a:spcBef>
              <a:spcAft>
                <a:spcPts val="0"/>
              </a:spcAft>
              <a:buSzPts val="4000"/>
              <a:buNone/>
              <a:defRPr sz="4000"/>
            </a:lvl9pPr>
          </a:lstStyle>
          <a:p/>
        </p:txBody>
      </p:sp>
      <p:sp>
        <p:nvSpPr>
          <p:cNvPr id="146" name="Google Shape;146;p19"/>
          <p:cNvSpPr/>
          <p:nvPr>
            <p:ph idx="7" type="pic"/>
          </p:nvPr>
        </p:nvSpPr>
        <p:spPr>
          <a:xfrm>
            <a:off x="-7" y="5935092"/>
            <a:ext cx="918000" cy="918000"/>
          </a:xfrm>
          <a:prstGeom prst="rect">
            <a:avLst/>
          </a:prstGeom>
          <a:noFill/>
          <a:ln>
            <a:noFill/>
          </a:ln>
        </p:spPr>
      </p:sp>
      <p:pic>
        <p:nvPicPr>
          <p:cNvPr id="147" name="Google Shape;147;p19"/>
          <p:cNvPicPr preferRelativeResize="0"/>
          <p:nvPr/>
        </p:nvPicPr>
        <p:blipFill rotWithShape="1">
          <a:blip r:embed="rId3">
            <a:alphaModFix/>
          </a:blip>
          <a:srcRect b="0" l="0" r="55744" t="0"/>
          <a:stretch/>
        </p:blipFill>
        <p:spPr>
          <a:xfrm>
            <a:off x="11376975" y="0"/>
            <a:ext cx="815028" cy="819249"/>
          </a:xfrm>
          <a:prstGeom prst="rect">
            <a:avLst/>
          </a:prstGeom>
          <a:noFill/>
          <a:ln>
            <a:noFill/>
          </a:ln>
        </p:spPr>
      </p:pic>
      <p:sp>
        <p:nvSpPr>
          <p:cNvPr id="148" name="Google Shape;148;p19"/>
          <p:cNvSpPr txBox="1"/>
          <p:nvPr/>
        </p:nvSpPr>
        <p:spPr>
          <a:xfrm>
            <a:off x="11305816" y="6079874"/>
            <a:ext cx="573600" cy="4221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fld id="{00000000-1234-1234-1234-123412341234}" type="slidenum">
              <a:rPr b="0" i="0" lang="en-US" sz="1500" u="none" cap="none" strike="noStrike">
                <a:solidFill>
                  <a:schemeClr val="dk1"/>
                </a:solidFill>
                <a:latin typeface="Arial"/>
                <a:ea typeface="Arial"/>
                <a:cs typeface="Arial"/>
                <a:sym typeface="Arial"/>
              </a:rPr>
              <a:t>‹#›</a:t>
            </a:fld>
            <a:endParaRPr b="0" i="0" sz="15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149" name="Shape 149"/>
        <p:cNvGrpSpPr/>
        <p:nvPr/>
      </p:nvGrpSpPr>
      <p:grpSpPr>
        <a:xfrm>
          <a:off x="0" y="0"/>
          <a:ext cx="0" cy="0"/>
          <a:chOff x="0" y="0"/>
          <a:chExt cx="0" cy="0"/>
        </a:xfrm>
      </p:grpSpPr>
      <p:sp>
        <p:nvSpPr>
          <p:cNvPr id="150" name="Google Shape;150;p20"/>
          <p:cNvSpPr/>
          <p:nvPr/>
        </p:nvSpPr>
        <p:spPr>
          <a:xfrm>
            <a:off x="13231947" y="6084143"/>
            <a:ext cx="901200" cy="934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500"/>
              <a:buFont typeface="Calibri"/>
              <a:buNone/>
            </a:pPr>
            <a:r>
              <a:t/>
            </a:r>
            <a:endParaRPr b="0" i="0" sz="1500" u="none" cap="none" strike="noStrike">
              <a:solidFill>
                <a:schemeClr val="lt1"/>
              </a:solidFill>
              <a:latin typeface="Arial"/>
              <a:ea typeface="Arial"/>
              <a:cs typeface="Arial"/>
              <a:sym typeface="Arial"/>
            </a:endParaRPr>
          </a:p>
        </p:txBody>
      </p:sp>
      <p:sp>
        <p:nvSpPr>
          <p:cNvPr id="151" name="Google Shape;151;p20"/>
          <p:cNvSpPr/>
          <p:nvPr>
            <p:ph idx="2" type="pic"/>
          </p:nvPr>
        </p:nvSpPr>
        <p:spPr>
          <a:xfrm>
            <a:off x="13231947" y="6104022"/>
            <a:ext cx="901200" cy="901200"/>
          </a:xfrm>
          <a:prstGeom prst="rect">
            <a:avLst/>
          </a:prstGeom>
          <a:noFill/>
          <a:ln>
            <a:noFill/>
          </a:ln>
        </p:spPr>
      </p:sp>
      <p:sp>
        <p:nvSpPr>
          <p:cNvPr id="152" name="Google Shape;152;p20"/>
          <p:cNvSpPr/>
          <p:nvPr/>
        </p:nvSpPr>
        <p:spPr>
          <a:xfrm flipH="1">
            <a:off x="6096270" y="0"/>
            <a:ext cx="1056300" cy="59436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Calibri"/>
              <a:ea typeface="Calibri"/>
              <a:cs typeface="Calibri"/>
              <a:sym typeface="Calibri"/>
            </a:endParaRPr>
          </a:p>
        </p:txBody>
      </p:sp>
      <p:sp>
        <p:nvSpPr>
          <p:cNvPr id="153" name="Google Shape;153;p20"/>
          <p:cNvSpPr/>
          <p:nvPr/>
        </p:nvSpPr>
        <p:spPr>
          <a:xfrm>
            <a:off x="13384347" y="6256422"/>
            <a:ext cx="901200" cy="9012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54" name="Google Shape;154;p20"/>
          <p:cNvSpPr txBox="1"/>
          <p:nvPr>
            <p:ph type="ctrTitle"/>
          </p:nvPr>
        </p:nvSpPr>
        <p:spPr>
          <a:xfrm>
            <a:off x="400050" y="255350"/>
            <a:ext cx="5198100" cy="554100"/>
          </a:xfrm>
          <a:prstGeom prst="rect">
            <a:avLst/>
          </a:prstGeom>
          <a:noFill/>
          <a:ln>
            <a:noFill/>
          </a:ln>
        </p:spPr>
        <p:txBody>
          <a:bodyPr anchorCtr="0" anchor="t" bIns="0" lIns="91425" spcFirstLastPara="1" rIns="91425" wrap="square" tIns="0">
            <a:spAutoFit/>
          </a:bodyPr>
          <a:lstStyle>
            <a:lvl1pPr lvl="0" rtl="0" algn="l">
              <a:lnSpc>
                <a:spcPct val="100000"/>
              </a:lnSpc>
              <a:spcBef>
                <a:spcPts val="0"/>
              </a:spcBef>
              <a:spcAft>
                <a:spcPts val="0"/>
              </a:spcAft>
              <a:buClr>
                <a:schemeClr val="accent1"/>
              </a:buClr>
              <a:buSzPts val="4000"/>
              <a:buFont typeface="Trebuchet MS"/>
              <a:buNone/>
              <a:defRPr b="1" sz="4000">
                <a:solidFill>
                  <a:schemeClr val="accent1"/>
                </a:solidFill>
                <a:latin typeface="Arial"/>
                <a:ea typeface="Arial"/>
                <a:cs typeface="Arial"/>
                <a:sym typeface="Arial"/>
              </a:defRPr>
            </a:lvl1pPr>
            <a:lvl2pPr lvl="1" rtl="0" algn="l">
              <a:lnSpc>
                <a:spcPct val="100000"/>
              </a:lnSpc>
              <a:spcBef>
                <a:spcPts val="0"/>
              </a:spcBef>
              <a:spcAft>
                <a:spcPts val="0"/>
              </a:spcAft>
              <a:buSzPts val="4000"/>
              <a:buNone/>
              <a:defRPr sz="4000"/>
            </a:lvl2pPr>
            <a:lvl3pPr lvl="2" rtl="0" algn="l">
              <a:lnSpc>
                <a:spcPct val="100000"/>
              </a:lnSpc>
              <a:spcBef>
                <a:spcPts val="0"/>
              </a:spcBef>
              <a:spcAft>
                <a:spcPts val="0"/>
              </a:spcAft>
              <a:buSzPts val="4000"/>
              <a:buNone/>
              <a:defRPr sz="4000"/>
            </a:lvl3pPr>
            <a:lvl4pPr lvl="3" rtl="0" algn="l">
              <a:lnSpc>
                <a:spcPct val="100000"/>
              </a:lnSpc>
              <a:spcBef>
                <a:spcPts val="0"/>
              </a:spcBef>
              <a:spcAft>
                <a:spcPts val="0"/>
              </a:spcAft>
              <a:buSzPts val="4000"/>
              <a:buNone/>
              <a:defRPr sz="4000"/>
            </a:lvl4pPr>
            <a:lvl5pPr lvl="4" rtl="0" algn="l">
              <a:lnSpc>
                <a:spcPct val="100000"/>
              </a:lnSpc>
              <a:spcBef>
                <a:spcPts val="0"/>
              </a:spcBef>
              <a:spcAft>
                <a:spcPts val="0"/>
              </a:spcAft>
              <a:buSzPts val="4000"/>
              <a:buNone/>
              <a:defRPr sz="4000"/>
            </a:lvl5pPr>
            <a:lvl6pPr lvl="5" rtl="0" algn="l">
              <a:lnSpc>
                <a:spcPct val="100000"/>
              </a:lnSpc>
              <a:spcBef>
                <a:spcPts val="0"/>
              </a:spcBef>
              <a:spcAft>
                <a:spcPts val="0"/>
              </a:spcAft>
              <a:buSzPts val="4000"/>
              <a:buNone/>
              <a:defRPr sz="4000"/>
            </a:lvl6pPr>
            <a:lvl7pPr lvl="6" rtl="0" algn="l">
              <a:lnSpc>
                <a:spcPct val="100000"/>
              </a:lnSpc>
              <a:spcBef>
                <a:spcPts val="0"/>
              </a:spcBef>
              <a:spcAft>
                <a:spcPts val="0"/>
              </a:spcAft>
              <a:buSzPts val="4000"/>
              <a:buNone/>
              <a:defRPr sz="4000"/>
            </a:lvl7pPr>
            <a:lvl8pPr lvl="7" rtl="0" algn="l">
              <a:lnSpc>
                <a:spcPct val="100000"/>
              </a:lnSpc>
              <a:spcBef>
                <a:spcPts val="0"/>
              </a:spcBef>
              <a:spcAft>
                <a:spcPts val="0"/>
              </a:spcAft>
              <a:buSzPts val="4000"/>
              <a:buNone/>
              <a:defRPr sz="4000"/>
            </a:lvl8pPr>
            <a:lvl9pPr lvl="8" rtl="0" algn="l">
              <a:lnSpc>
                <a:spcPct val="100000"/>
              </a:lnSpc>
              <a:spcBef>
                <a:spcPts val="0"/>
              </a:spcBef>
              <a:spcAft>
                <a:spcPts val="0"/>
              </a:spcAft>
              <a:buSzPts val="4000"/>
              <a:buNone/>
              <a:defRPr sz="4000"/>
            </a:lvl9pPr>
          </a:lstStyle>
          <a:p/>
        </p:txBody>
      </p:sp>
      <p:pic>
        <p:nvPicPr>
          <p:cNvPr id="155" name="Google Shape;155;p20"/>
          <p:cNvPicPr preferRelativeResize="0"/>
          <p:nvPr/>
        </p:nvPicPr>
        <p:blipFill rotWithShape="1">
          <a:blip r:embed="rId2">
            <a:alphaModFix/>
          </a:blip>
          <a:srcRect b="0" l="0" r="38241" t="50573"/>
          <a:stretch/>
        </p:blipFill>
        <p:spPr>
          <a:xfrm>
            <a:off x="0" y="373500"/>
            <a:ext cx="400050" cy="435950"/>
          </a:xfrm>
          <a:prstGeom prst="rect">
            <a:avLst/>
          </a:prstGeom>
          <a:noFill/>
          <a:ln>
            <a:noFill/>
          </a:ln>
        </p:spPr>
      </p:pic>
      <p:sp>
        <p:nvSpPr>
          <p:cNvPr id="156" name="Google Shape;156;p20"/>
          <p:cNvSpPr txBox="1"/>
          <p:nvPr/>
        </p:nvSpPr>
        <p:spPr>
          <a:xfrm>
            <a:off x="11305816" y="6079874"/>
            <a:ext cx="573600" cy="4221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fld id="{00000000-1234-1234-1234-123412341234}" type="slidenum">
              <a:rPr b="0" i="0" lang="en-US" sz="1500" u="none" cap="none" strike="noStrike">
                <a:solidFill>
                  <a:schemeClr val="dk1"/>
                </a:solidFill>
                <a:latin typeface="Arial"/>
                <a:ea typeface="Arial"/>
                <a:cs typeface="Arial"/>
                <a:sym typeface="Arial"/>
              </a:rPr>
              <a:t>‹#›</a:t>
            </a:fld>
            <a:endParaRPr b="0" i="0" sz="1500" u="none" cap="none" strike="noStrike">
              <a:solidFill>
                <a:schemeClr val="dk1"/>
              </a:solidFill>
              <a:latin typeface="Arial"/>
              <a:ea typeface="Arial"/>
              <a:cs typeface="Arial"/>
              <a:sym typeface="Arial"/>
            </a:endParaRPr>
          </a:p>
        </p:txBody>
      </p:sp>
      <p:pic>
        <p:nvPicPr>
          <p:cNvPr id="157" name="Google Shape;157;p20"/>
          <p:cNvPicPr preferRelativeResize="0"/>
          <p:nvPr/>
        </p:nvPicPr>
        <p:blipFill rotWithShape="1">
          <a:blip r:embed="rId3">
            <a:alphaModFix/>
          </a:blip>
          <a:srcRect b="0" l="0" r="55744" t="0"/>
          <a:stretch/>
        </p:blipFill>
        <p:spPr>
          <a:xfrm>
            <a:off x="11376975" y="0"/>
            <a:ext cx="815028" cy="819249"/>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5_Title Slide">
  <p:cSld name="25_Title Slide">
    <p:bg>
      <p:bgPr>
        <a:solidFill>
          <a:schemeClr val="lt1"/>
        </a:solidFill>
      </p:bgPr>
    </p:bg>
    <p:spTree>
      <p:nvGrpSpPr>
        <p:cNvPr id="158" name="Shape 158"/>
        <p:cNvGrpSpPr/>
        <p:nvPr/>
      </p:nvGrpSpPr>
      <p:grpSpPr>
        <a:xfrm>
          <a:off x="0" y="0"/>
          <a:ext cx="0" cy="0"/>
          <a:chOff x="0" y="0"/>
          <a:chExt cx="0" cy="0"/>
        </a:xfrm>
      </p:grpSpPr>
      <p:sp>
        <p:nvSpPr>
          <p:cNvPr id="159" name="Google Shape;159;p21"/>
          <p:cNvSpPr/>
          <p:nvPr/>
        </p:nvSpPr>
        <p:spPr>
          <a:xfrm>
            <a:off x="0" y="0"/>
            <a:ext cx="7658100" cy="6858000"/>
          </a:xfrm>
          <a:custGeom>
            <a:rect b="b" l="l" r="r" t="t"/>
            <a:pathLst>
              <a:path extrusionOk="0" h="6858000" w="7658100">
                <a:moveTo>
                  <a:pt x="0" y="0"/>
                </a:moveTo>
                <a:lnTo>
                  <a:pt x="1729248" y="0"/>
                </a:lnTo>
                <a:lnTo>
                  <a:pt x="7658100" y="6858000"/>
                </a:lnTo>
                <a:lnTo>
                  <a:pt x="0" y="6858000"/>
                </a:lnTo>
                <a:close/>
              </a:path>
            </a:pathLst>
          </a:cu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Calibri"/>
              <a:ea typeface="Calibri"/>
              <a:cs typeface="Calibri"/>
              <a:sym typeface="Calibri"/>
            </a:endParaRPr>
          </a:p>
        </p:txBody>
      </p:sp>
      <p:sp>
        <p:nvSpPr>
          <p:cNvPr id="160" name="Google Shape;160;p21"/>
          <p:cNvSpPr/>
          <p:nvPr>
            <p:ph idx="2" type="pic"/>
          </p:nvPr>
        </p:nvSpPr>
        <p:spPr>
          <a:xfrm>
            <a:off x="1132113" y="1301250"/>
            <a:ext cx="4738500" cy="2990100"/>
          </a:xfrm>
          <a:prstGeom prst="rect">
            <a:avLst/>
          </a:prstGeom>
          <a:solidFill>
            <a:schemeClr val="lt1"/>
          </a:solidFill>
          <a:ln>
            <a:noFill/>
          </a:ln>
        </p:spPr>
      </p:sp>
      <p:sp>
        <p:nvSpPr>
          <p:cNvPr id="161" name="Google Shape;161;p21"/>
          <p:cNvSpPr/>
          <p:nvPr>
            <p:ph idx="3" type="pic"/>
          </p:nvPr>
        </p:nvSpPr>
        <p:spPr>
          <a:xfrm>
            <a:off x="-7" y="5935092"/>
            <a:ext cx="918000" cy="918000"/>
          </a:xfrm>
          <a:prstGeom prst="rect">
            <a:avLst/>
          </a:prstGeom>
          <a:noFill/>
          <a:ln>
            <a:noFill/>
          </a:ln>
        </p:spPr>
      </p:sp>
      <p:sp>
        <p:nvSpPr>
          <p:cNvPr id="162" name="Google Shape;162;p21"/>
          <p:cNvSpPr txBox="1"/>
          <p:nvPr/>
        </p:nvSpPr>
        <p:spPr>
          <a:xfrm>
            <a:off x="11305816" y="6079874"/>
            <a:ext cx="573600" cy="4221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fld id="{00000000-1234-1234-1234-123412341234}" type="slidenum">
              <a:rPr b="0" i="0" lang="en-US" sz="1500" u="none" cap="none" strike="noStrike">
                <a:solidFill>
                  <a:schemeClr val="dk1"/>
                </a:solidFill>
                <a:latin typeface="Arial"/>
                <a:ea typeface="Arial"/>
                <a:cs typeface="Arial"/>
                <a:sym typeface="Arial"/>
              </a:rPr>
              <a:t>‹#›</a:t>
            </a:fld>
            <a:endParaRPr b="0" i="0" sz="1500" u="none" cap="none" strike="noStrike">
              <a:solidFill>
                <a:schemeClr val="dk1"/>
              </a:solidFill>
              <a:latin typeface="Arial"/>
              <a:ea typeface="Arial"/>
              <a:cs typeface="Arial"/>
              <a:sym typeface="Arial"/>
            </a:endParaRPr>
          </a:p>
        </p:txBody>
      </p:sp>
      <p:pic>
        <p:nvPicPr>
          <p:cNvPr id="163" name="Google Shape;163;p21"/>
          <p:cNvPicPr preferRelativeResize="0"/>
          <p:nvPr/>
        </p:nvPicPr>
        <p:blipFill rotWithShape="1">
          <a:blip r:embed="rId2">
            <a:alphaModFix/>
          </a:blip>
          <a:srcRect b="0" l="0" r="55744" t="0"/>
          <a:stretch/>
        </p:blipFill>
        <p:spPr>
          <a:xfrm>
            <a:off x="11376975" y="0"/>
            <a:ext cx="815028" cy="81924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le Slide">
  <p:cSld name="7_Title Slide">
    <p:spTree>
      <p:nvGrpSpPr>
        <p:cNvPr id="23" name="Shape 23"/>
        <p:cNvGrpSpPr/>
        <p:nvPr/>
      </p:nvGrpSpPr>
      <p:grpSpPr>
        <a:xfrm>
          <a:off x="0" y="0"/>
          <a:ext cx="0" cy="0"/>
          <a:chOff x="0" y="0"/>
          <a:chExt cx="0" cy="0"/>
        </a:xfrm>
      </p:grpSpPr>
      <p:sp>
        <p:nvSpPr>
          <p:cNvPr id="24" name="Google Shape;24;p3"/>
          <p:cNvSpPr/>
          <p:nvPr/>
        </p:nvSpPr>
        <p:spPr>
          <a:xfrm>
            <a:off x="0" y="0"/>
            <a:ext cx="4724400" cy="6862032"/>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5" name="Google Shape;25;p3"/>
          <p:cNvSpPr/>
          <p:nvPr/>
        </p:nvSpPr>
        <p:spPr>
          <a:xfrm>
            <a:off x="618625" y="671675"/>
            <a:ext cx="3508800" cy="5518800"/>
          </a:xfrm>
          <a:prstGeom prst="rect">
            <a:avLst/>
          </a:prstGeom>
          <a:noFill/>
          <a:ln cap="flat" cmpd="sng" w="2857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6" name="Google Shape;26;p3"/>
          <p:cNvSpPr/>
          <p:nvPr>
            <p:ph idx="2" type="pic"/>
          </p:nvPr>
        </p:nvSpPr>
        <p:spPr>
          <a:xfrm>
            <a:off x="4724393" y="5944017"/>
            <a:ext cx="918000" cy="918000"/>
          </a:xfrm>
          <a:prstGeom prst="rect">
            <a:avLst/>
          </a:prstGeom>
          <a:noFill/>
          <a:ln>
            <a:noFill/>
          </a:ln>
        </p:spPr>
      </p:sp>
      <p:pic>
        <p:nvPicPr>
          <p:cNvPr descr="Icon&#10;&#10;Description automatically generated" id="27" name="Google Shape;27;p3"/>
          <p:cNvPicPr preferRelativeResize="0"/>
          <p:nvPr/>
        </p:nvPicPr>
        <p:blipFill rotWithShape="1">
          <a:blip r:embed="rId2">
            <a:alphaModFix/>
          </a:blip>
          <a:srcRect b="0" l="0" r="0" t="0"/>
          <a:stretch/>
        </p:blipFill>
        <p:spPr>
          <a:xfrm>
            <a:off x="11212201" y="5888080"/>
            <a:ext cx="770073" cy="770073"/>
          </a:xfrm>
          <a:prstGeom prst="rect">
            <a:avLst/>
          </a:prstGeom>
          <a:noFill/>
          <a:ln>
            <a:noFill/>
          </a:ln>
        </p:spPr>
      </p:pic>
      <p:sp>
        <p:nvSpPr>
          <p:cNvPr id="28" name="Google Shape;28;p3"/>
          <p:cNvSpPr txBox="1"/>
          <p:nvPr/>
        </p:nvSpPr>
        <p:spPr>
          <a:xfrm>
            <a:off x="11305816" y="6079874"/>
            <a:ext cx="573600" cy="421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fld id="{00000000-1234-1234-1234-123412341234}" type="slidenum">
              <a:rPr b="0" i="0" lang="en-US" sz="1400" u="none" cap="none" strike="noStrike">
                <a:solidFill>
                  <a:schemeClr val="dk1"/>
                </a:solidFill>
                <a:latin typeface="Arial"/>
                <a:ea typeface="Arial"/>
                <a:cs typeface="Arial"/>
                <a:sym typeface="Arial"/>
              </a:rPr>
              <a:t>‹#›</a:t>
            </a:fld>
            <a:endParaRPr b="0" i="0" sz="1400" u="none" cap="none" strike="noStrike">
              <a:solidFill>
                <a:schemeClr val="dk1"/>
              </a:solidFill>
              <a:latin typeface="Arial"/>
              <a:ea typeface="Arial"/>
              <a:cs typeface="Arial"/>
              <a:sym typeface="Arial"/>
            </a:endParaRPr>
          </a:p>
        </p:txBody>
      </p:sp>
      <p:pic>
        <p:nvPicPr>
          <p:cNvPr id="29" name="Google Shape;29;p3"/>
          <p:cNvPicPr preferRelativeResize="0"/>
          <p:nvPr/>
        </p:nvPicPr>
        <p:blipFill rotWithShape="1">
          <a:blip r:embed="rId3">
            <a:alphaModFix/>
          </a:blip>
          <a:srcRect b="0" l="0" r="55514" t="0"/>
          <a:stretch/>
        </p:blipFill>
        <p:spPr>
          <a:xfrm>
            <a:off x="11290793" y="0"/>
            <a:ext cx="901201" cy="901199"/>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1_Blank 2">
    <p:spTree>
      <p:nvGrpSpPr>
        <p:cNvPr id="164" name="Shape 164"/>
        <p:cNvGrpSpPr/>
        <p:nvPr/>
      </p:nvGrpSpPr>
      <p:grpSpPr>
        <a:xfrm>
          <a:off x="0" y="0"/>
          <a:ext cx="0" cy="0"/>
          <a:chOff x="0" y="0"/>
          <a:chExt cx="0" cy="0"/>
        </a:xfrm>
      </p:grpSpPr>
      <p:sp>
        <p:nvSpPr>
          <p:cNvPr id="165" name="Google Shape;165;p22"/>
          <p:cNvSpPr/>
          <p:nvPr/>
        </p:nvSpPr>
        <p:spPr>
          <a:xfrm>
            <a:off x="13231947" y="6084143"/>
            <a:ext cx="901200" cy="934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500"/>
              <a:buFont typeface="Calibri"/>
              <a:buNone/>
            </a:pPr>
            <a:r>
              <a:t/>
            </a:r>
            <a:endParaRPr b="0" i="0" sz="1500" u="none" cap="none" strike="noStrike">
              <a:solidFill>
                <a:schemeClr val="lt1"/>
              </a:solidFill>
              <a:latin typeface="Arial"/>
              <a:ea typeface="Arial"/>
              <a:cs typeface="Arial"/>
              <a:sym typeface="Arial"/>
            </a:endParaRPr>
          </a:p>
        </p:txBody>
      </p:sp>
      <p:sp>
        <p:nvSpPr>
          <p:cNvPr id="166" name="Google Shape;166;p22"/>
          <p:cNvSpPr/>
          <p:nvPr>
            <p:ph idx="2" type="pic"/>
          </p:nvPr>
        </p:nvSpPr>
        <p:spPr>
          <a:xfrm>
            <a:off x="13231947" y="6104022"/>
            <a:ext cx="901200" cy="901200"/>
          </a:xfrm>
          <a:prstGeom prst="rect">
            <a:avLst/>
          </a:prstGeom>
          <a:noFill/>
          <a:ln>
            <a:noFill/>
          </a:ln>
        </p:spPr>
      </p:sp>
      <p:sp>
        <p:nvSpPr>
          <p:cNvPr id="167" name="Google Shape;167;p22"/>
          <p:cNvSpPr/>
          <p:nvPr/>
        </p:nvSpPr>
        <p:spPr>
          <a:xfrm>
            <a:off x="13384347" y="6256422"/>
            <a:ext cx="901200" cy="9012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pic>
        <p:nvPicPr>
          <p:cNvPr id="168" name="Google Shape;168;p22"/>
          <p:cNvPicPr preferRelativeResize="0"/>
          <p:nvPr/>
        </p:nvPicPr>
        <p:blipFill rotWithShape="1">
          <a:blip r:embed="rId2">
            <a:alphaModFix/>
          </a:blip>
          <a:srcRect b="0" l="0" r="38241" t="50573"/>
          <a:stretch/>
        </p:blipFill>
        <p:spPr>
          <a:xfrm>
            <a:off x="0" y="373500"/>
            <a:ext cx="400050" cy="435950"/>
          </a:xfrm>
          <a:prstGeom prst="rect">
            <a:avLst/>
          </a:prstGeom>
          <a:noFill/>
          <a:ln>
            <a:noFill/>
          </a:ln>
        </p:spPr>
      </p:pic>
      <p:sp>
        <p:nvSpPr>
          <p:cNvPr id="169" name="Google Shape;169;p22"/>
          <p:cNvSpPr txBox="1"/>
          <p:nvPr>
            <p:ph type="ctrTitle"/>
          </p:nvPr>
        </p:nvSpPr>
        <p:spPr>
          <a:xfrm>
            <a:off x="400050" y="255350"/>
            <a:ext cx="7287900" cy="554100"/>
          </a:xfrm>
          <a:prstGeom prst="rect">
            <a:avLst/>
          </a:prstGeom>
          <a:noFill/>
          <a:ln>
            <a:noFill/>
          </a:ln>
        </p:spPr>
        <p:txBody>
          <a:bodyPr anchorCtr="0" anchor="t" bIns="0" lIns="91425" spcFirstLastPara="1" rIns="91425" wrap="square" tIns="0">
            <a:spAutoFit/>
          </a:bodyPr>
          <a:lstStyle>
            <a:lvl1pPr lvl="0" rtl="0" algn="l">
              <a:lnSpc>
                <a:spcPct val="100000"/>
              </a:lnSpc>
              <a:spcBef>
                <a:spcPts val="0"/>
              </a:spcBef>
              <a:spcAft>
                <a:spcPts val="0"/>
              </a:spcAft>
              <a:buClr>
                <a:schemeClr val="accent1"/>
              </a:buClr>
              <a:buSzPts val="4000"/>
              <a:buFont typeface="Trebuchet MS"/>
              <a:buNone/>
              <a:defRPr b="1" sz="4000">
                <a:solidFill>
                  <a:schemeClr val="accent1"/>
                </a:solidFill>
                <a:latin typeface="Arial"/>
                <a:ea typeface="Arial"/>
                <a:cs typeface="Arial"/>
                <a:sym typeface="Arial"/>
              </a:defRPr>
            </a:lvl1pPr>
            <a:lvl2pPr lvl="1" rtl="0" algn="l">
              <a:lnSpc>
                <a:spcPct val="100000"/>
              </a:lnSpc>
              <a:spcBef>
                <a:spcPts val="0"/>
              </a:spcBef>
              <a:spcAft>
                <a:spcPts val="0"/>
              </a:spcAft>
              <a:buSzPts val="4000"/>
              <a:buNone/>
              <a:defRPr sz="4000"/>
            </a:lvl2pPr>
            <a:lvl3pPr lvl="2" rtl="0" algn="l">
              <a:lnSpc>
                <a:spcPct val="100000"/>
              </a:lnSpc>
              <a:spcBef>
                <a:spcPts val="0"/>
              </a:spcBef>
              <a:spcAft>
                <a:spcPts val="0"/>
              </a:spcAft>
              <a:buSzPts val="4000"/>
              <a:buNone/>
              <a:defRPr sz="4000"/>
            </a:lvl3pPr>
            <a:lvl4pPr lvl="3" rtl="0" algn="l">
              <a:lnSpc>
                <a:spcPct val="100000"/>
              </a:lnSpc>
              <a:spcBef>
                <a:spcPts val="0"/>
              </a:spcBef>
              <a:spcAft>
                <a:spcPts val="0"/>
              </a:spcAft>
              <a:buSzPts val="4000"/>
              <a:buNone/>
              <a:defRPr sz="4000"/>
            </a:lvl4pPr>
            <a:lvl5pPr lvl="4" rtl="0" algn="l">
              <a:lnSpc>
                <a:spcPct val="100000"/>
              </a:lnSpc>
              <a:spcBef>
                <a:spcPts val="0"/>
              </a:spcBef>
              <a:spcAft>
                <a:spcPts val="0"/>
              </a:spcAft>
              <a:buSzPts val="4000"/>
              <a:buNone/>
              <a:defRPr sz="4000"/>
            </a:lvl5pPr>
            <a:lvl6pPr lvl="5" rtl="0" algn="l">
              <a:lnSpc>
                <a:spcPct val="100000"/>
              </a:lnSpc>
              <a:spcBef>
                <a:spcPts val="0"/>
              </a:spcBef>
              <a:spcAft>
                <a:spcPts val="0"/>
              </a:spcAft>
              <a:buSzPts val="4000"/>
              <a:buNone/>
              <a:defRPr sz="4000"/>
            </a:lvl6pPr>
            <a:lvl7pPr lvl="6" rtl="0" algn="l">
              <a:lnSpc>
                <a:spcPct val="100000"/>
              </a:lnSpc>
              <a:spcBef>
                <a:spcPts val="0"/>
              </a:spcBef>
              <a:spcAft>
                <a:spcPts val="0"/>
              </a:spcAft>
              <a:buSzPts val="4000"/>
              <a:buNone/>
              <a:defRPr sz="4000"/>
            </a:lvl7pPr>
            <a:lvl8pPr lvl="7" rtl="0" algn="l">
              <a:lnSpc>
                <a:spcPct val="100000"/>
              </a:lnSpc>
              <a:spcBef>
                <a:spcPts val="0"/>
              </a:spcBef>
              <a:spcAft>
                <a:spcPts val="0"/>
              </a:spcAft>
              <a:buSzPts val="4000"/>
              <a:buNone/>
              <a:defRPr sz="4000"/>
            </a:lvl8pPr>
            <a:lvl9pPr lvl="8" rtl="0" algn="l">
              <a:lnSpc>
                <a:spcPct val="100000"/>
              </a:lnSpc>
              <a:spcBef>
                <a:spcPts val="0"/>
              </a:spcBef>
              <a:spcAft>
                <a:spcPts val="0"/>
              </a:spcAft>
              <a:buSzPts val="4000"/>
              <a:buNone/>
              <a:defRPr sz="4000"/>
            </a:lvl9pPr>
          </a:lstStyle>
          <a:p/>
        </p:txBody>
      </p:sp>
      <p:sp>
        <p:nvSpPr>
          <p:cNvPr id="170" name="Google Shape;170;p22"/>
          <p:cNvSpPr txBox="1"/>
          <p:nvPr/>
        </p:nvSpPr>
        <p:spPr>
          <a:xfrm>
            <a:off x="0" y="0"/>
            <a:ext cx="3000000" cy="415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accent1"/>
              </a:solidFill>
              <a:latin typeface="Arial"/>
              <a:ea typeface="Arial"/>
              <a:cs typeface="Arial"/>
              <a:sym typeface="Arial"/>
            </a:endParaRPr>
          </a:p>
        </p:txBody>
      </p:sp>
      <p:sp>
        <p:nvSpPr>
          <p:cNvPr id="171" name="Google Shape;171;p22"/>
          <p:cNvSpPr/>
          <p:nvPr>
            <p:ph idx="3" type="pic"/>
          </p:nvPr>
        </p:nvSpPr>
        <p:spPr>
          <a:xfrm>
            <a:off x="-7" y="5935092"/>
            <a:ext cx="918000" cy="918000"/>
          </a:xfrm>
          <a:prstGeom prst="rect">
            <a:avLst/>
          </a:prstGeom>
          <a:noFill/>
          <a:ln>
            <a:noFill/>
          </a:ln>
        </p:spPr>
      </p:sp>
      <p:sp>
        <p:nvSpPr>
          <p:cNvPr id="172" name="Google Shape;172;p22"/>
          <p:cNvSpPr txBox="1"/>
          <p:nvPr/>
        </p:nvSpPr>
        <p:spPr>
          <a:xfrm>
            <a:off x="11305816" y="6079874"/>
            <a:ext cx="573600" cy="4221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fld id="{00000000-1234-1234-1234-123412341234}" type="slidenum">
              <a:rPr b="0" i="0" lang="en-US" sz="1500" u="none" cap="none" strike="noStrike">
                <a:solidFill>
                  <a:schemeClr val="dk1"/>
                </a:solidFill>
                <a:latin typeface="Arial"/>
                <a:ea typeface="Arial"/>
                <a:cs typeface="Arial"/>
                <a:sym typeface="Arial"/>
              </a:rPr>
              <a:t>‹#›</a:t>
            </a:fld>
            <a:endParaRPr b="0" i="0" sz="1500" u="none" cap="none" strike="noStrike">
              <a:solidFill>
                <a:schemeClr val="dk1"/>
              </a:solidFill>
              <a:latin typeface="Arial"/>
              <a:ea typeface="Arial"/>
              <a:cs typeface="Arial"/>
              <a:sym typeface="Arial"/>
            </a:endParaRPr>
          </a:p>
        </p:txBody>
      </p:sp>
      <p:pic>
        <p:nvPicPr>
          <p:cNvPr id="173" name="Google Shape;173;p22"/>
          <p:cNvPicPr preferRelativeResize="0"/>
          <p:nvPr/>
        </p:nvPicPr>
        <p:blipFill rotWithShape="1">
          <a:blip r:embed="rId3">
            <a:alphaModFix/>
          </a:blip>
          <a:srcRect b="0" l="0" r="55744" t="0"/>
          <a:stretch/>
        </p:blipFill>
        <p:spPr>
          <a:xfrm>
            <a:off x="11376975" y="0"/>
            <a:ext cx="815028" cy="819249"/>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Slide">
  <p:cSld name="6_Title Slide">
    <p:spTree>
      <p:nvGrpSpPr>
        <p:cNvPr id="174" name="Shape 174"/>
        <p:cNvGrpSpPr/>
        <p:nvPr/>
      </p:nvGrpSpPr>
      <p:grpSpPr>
        <a:xfrm>
          <a:off x="0" y="0"/>
          <a:ext cx="0" cy="0"/>
          <a:chOff x="0" y="0"/>
          <a:chExt cx="0" cy="0"/>
        </a:xfrm>
      </p:grpSpPr>
      <p:sp>
        <p:nvSpPr>
          <p:cNvPr id="175" name="Google Shape;175;p23"/>
          <p:cNvSpPr/>
          <p:nvPr>
            <p:ph idx="2" type="pic"/>
          </p:nvPr>
        </p:nvSpPr>
        <p:spPr>
          <a:xfrm>
            <a:off x="1035855" y="1232115"/>
            <a:ext cx="4031700" cy="4425300"/>
          </a:xfrm>
          <a:prstGeom prst="rect">
            <a:avLst/>
          </a:prstGeom>
          <a:solidFill>
            <a:srgbClr val="BFBFBF"/>
          </a:solidFill>
          <a:ln>
            <a:noFill/>
          </a:ln>
        </p:spPr>
      </p:sp>
      <p:sp>
        <p:nvSpPr>
          <p:cNvPr id="176" name="Google Shape;176;p23"/>
          <p:cNvSpPr txBox="1"/>
          <p:nvPr/>
        </p:nvSpPr>
        <p:spPr>
          <a:xfrm>
            <a:off x="11305816" y="6079874"/>
            <a:ext cx="573600" cy="4221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fld id="{00000000-1234-1234-1234-123412341234}" type="slidenum">
              <a:rPr b="0" i="0" lang="en-US" sz="1500" u="none" cap="none" strike="noStrike">
                <a:solidFill>
                  <a:schemeClr val="dk1"/>
                </a:solidFill>
                <a:latin typeface="Arial"/>
                <a:ea typeface="Arial"/>
                <a:cs typeface="Arial"/>
                <a:sym typeface="Arial"/>
              </a:rPr>
              <a:t>‹#›</a:t>
            </a:fld>
            <a:endParaRPr b="0" i="0" sz="1500" u="none" cap="none" strike="noStrike">
              <a:solidFill>
                <a:schemeClr val="dk1"/>
              </a:solidFill>
              <a:latin typeface="Arial"/>
              <a:ea typeface="Arial"/>
              <a:cs typeface="Arial"/>
              <a:sym typeface="Arial"/>
            </a:endParaRPr>
          </a:p>
        </p:txBody>
      </p:sp>
      <p:pic>
        <p:nvPicPr>
          <p:cNvPr id="177" name="Google Shape;177;p23"/>
          <p:cNvPicPr preferRelativeResize="0"/>
          <p:nvPr/>
        </p:nvPicPr>
        <p:blipFill rotWithShape="1">
          <a:blip r:embed="rId2">
            <a:alphaModFix/>
          </a:blip>
          <a:srcRect b="0" l="0" r="55744" t="0"/>
          <a:stretch/>
        </p:blipFill>
        <p:spPr>
          <a:xfrm>
            <a:off x="11376975" y="0"/>
            <a:ext cx="815028" cy="819249"/>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Custom Layout">
  <p:cSld name="15_Custom Layout">
    <p:spTree>
      <p:nvGrpSpPr>
        <p:cNvPr id="178" name="Shape 178"/>
        <p:cNvGrpSpPr/>
        <p:nvPr/>
      </p:nvGrpSpPr>
      <p:grpSpPr>
        <a:xfrm>
          <a:off x="0" y="0"/>
          <a:ext cx="0" cy="0"/>
          <a:chOff x="0" y="0"/>
          <a:chExt cx="0" cy="0"/>
        </a:xfrm>
      </p:grpSpPr>
      <p:sp>
        <p:nvSpPr>
          <p:cNvPr id="179" name="Google Shape;179;p24"/>
          <p:cNvSpPr/>
          <p:nvPr>
            <p:ph idx="2" type="pic"/>
          </p:nvPr>
        </p:nvSpPr>
        <p:spPr>
          <a:xfrm>
            <a:off x="5559460" y="0"/>
            <a:ext cx="6984300" cy="6858000"/>
          </a:xfrm>
          <a:prstGeom prst="rect">
            <a:avLst/>
          </a:prstGeom>
          <a:solidFill>
            <a:srgbClr val="BFBFBF"/>
          </a:solidFill>
          <a:ln>
            <a:noFill/>
          </a:ln>
        </p:spPr>
      </p:sp>
      <p:sp>
        <p:nvSpPr>
          <p:cNvPr id="180" name="Google Shape;180;p24"/>
          <p:cNvSpPr txBox="1"/>
          <p:nvPr/>
        </p:nvSpPr>
        <p:spPr>
          <a:xfrm>
            <a:off x="353116" y="6130124"/>
            <a:ext cx="573600" cy="4221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fld id="{00000000-1234-1234-1234-123412341234}" type="slidenum">
              <a:rPr b="0" i="0" lang="en-US" sz="1500" u="none" cap="none" strike="noStrike">
                <a:solidFill>
                  <a:schemeClr val="dk1"/>
                </a:solidFill>
                <a:latin typeface="Arial"/>
                <a:ea typeface="Arial"/>
                <a:cs typeface="Arial"/>
                <a:sym typeface="Arial"/>
              </a:rPr>
              <a:t>‹#›</a:t>
            </a:fld>
            <a:endParaRPr b="0" i="0" sz="15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Custom Layout">
  <p:cSld name="17_Custom Layout">
    <p:spTree>
      <p:nvGrpSpPr>
        <p:cNvPr id="184" name="Shape 184"/>
        <p:cNvGrpSpPr/>
        <p:nvPr/>
      </p:nvGrpSpPr>
      <p:grpSpPr>
        <a:xfrm>
          <a:off x="0" y="0"/>
          <a:ext cx="0" cy="0"/>
          <a:chOff x="0" y="0"/>
          <a:chExt cx="0" cy="0"/>
        </a:xfrm>
      </p:grpSpPr>
      <p:sp>
        <p:nvSpPr>
          <p:cNvPr id="185" name="Google Shape;185;p26"/>
          <p:cNvSpPr/>
          <p:nvPr>
            <p:ph idx="2" type="pic"/>
          </p:nvPr>
        </p:nvSpPr>
        <p:spPr>
          <a:xfrm>
            <a:off x="0" y="0"/>
            <a:ext cx="4064100" cy="2286000"/>
          </a:xfrm>
          <a:prstGeom prst="rect">
            <a:avLst/>
          </a:prstGeom>
          <a:noFill/>
          <a:ln>
            <a:noFill/>
          </a:ln>
        </p:spPr>
      </p:sp>
      <p:sp>
        <p:nvSpPr>
          <p:cNvPr id="186" name="Google Shape;186;p26"/>
          <p:cNvSpPr/>
          <p:nvPr>
            <p:ph idx="3" type="pic"/>
          </p:nvPr>
        </p:nvSpPr>
        <p:spPr>
          <a:xfrm>
            <a:off x="4064000" y="0"/>
            <a:ext cx="4064100" cy="2286000"/>
          </a:xfrm>
          <a:prstGeom prst="rect">
            <a:avLst/>
          </a:prstGeom>
          <a:noFill/>
          <a:ln>
            <a:noFill/>
          </a:ln>
        </p:spPr>
      </p:sp>
      <p:sp>
        <p:nvSpPr>
          <p:cNvPr id="187" name="Google Shape;187;p26"/>
          <p:cNvSpPr/>
          <p:nvPr>
            <p:ph idx="4" type="pic"/>
          </p:nvPr>
        </p:nvSpPr>
        <p:spPr>
          <a:xfrm>
            <a:off x="8128000" y="0"/>
            <a:ext cx="4064100" cy="2286000"/>
          </a:xfrm>
          <a:prstGeom prst="rect">
            <a:avLst/>
          </a:prstGeom>
          <a:noFill/>
          <a:ln>
            <a:noFill/>
          </a:ln>
        </p:spPr>
      </p:sp>
      <p:sp>
        <p:nvSpPr>
          <p:cNvPr id="188" name="Google Shape;188;p26"/>
          <p:cNvSpPr/>
          <p:nvPr>
            <p:ph idx="5" type="pic"/>
          </p:nvPr>
        </p:nvSpPr>
        <p:spPr>
          <a:xfrm>
            <a:off x="0" y="2286000"/>
            <a:ext cx="6273900" cy="2286000"/>
          </a:xfrm>
          <a:prstGeom prst="rect">
            <a:avLst/>
          </a:prstGeom>
          <a:noFill/>
          <a:ln>
            <a:noFill/>
          </a:ln>
        </p:spPr>
      </p:sp>
      <p:sp>
        <p:nvSpPr>
          <p:cNvPr id="189" name="Google Shape;189;p26"/>
          <p:cNvSpPr/>
          <p:nvPr>
            <p:ph idx="6" type="pic"/>
          </p:nvPr>
        </p:nvSpPr>
        <p:spPr>
          <a:xfrm>
            <a:off x="-1" y="4572000"/>
            <a:ext cx="6805200" cy="2286000"/>
          </a:xfrm>
          <a:prstGeom prst="rect">
            <a:avLst/>
          </a:prstGeom>
          <a:noFill/>
          <a:ln>
            <a:noFill/>
          </a:ln>
        </p:spPr>
      </p:sp>
      <p:sp>
        <p:nvSpPr>
          <p:cNvPr id="190" name="Google Shape;190;p26"/>
          <p:cNvSpPr/>
          <p:nvPr>
            <p:ph idx="7" type="pic"/>
          </p:nvPr>
        </p:nvSpPr>
        <p:spPr>
          <a:xfrm>
            <a:off x="6805204" y="4572000"/>
            <a:ext cx="5386800" cy="2286000"/>
          </a:xfrm>
          <a:prstGeom prst="rect">
            <a:avLst/>
          </a:prstGeom>
          <a:noFill/>
          <a:ln>
            <a:noFill/>
          </a:ln>
        </p:spPr>
      </p:sp>
      <p:pic>
        <p:nvPicPr>
          <p:cNvPr id="191" name="Google Shape;191;p26"/>
          <p:cNvPicPr preferRelativeResize="0"/>
          <p:nvPr/>
        </p:nvPicPr>
        <p:blipFill>
          <a:blip r:embed="rId2">
            <a:alphaModFix/>
          </a:blip>
          <a:stretch>
            <a:fillRect/>
          </a:stretch>
        </p:blipFill>
        <p:spPr>
          <a:xfrm>
            <a:off x="6426200" y="2438400"/>
            <a:ext cx="3238832" cy="198120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Title Slide">
  <p:cSld name="1/2 Image">
    <p:spTree>
      <p:nvGrpSpPr>
        <p:cNvPr id="192" name="Shape 192"/>
        <p:cNvGrpSpPr/>
        <p:nvPr/>
      </p:nvGrpSpPr>
      <p:grpSpPr>
        <a:xfrm>
          <a:off x="0" y="0"/>
          <a:ext cx="0" cy="0"/>
          <a:chOff x="0" y="0"/>
          <a:chExt cx="0" cy="0"/>
        </a:xfrm>
      </p:grpSpPr>
      <p:sp>
        <p:nvSpPr>
          <p:cNvPr id="193" name="Google Shape;193;p27"/>
          <p:cNvSpPr/>
          <p:nvPr/>
        </p:nvSpPr>
        <p:spPr>
          <a:xfrm>
            <a:off x="0" y="0"/>
            <a:ext cx="2334300" cy="6858000"/>
          </a:xfrm>
          <a:prstGeom prst="rect">
            <a:avLst/>
          </a:prstGeom>
          <a:solidFill>
            <a:srgbClr val="00386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4" name="Google Shape;194;p27"/>
          <p:cNvSpPr/>
          <p:nvPr>
            <p:ph idx="2" type="pic"/>
          </p:nvPr>
        </p:nvSpPr>
        <p:spPr>
          <a:xfrm>
            <a:off x="129088" y="0"/>
            <a:ext cx="4420500" cy="6858000"/>
          </a:xfrm>
          <a:prstGeom prst="rect">
            <a:avLst/>
          </a:prstGeom>
          <a:solidFill>
            <a:schemeClr val="lt2"/>
          </a:solidFill>
          <a:ln>
            <a:noFill/>
          </a:ln>
        </p:spPr>
      </p:sp>
      <p:pic>
        <p:nvPicPr>
          <p:cNvPr id="195" name="Google Shape;195;p27"/>
          <p:cNvPicPr preferRelativeResize="0"/>
          <p:nvPr/>
        </p:nvPicPr>
        <p:blipFill rotWithShape="1">
          <a:blip r:embed="rId2">
            <a:alphaModFix/>
          </a:blip>
          <a:srcRect b="0" l="0" r="0" t="0"/>
          <a:stretch/>
        </p:blipFill>
        <p:spPr>
          <a:xfrm>
            <a:off x="11292000" y="0"/>
            <a:ext cx="900000" cy="900000"/>
          </a:xfrm>
          <a:prstGeom prst="rect">
            <a:avLst/>
          </a:prstGeom>
          <a:noFill/>
          <a:ln>
            <a:noFill/>
          </a:ln>
        </p:spPr>
      </p:pic>
      <p:sp>
        <p:nvSpPr>
          <p:cNvPr id="196" name="Google Shape;196;p27"/>
          <p:cNvSpPr txBox="1"/>
          <p:nvPr>
            <p:ph idx="1" type="body"/>
          </p:nvPr>
        </p:nvSpPr>
        <p:spPr>
          <a:xfrm>
            <a:off x="4906174" y="360000"/>
            <a:ext cx="5916900" cy="53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1000"/>
              </a:spcBef>
              <a:spcAft>
                <a:spcPts val="0"/>
              </a:spcAft>
              <a:buClr>
                <a:schemeClr val="accent1"/>
              </a:buClr>
              <a:buSzPts val="3200"/>
              <a:buNone/>
              <a:defRPr i="1" sz="3200">
                <a:solidFill>
                  <a:schemeClr val="accent1"/>
                </a:solidFill>
                <a:latin typeface="Mulish SemiBold"/>
                <a:ea typeface="Mulish SemiBold"/>
                <a:cs typeface="Mulish SemiBold"/>
                <a:sym typeface="Mulish SemiBold"/>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97" name="Google Shape;197;p27"/>
          <p:cNvSpPr txBox="1"/>
          <p:nvPr>
            <p:ph idx="3" type="body"/>
          </p:nvPr>
        </p:nvSpPr>
        <p:spPr>
          <a:xfrm>
            <a:off x="4906537" y="1014413"/>
            <a:ext cx="5916900" cy="54831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1000"/>
              </a:spcBef>
              <a:spcAft>
                <a:spcPts val="0"/>
              </a:spcAft>
              <a:buClr>
                <a:schemeClr val="dk2"/>
              </a:buClr>
              <a:buSzPts val="2800"/>
              <a:buChar char="•"/>
              <a:defRPr>
                <a:latin typeface="Mulish"/>
                <a:ea typeface="Mulish"/>
                <a:cs typeface="Mulish"/>
                <a:sym typeface="Mulish"/>
              </a:defRPr>
            </a:lvl1pPr>
            <a:lvl2pPr indent="-381000" lvl="1" marL="914400" rtl="0" algn="l">
              <a:lnSpc>
                <a:spcPct val="90000"/>
              </a:lnSpc>
              <a:spcBef>
                <a:spcPts val="500"/>
              </a:spcBef>
              <a:spcAft>
                <a:spcPts val="0"/>
              </a:spcAft>
              <a:buClr>
                <a:schemeClr val="dk2"/>
              </a:buClr>
              <a:buSzPts val="2400"/>
              <a:buChar char="•"/>
              <a:defRPr>
                <a:latin typeface="Mulish"/>
                <a:ea typeface="Mulish"/>
                <a:cs typeface="Mulish"/>
                <a:sym typeface="Mulish"/>
              </a:defRPr>
            </a:lvl2pPr>
            <a:lvl3pPr indent="-355600" lvl="2" marL="1371600" rtl="0" algn="l">
              <a:lnSpc>
                <a:spcPct val="90000"/>
              </a:lnSpc>
              <a:spcBef>
                <a:spcPts val="500"/>
              </a:spcBef>
              <a:spcAft>
                <a:spcPts val="0"/>
              </a:spcAft>
              <a:buClr>
                <a:schemeClr val="dk2"/>
              </a:buClr>
              <a:buSzPts val="2000"/>
              <a:buChar char="•"/>
              <a:defRPr>
                <a:latin typeface="Mulish"/>
                <a:ea typeface="Mulish"/>
                <a:cs typeface="Mulish"/>
                <a:sym typeface="Mulish"/>
              </a:defRPr>
            </a:lvl3pPr>
            <a:lvl4pPr indent="-342900" lvl="3" marL="1828800" rtl="0" algn="l">
              <a:lnSpc>
                <a:spcPct val="90000"/>
              </a:lnSpc>
              <a:spcBef>
                <a:spcPts val="500"/>
              </a:spcBef>
              <a:spcAft>
                <a:spcPts val="0"/>
              </a:spcAft>
              <a:buClr>
                <a:schemeClr val="dk2"/>
              </a:buClr>
              <a:buSzPts val="1800"/>
              <a:buChar char="•"/>
              <a:defRPr>
                <a:latin typeface="Mulish"/>
                <a:ea typeface="Mulish"/>
                <a:cs typeface="Mulish"/>
                <a:sym typeface="Mulish"/>
              </a:defRPr>
            </a:lvl4pPr>
            <a:lvl5pPr indent="-342900" lvl="4" marL="2286000" rtl="0" algn="l">
              <a:lnSpc>
                <a:spcPct val="90000"/>
              </a:lnSpc>
              <a:spcBef>
                <a:spcPts val="500"/>
              </a:spcBef>
              <a:spcAft>
                <a:spcPts val="0"/>
              </a:spcAft>
              <a:buClr>
                <a:schemeClr val="dk2"/>
              </a:buClr>
              <a:buSzPts val="1800"/>
              <a:buChar char="•"/>
              <a:defRPr>
                <a:latin typeface="Mulish"/>
                <a:ea typeface="Mulish"/>
                <a:cs typeface="Mulish"/>
                <a:sym typeface="Mulish"/>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Title Slide">
  <p:cSld name="One Third Image">
    <p:spTree>
      <p:nvGrpSpPr>
        <p:cNvPr id="198" name="Shape 198"/>
        <p:cNvGrpSpPr/>
        <p:nvPr/>
      </p:nvGrpSpPr>
      <p:grpSpPr>
        <a:xfrm>
          <a:off x="0" y="0"/>
          <a:ext cx="0" cy="0"/>
          <a:chOff x="0" y="0"/>
          <a:chExt cx="0" cy="0"/>
        </a:xfrm>
      </p:grpSpPr>
      <p:sp>
        <p:nvSpPr>
          <p:cNvPr id="199" name="Google Shape;199;p28"/>
          <p:cNvSpPr/>
          <p:nvPr/>
        </p:nvSpPr>
        <p:spPr>
          <a:xfrm>
            <a:off x="0" y="0"/>
            <a:ext cx="23343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0" name="Google Shape;200;p28"/>
          <p:cNvSpPr/>
          <p:nvPr>
            <p:ph idx="2" type="pic"/>
          </p:nvPr>
        </p:nvSpPr>
        <p:spPr>
          <a:xfrm>
            <a:off x="129088" y="0"/>
            <a:ext cx="2205300" cy="6858000"/>
          </a:xfrm>
          <a:prstGeom prst="rect">
            <a:avLst/>
          </a:prstGeom>
          <a:solidFill>
            <a:schemeClr val="lt2"/>
          </a:solidFill>
          <a:ln>
            <a:noFill/>
          </a:ln>
        </p:spPr>
      </p:sp>
      <p:pic>
        <p:nvPicPr>
          <p:cNvPr id="201" name="Google Shape;201;p28"/>
          <p:cNvPicPr preferRelativeResize="0"/>
          <p:nvPr/>
        </p:nvPicPr>
        <p:blipFill rotWithShape="1">
          <a:blip r:embed="rId2">
            <a:alphaModFix/>
          </a:blip>
          <a:srcRect b="0" l="0" r="0" t="0"/>
          <a:stretch/>
        </p:blipFill>
        <p:spPr>
          <a:xfrm>
            <a:off x="11292000" y="0"/>
            <a:ext cx="900000" cy="900000"/>
          </a:xfrm>
          <a:prstGeom prst="rect">
            <a:avLst/>
          </a:prstGeom>
          <a:noFill/>
          <a:ln>
            <a:noFill/>
          </a:ln>
        </p:spPr>
      </p:pic>
      <p:sp>
        <p:nvSpPr>
          <p:cNvPr id="202" name="Google Shape;202;p28"/>
          <p:cNvSpPr txBox="1"/>
          <p:nvPr>
            <p:ph idx="1" type="body"/>
          </p:nvPr>
        </p:nvSpPr>
        <p:spPr>
          <a:xfrm>
            <a:off x="2653626" y="360000"/>
            <a:ext cx="8169600" cy="53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1000"/>
              </a:spcBef>
              <a:spcAft>
                <a:spcPts val="0"/>
              </a:spcAft>
              <a:buClr>
                <a:schemeClr val="accent1"/>
              </a:buClr>
              <a:buSzPts val="3200"/>
              <a:buNone/>
              <a:defRPr i="1" sz="3200">
                <a:solidFill>
                  <a:schemeClr val="accent1"/>
                </a:solidFill>
                <a:latin typeface="Mulish SemiBold"/>
                <a:ea typeface="Mulish SemiBold"/>
                <a:cs typeface="Mulish SemiBold"/>
                <a:sym typeface="Mulish SemiBold"/>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203" name="Google Shape;203;p28"/>
          <p:cNvSpPr txBox="1"/>
          <p:nvPr>
            <p:ph idx="3" type="body"/>
          </p:nvPr>
        </p:nvSpPr>
        <p:spPr>
          <a:xfrm>
            <a:off x="2653989" y="1014413"/>
            <a:ext cx="8169600" cy="54831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1000"/>
              </a:spcBef>
              <a:spcAft>
                <a:spcPts val="0"/>
              </a:spcAft>
              <a:buClr>
                <a:schemeClr val="dk2"/>
              </a:buClr>
              <a:buSzPts val="2800"/>
              <a:buChar char="•"/>
              <a:defRPr>
                <a:latin typeface="Mulish"/>
                <a:ea typeface="Mulish"/>
                <a:cs typeface="Mulish"/>
                <a:sym typeface="Mulish"/>
              </a:defRPr>
            </a:lvl1pPr>
            <a:lvl2pPr indent="-381000" lvl="1" marL="914400" rtl="0" algn="l">
              <a:lnSpc>
                <a:spcPct val="90000"/>
              </a:lnSpc>
              <a:spcBef>
                <a:spcPts val="500"/>
              </a:spcBef>
              <a:spcAft>
                <a:spcPts val="0"/>
              </a:spcAft>
              <a:buClr>
                <a:schemeClr val="dk2"/>
              </a:buClr>
              <a:buSzPts val="2400"/>
              <a:buChar char="•"/>
              <a:defRPr>
                <a:latin typeface="Mulish"/>
                <a:ea typeface="Mulish"/>
                <a:cs typeface="Mulish"/>
                <a:sym typeface="Mulish"/>
              </a:defRPr>
            </a:lvl2pPr>
            <a:lvl3pPr indent="-355600" lvl="2" marL="1371600" rtl="0" algn="l">
              <a:lnSpc>
                <a:spcPct val="90000"/>
              </a:lnSpc>
              <a:spcBef>
                <a:spcPts val="500"/>
              </a:spcBef>
              <a:spcAft>
                <a:spcPts val="0"/>
              </a:spcAft>
              <a:buClr>
                <a:schemeClr val="dk2"/>
              </a:buClr>
              <a:buSzPts val="2000"/>
              <a:buChar char="•"/>
              <a:defRPr>
                <a:latin typeface="Mulish"/>
                <a:ea typeface="Mulish"/>
                <a:cs typeface="Mulish"/>
                <a:sym typeface="Mulish"/>
              </a:defRPr>
            </a:lvl3pPr>
            <a:lvl4pPr indent="-342900" lvl="3" marL="1828800" rtl="0" algn="l">
              <a:lnSpc>
                <a:spcPct val="90000"/>
              </a:lnSpc>
              <a:spcBef>
                <a:spcPts val="500"/>
              </a:spcBef>
              <a:spcAft>
                <a:spcPts val="0"/>
              </a:spcAft>
              <a:buClr>
                <a:schemeClr val="dk2"/>
              </a:buClr>
              <a:buSzPts val="1800"/>
              <a:buChar char="•"/>
              <a:defRPr>
                <a:latin typeface="Mulish"/>
                <a:ea typeface="Mulish"/>
                <a:cs typeface="Mulish"/>
                <a:sym typeface="Mulish"/>
              </a:defRPr>
            </a:lvl4pPr>
            <a:lvl5pPr indent="-342900" lvl="4" marL="2286000" rtl="0" algn="l">
              <a:lnSpc>
                <a:spcPct val="90000"/>
              </a:lnSpc>
              <a:spcBef>
                <a:spcPts val="500"/>
              </a:spcBef>
              <a:spcAft>
                <a:spcPts val="0"/>
              </a:spcAft>
              <a:buClr>
                <a:schemeClr val="dk2"/>
              </a:buClr>
              <a:buSzPts val="1800"/>
              <a:buChar char="•"/>
              <a:defRPr>
                <a:latin typeface="Mulish"/>
                <a:ea typeface="Mulish"/>
                <a:cs typeface="Mulish"/>
                <a:sym typeface="Mulish"/>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Title Slide">
  <p:cSld name="Full Text - Blue">
    <p:spTree>
      <p:nvGrpSpPr>
        <p:cNvPr id="204" name="Shape 204"/>
        <p:cNvGrpSpPr/>
        <p:nvPr/>
      </p:nvGrpSpPr>
      <p:grpSpPr>
        <a:xfrm>
          <a:off x="0" y="0"/>
          <a:ext cx="0" cy="0"/>
          <a:chOff x="0" y="0"/>
          <a:chExt cx="0" cy="0"/>
        </a:xfrm>
      </p:grpSpPr>
      <p:sp>
        <p:nvSpPr>
          <p:cNvPr id="205" name="Google Shape;205;p29"/>
          <p:cNvSpPr/>
          <p:nvPr/>
        </p:nvSpPr>
        <p:spPr>
          <a:xfrm>
            <a:off x="0" y="0"/>
            <a:ext cx="10416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6" name="Google Shape;206;p29"/>
          <p:cNvSpPr/>
          <p:nvPr/>
        </p:nvSpPr>
        <p:spPr>
          <a:xfrm>
            <a:off x="0" y="0"/>
            <a:ext cx="861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07" name="Google Shape;207;p29"/>
          <p:cNvPicPr preferRelativeResize="0"/>
          <p:nvPr/>
        </p:nvPicPr>
        <p:blipFill rotWithShape="1">
          <a:blip r:embed="rId2">
            <a:alphaModFix/>
          </a:blip>
          <a:srcRect b="0" l="0" r="0" t="0"/>
          <a:stretch/>
        </p:blipFill>
        <p:spPr>
          <a:xfrm>
            <a:off x="11292000" y="0"/>
            <a:ext cx="900000" cy="900000"/>
          </a:xfrm>
          <a:prstGeom prst="rect">
            <a:avLst/>
          </a:prstGeom>
          <a:noFill/>
          <a:ln>
            <a:noFill/>
          </a:ln>
        </p:spPr>
      </p:pic>
      <p:sp>
        <p:nvSpPr>
          <p:cNvPr id="208" name="Google Shape;208;p29"/>
          <p:cNvSpPr txBox="1"/>
          <p:nvPr>
            <p:ph idx="1" type="body"/>
          </p:nvPr>
        </p:nvSpPr>
        <p:spPr>
          <a:xfrm>
            <a:off x="360000" y="360000"/>
            <a:ext cx="10463100" cy="53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1000"/>
              </a:spcBef>
              <a:spcAft>
                <a:spcPts val="0"/>
              </a:spcAft>
              <a:buClr>
                <a:schemeClr val="accent1"/>
              </a:buClr>
              <a:buSzPts val="3200"/>
              <a:buNone/>
              <a:defRPr i="1" sz="3200">
                <a:solidFill>
                  <a:schemeClr val="accent1"/>
                </a:solidFill>
                <a:latin typeface="Mulish SemiBold"/>
                <a:ea typeface="Mulish SemiBold"/>
                <a:cs typeface="Mulish SemiBold"/>
                <a:sym typeface="Mulish SemiBold"/>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209" name="Google Shape;209;p29"/>
          <p:cNvSpPr txBox="1"/>
          <p:nvPr>
            <p:ph idx="2" type="body"/>
          </p:nvPr>
        </p:nvSpPr>
        <p:spPr>
          <a:xfrm>
            <a:off x="360363" y="1014413"/>
            <a:ext cx="10463100" cy="54831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1000"/>
              </a:spcBef>
              <a:spcAft>
                <a:spcPts val="0"/>
              </a:spcAft>
              <a:buClr>
                <a:schemeClr val="dk2"/>
              </a:buClr>
              <a:buSzPts val="2800"/>
              <a:buChar char="•"/>
              <a:defRPr>
                <a:latin typeface="Mulish"/>
                <a:ea typeface="Mulish"/>
                <a:cs typeface="Mulish"/>
                <a:sym typeface="Mulish"/>
              </a:defRPr>
            </a:lvl1pPr>
            <a:lvl2pPr indent="-381000" lvl="1" marL="914400" rtl="0" algn="l">
              <a:lnSpc>
                <a:spcPct val="90000"/>
              </a:lnSpc>
              <a:spcBef>
                <a:spcPts val="500"/>
              </a:spcBef>
              <a:spcAft>
                <a:spcPts val="0"/>
              </a:spcAft>
              <a:buClr>
                <a:schemeClr val="dk2"/>
              </a:buClr>
              <a:buSzPts val="2400"/>
              <a:buChar char="•"/>
              <a:defRPr>
                <a:latin typeface="Mulish"/>
                <a:ea typeface="Mulish"/>
                <a:cs typeface="Mulish"/>
                <a:sym typeface="Mulish"/>
              </a:defRPr>
            </a:lvl2pPr>
            <a:lvl3pPr indent="-355600" lvl="2" marL="1371600" rtl="0" algn="l">
              <a:lnSpc>
                <a:spcPct val="90000"/>
              </a:lnSpc>
              <a:spcBef>
                <a:spcPts val="500"/>
              </a:spcBef>
              <a:spcAft>
                <a:spcPts val="0"/>
              </a:spcAft>
              <a:buClr>
                <a:schemeClr val="dk2"/>
              </a:buClr>
              <a:buSzPts val="2000"/>
              <a:buChar char="•"/>
              <a:defRPr>
                <a:latin typeface="Mulish"/>
                <a:ea typeface="Mulish"/>
                <a:cs typeface="Mulish"/>
                <a:sym typeface="Mulish"/>
              </a:defRPr>
            </a:lvl3pPr>
            <a:lvl4pPr indent="-342900" lvl="3" marL="1828800" rtl="0" algn="l">
              <a:lnSpc>
                <a:spcPct val="90000"/>
              </a:lnSpc>
              <a:spcBef>
                <a:spcPts val="500"/>
              </a:spcBef>
              <a:spcAft>
                <a:spcPts val="0"/>
              </a:spcAft>
              <a:buClr>
                <a:schemeClr val="dk2"/>
              </a:buClr>
              <a:buSzPts val="1800"/>
              <a:buChar char="•"/>
              <a:defRPr>
                <a:latin typeface="Mulish"/>
                <a:ea typeface="Mulish"/>
                <a:cs typeface="Mulish"/>
                <a:sym typeface="Mulish"/>
              </a:defRPr>
            </a:lvl4pPr>
            <a:lvl5pPr indent="-342900" lvl="4" marL="2286000" rtl="0" algn="l">
              <a:lnSpc>
                <a:spcPct val="90000"/>
              </a:lnSpc>
              <a:spcBef>
                <a:spcPts val="500"/>
              </a:spcBef>
              <a:spcAft>
                <a:spcPts val="0"/>
              </a:spcAft>
              <a:buClr>
                <a:schemeClr val="dk2"/>
              </a:buClr>
              <a:buSzPts val="1800"/>
              <a:buChar char="•"/>
              <a:defRPr>
                <a:latin typeface="Mulish"/>
                <a:ea typeface="Mulish"/>
                <a:cs typeface="Mulish"/>
                <a:sym typeface="Mulish"/>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Title Slide">
  <p:cSld name="Full Text - Yellow">
    <p:spTree>
      <p:nvGrpSpPr>
        <p:cNvPr id="210" name="Shape 210"/>
        <p:cNvGrpSpPr/>
        <p:nvPr/>
      </p:nvGrpSpPr>
      <p:grpSpPr>
        <a:xfrm>
          <a:off x="0" y="0"/>
          <a:ext cx="0" cy="0"/>
          <a:chOff x="0" y="0"/>
          <a:chExt cx="0" cy="0"/>
        </a:xfrm>
      </p:grpSpPr>
      <p:sp>
        <p:nvSpPr>
          <p:cNvPr id="211" name="Google Shape;211;p30"/>
          <p:cNvSpPr/>
          <p:nvPr/>
        </p:nvSpPr>
        <p:spPr>
          <a:xfrm>
            <a:off x="0" y="0"/>
            <a:ext cx="10416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2" name="Google Shape;212;p30"/>
          <p:cNvSpPr/>
          <p:nvPr/>
        </p:nvSpPr>
        <p:spPr>
          <a:xfrm>
            <a:off x="0" y="0"/>
            <a:ext cx="86100" cy="6858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13" name="Google Shape;213;p30"/>
          <p:cNvPicPr preferRelativeResize="0"/>
          <p:nvPr/>
        </p:nvPicPr>
        <p:blipFill rotWithShape="1">
          <a:blip r:embed="rId2">
            <a:alphaModFix/>
          </a:blip>
          <a:srcRect b="0" l="0" r="0" t="0"/>
          <a:stretch/>
        </p:blipFill>
        <p:spPr>
          <a:xfrm>
            <a:off x="11292000" y="0"/>
            <a:ext cx="900000" cy="900000"/>
          </a:xfrm>
          <a:prstGeom prst="rect">
            <a:avLst/>
          </a:prstGeom>
          <a:noFill/>
          <a:ln>
            <a:noFill/>
          </a:ln>
        </p:spPr>
      </p:pic>
      <p:sp>
        <p:nvSpPr>
          <p:cNvPr id="214" name="Google Shape;214;p30"/>
          <p:cNvSpPr txBox="1"/>
          <p:nvPr>
            <p:ph idx="1" type="body"/>
          </p:nvPr>
        </p:nvSpPr>
        <p:spPr>
          <a:xfrm>
            <a:off x="360000" y="360000"/>
            <a:ext cx="10463100" cy="53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1000"/>
              </a:spcBef>
              <a:spcAft>
                <a:spcPts val="0"/>
              </a:spcAft>
              <a:buClr>
                <a:schemeClr val="accent1"/>
              </a:buClr>
              <a:buSzPts val="3200"/>
              <a:buNone/>
              <a:defRPr i="1" sz="3200">
                <a:solidFill>
                  <a:schemeClr val="accent1"/>
                </a:solidFill>
                <a:latin typeface="Mulish SemiBold"/>
                <a:ea typeface="Mulish SemiBold"/>
                <a:cs typeface="Mulish SemiBold"/>
                <a:sym typeface="Mulish SemiBold"/>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215" name="Google Shape;215;p30"/>
          <p:cNvSpPr txBox="1"/>
          <p:nvPr>
            <p:ph idx="2" type="body"/>
          </p:nvPr>
        </p:nvSpPr>
        <p:spPr>
          <a:xfrm>
            <a:off x="360363" y="1014413"/>
            <a:ext cx="10463100" cy="54831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1000"/>
              </a:spcBef>
              <a:spcAft>
                <a:spcPts val="0"/>
              </a:spcAft>
              <a:buClr>
                <a:schemeClr val="dk2"/>
              </a:buClr>
              <a:buSzPts val="2800"/>
              <a:buChar char="•"/>
              <a:defRPr>
                <a:latin typeface="Mulish"/>
                <a:ea typeface="Mulish"/>
                <a:cs typeface="Mulish"/>
                <a:sym typeface="Mulish"/>
              </a:defRPr>
            </a:lvl1pPr>
            <a:lvl2pPr indent="-381000" lvl="1" marL="914400" rtl="0" algn="l">
              <a:lnSpc>
                <a:spcPct val="90000"/>
              </a:lnSpc>
              <a:spcBef>
                <a:spcPts val="500"/>
              </a:spcBef>
              <a:spcAft>
                <a:spcPts val="0"/>
              </a:spcAft>
              <a:buClr>
                <a:schemeClr val="dk2"/>
              </a:buClr>
              <a:buSzPts val="2400"/>
              <a:buChar char="•"/>
              <a:defRPr>
                <a:latin typeface="Mulish"/>
                <a:ea typeface="Mulish"/>
                <a:cs typeface="Mulish"/>
                <a:sym typeface="Mulish"/>
              </a:defRPr>
            </a:lvl2pPr>
            <a:lvl3pPr indent="-355600" lvl="2" marL="1371600" rtl="0" algn="l">
              <a:lnSpc>
                <a:spcPct val="90000"/>
              </a:lnSpc>
              <a:spcBef>
                <a:spcPts val="500"/>
              </a:spcBef>
              <a:spcAft>
                <a:spcPts val="0"/>
              </a:spcAft>
              <a:buClr>
                <a:schemeClr val="dk2"/>
              </a:buClr>
              <a:buSzPts val="2000"/>
              <a:buChar char="•"/>
              <a:defRPr>
                <a:latin typeface="Mulish"/>
                <a:ea typeface="Mulish"/>
                <a:cs typeface="Mulish"/>
                <a:sym typeface="Mulish"/>
              </a:defRPr>
            </a:lvl3pPr>
            <a:lvl4pPr indent="-342900" lvl="3" marL="1828800" rtl="0" algn="l">
              <a:lnSpc>
                <a:spcPct val="90000"/>
              </a:lnSpc>
              <a:spcBef>
                <a:spcPts val="500"/>
              </a:spcBef>
              <a:spcAft>
                <a:spcPts val="0"/>
              </a:spcAft>
              <a:buClr>
                <a:schemeClr val="dk2"/>
              </a:buClr>
              <a:buSzPts val="1800"/>
              <a:buChar char="•"/>
              <a:defRPr>
                <a:latin typeface="Mulish"/>
                <a:ea typeface="Mulish"/>
                <a:cs typeface="Mulish"/>
                <a:sym typeface="Mulish"/>
              </a:defRPr>
            </a:lvl4pPr>
            <a:lvl5pPr indent="-342900" lvl="4" marL="2286000" rtl="0" algn="l">
              <a:lnSpc>
                <a:spcPct val="90000"/>
              </a:lnSpc>
              <a:spcBef>
                <a:spcPts val="500"/>
              </a:spcBef>
              <a:spcAft>
                <a:spcPts val="0"/>
              </a:spcAft>
              <a:buClr>
                <a:schemeClr val="dk2"/>
              </a:buClr>
              <a:buSzPts val="1800"/>
              <a:buChar char="•"/>
              <a:defRPr>
                <a:latin typeface="Mulish"/>
                <a:ea typeface="Mulish"/>
                <a:cs typeface="Mulish"/>
                <a:sym typeface="Mulish"/>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Title Slide">
  <p:cSld name="Full Text Purple">
    <p:spTree>
      <p:nvGrpSpPr>
        <p:cNvPr id="216" name="Shape 216"/>
        <p:cNvGrpSpPr/>
        <p:nvPr/>
      </p:nvGrpSpPr>
      <p:grpSpPr>
        <a:xfrm>
          <a:off x="0" y="0"/>
          <a:ext cx="0" cy="0"/>
          <a:chOff x="0" y="0"/>
          <a:chExt cx="0" cy="0"/>
        </a:xfrm>
      </p:grpSpPr>
      <p:sp>
        <p:nvSpPr>
          <p:cNvPr id="217" name="Google Shape;217;p31"/>
          <p:cNvSpPr/>
          <p:nvPr/>
        </p:nvSpPr>
        <p:spPr>
          <a:xfrm>
            <a:off x="0" y="0"/>
            <a:ext cx="10416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8" name="Google Shape;218;p31"/>
          <p:cNvSpPr/>
          <p:nvPr/>
        </p:nvSpPr>
        <p:spPr>
          <a:xfrm>
            <a:off x="0" y="0"/>
            <a:ext cx="86100" cy="68580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19" name="Google Shape;219;p31"/>
          <p:cNvPicPr preferRelativeResize="0"/>
          <p:nvPr/>
        </p:nvPicPr>
        <p:blipFill rotWithShape="1">
          <a:blip r:embed="rId2">
            <a:alphaModFix/>
          </a:blip>
          <a:srcRect b="0" l="0" r="0" t="0"/>
          <a:stretch/>
        </p:blipFill>
        <p:spPr>
          <a:xfrm>
            <a:off x="11292000" y="0"/>
            <a:ext cx="900000" cy="900000"/>
          </a:xfrm>
          <a:prstGeom prst="rect">
            <a:avLst/>
          </a:prstGeom>
          <a:noFill/>
          <a:ln>
            <a:noFill/>
          </a:ln>
        </p:spPr>
      </p:pic>
      <p:sp>
        <p:nvSpPr>
          <p:cNvPr id="220" name="Google Shape;220;p31"/>
          <p:cNvSpPr txBox="1"/>
          <p:nvPr>
            <p:ph idx="1" type="body"/>
          </p:nvPr>
        </p:nvSpPr>
        <p:spPr>
          <a:xfrm>
            <a:off x="360000" y="360000"/>
            <a:ext cx="10463100" cy="53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1000"/>
              </a:spcBef>
              <a:spcAft>
                <a:spcPts val="0"/>
              </a:spcAft>
              <a:buClr>
                <a:schemeClr val="accent1"/>
              </a:buClr>
              <a:buSzPts val="3200"/>
              <a:buNone/>
              <a:defRPr i="1" sz="3200">
                <a:solidFill>
                  <a:schemeClr val="accent1"/>
                </a:solidFill>
                <a:latin typeface="Mulish SemiBold"/>
                <a:ea typeface="Mulish SemiBold"/>
                <a:cs typeface="Mulish SemiBold"/>
                <a:sym typeface="Mulish SemiBold"/>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221" name="Google Shape;221;p31"/>
          <p:cNvSpPr txBox="1"/>
          <p:nvPr>
            <p:ph idx="2" type="body"/>
          </p:nvPr>
        </p:nvSpPr>
        <p:spPr>
          <a:xfrm>
            <a:off x="360363" y="1014413"/>
            <a:ext cx="10463100" cy="54831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1000"/>
              </a:spcBef>
              <a:spcAft>
                <a:spcPts val="0"/>
              </a:spcAft>
              <a:buClr>
                <a:schemeClr val="dk2"/>
              </a:buClr>
              <a:buSzPts val="2800"/>
              <a:buChar char="•"/>
              <a:defRPr>
                <a:latin typeface="Mulish"/>
                <a:ea typeface="Mulish"/>
                <a:cs typeface="Mulish"/>
                <a:sym typeface="Mulish"/>
              </a:defRPr>
            </a:lvl1pPr>
            <a:lvl2pPr indent="-381000" lvl="1" marL="914400" rtl="0" algn="l">
              <a:lnSpc>
                <a:spcPct val="90000"/>
              </a:lnSpc>
              <a:spcBef>
                <a:spcPts val="500"/>
              </a:spcBef>
              <a:spcAft>
                <a:spcPts val="0"/>
              </a:spcAft>
              <a:buClr>
                <a:schemeClr val="dk2"/>
              </a:buClr>
              <a:buSzPts val="2400"/>
              <a:buChar char="•"/>
              <a:defRPr>
                <a:latin typeface="Mulish"/>
                <a:ea typeface="Mulish"/>
                <a:cs typeface="Mulish"/>
                <a:sym typeface="Mulish"/>
              </a:defRPr>
            </a:lvl2pPr>
            <a:lvl3pPr indent="-355600" lvl="2" marL="1371600" rtl="0" algn="l">
              <a:lnSpc>
                <a:spcPct val="90000"/>
              </a:lnSpc>
              <a:spcBef>
                <a:spcPts val="500"/>
              </a:spcBef>
              <a:spcAft>
                <a:spcPts val="0"/>
              </a:spcAft>
              <a:buClr>
                <a:schemeClr val="dk2"/>
              </a:buClr>
              <a:buSzPts val="2000"/>
              <a:buChar char="•"/>
              <a:defRPr>
                <a:latin typeface="Mulish"/>
                <a:ea typeface="Mulish"/>
                <a:cs typeface="Mulish"/>
                <a:sym typeface="Mulish"/>
              </a:defRPr>
            </a:lvl3pPr>
            <a:lvl4pPr indent="-342900" lvl="3" marL="1828800" rtl="0" algn="l">
              <a:lnSpc>
                <a:spcPct val="90000"/>
              </a:lnSpc>
              <a:spcBef>
                <a:spcPts val="500"/>
              </a:spcBef>
              <a:spcAft>
                <a:spcPts val="0"/>
              </a:spcAft>
              <a:buClr>
                <a:schemeClr val="dk2"/>
              </a:buClr>
              <a:buSzPts val="1800"/>
              <a:buChar char="•"/>
              <a:defRPr>
                <a:latin typeface="Mulish"/>
                <a:ea typeface="Mulish"/>
                <a:cs typeface="Mulish"/>
                <a:sym typeface="Mulish"/>
              </a:defRPr>
            </a:lvl4pPr>
            <a:lvl5pPr indent="-342900" lvl="4" marL="2286000" rtl="0" algn="l">
              <a:lnSpc>
                <a:spcPct val="90000"/>
              </a:lnSpc>
              <a:spcBef>
                <a:spcPts val="500"/>
              </a:spcBef>
              <a:spcAft>
                <a:spcPts val="0"/>
              </a:spcAft>
              <a:buClr>
                <a:schemeClr val="dk2"/>
              </a:buClr>
              <a:buSzPts val="1800"/>
              <a:buChar char="•"/>
              <a:defRPr>
                <a:latin typeface="Mulish"/>
                <a:ea typeface="Mulish"/>
                <a:cs typeface="Mulish"/>
                <a:sym typeface="Mulish"/>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Title Slide">
  <p:cSld name="Promo Slide">
    <p:spTree>
      <p:nvGrpSpPr>
        <p:cNvPr id="222" name="Shape 222"/>
        <p:cNvGrpSpPr/>
        <p:nvPr/>
      </p:nvGrpSpPr>
      <p:grpSpPr>
        <a:xfrm>
          <a:off x="0" y="0"/>
          <a:ext cx="0" cy="0"/>
          <a:chOff x="0" y="0"/>
          <a:chExt cx="0" cy="0"/>
        </a:xfrm>
      </p:grpSpPr>
      <p:sp>
        <p:nvSpPr>
          <p:cNvPr id="223" name="Google Shape;223;p32"/>
          <p:cNvSpPr/>
          <p:nvPr/>
        </p:nvSpPr>
        <p:spPr>
          <a:xfrm>
            <a:off x="0" y="0"/>
            <a:ext cx="10416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4" name="Google Shape;224;p32"/>
          <p:cNvSpPr/>
          <p:nvPr/>
        </p:nvSpPr>
        <p:spPr>
          <a:xfrm>
            <a:off x="0" y="0"/>
            <a:ext cx="86100" cy="6858000"/>
          </a:xfrm>
          <a:prstGeom prst="rect">
            <a:avLst/>
          </a:prstGeom>
          <a:solidFill>
            <a:srgbClr val="F0513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25" name="Google Shape;225;p32"/>
          <p:cNvPicPr preferRelativeResize="0"/>
          <p:nvPr/>
        </p:nvPicPr>
        <p:blipFill rotWithShape="1">
          <a:blip r:embed="rId2">
            <a:alphaModFix/>
          </a:blip>
          <a:srcRect b="0" l="0" r="0" t="0"/>
          <a:stretch/>
        </p:blipFill>
        <p:spPr>
          <a:xfrm>
            <a:off x="11292000" y="0"/>
            <a:ext cx="900000" cy="900000"/>
          </a:xfrm>
          <a:prstGeom prst="rect">
            <a:avLst/>
          </a:prstGeom>
          <a:noFill/>
          <a:ln>
            <a:noFill/>
          </a:ln>
        </p:spPr>
      </p:pic>
      <p:sp>
        <p:nvSpPr>
          <p:cNvPr id="226" name="Google Shape;226;p32"/>
          <p:cNvSpPr txBox="1"/>
          <p:nvPr>
            <p:ph idx="1" type="body"/>
          </p:nvPr>
        </p:nvSpPr>
        <p:spPr>
          <a:xfrm>
            <a:off x="638781" y="3454462"/>
            <a:ext cx="3081000" cy="30081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1000"/>
              </a:spcBef>
              <a:spcAft>
                <a:spcPts val="0"/>
              </a:spcAft>
              <a:buClr>
                <a:schemeClr val="accent1"/>
              </a:buClr>
              <a:buSzPts val="3200"/>
              <a:buNone/>
              <a:defRPr sz="3200">
                <a:solidFill>
                  <a:schemeClr val="accent1"/>
                </a:solidFill>
                <a:latin typeface="Mulish Light"/>
                <a:ea typeface="Mulish Light"/>
                <a:cs typeface="Mulish Light"/>
                <a:sym typeface="Mulish Light"/>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227" name="Google Shape;227;p32"/>
          <p:cNvSpPr txBox="1"/>
          <p:nvPr>
            <p:ph idx="2" type="body"/>
          </p:nvPr>
        </p:nvSpPr>
        <p:spPr>
          <a:xfrm>
            <a:off x="603273" y="980751"/>
            <a:ext cx="3081000" cy="53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1000"/>
              </a:spcBef>
              <a:spcAft>
                <a:spcPts val="0"/>
              </a:spcAft>
              <a:buClr>
                <a:schemeClr val="accent1"/>
              </a:buClr>
              <a:buSzPts val="3200"/>
              <a:buNone/>
              <a:defRPr i="1" sz="3200">
                <a:solidFill>
                  <a:schemeClr val="accent1"/>
                </a:solidFill>
                <a:latin typeface="Mulish SemiBold"/>
                <a:ea typeface="Mulish SemiBold"/>
                <a:cs typeface="Mulish SemiBold"/>
                <a:sym typeface="Mulish SemiBold"/>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pic>
        <p:nvPicPr>
          <p:cNvPr id="228" name="Google Shape;228;p32"/>
          <p:cNvPicPr preferRelativeResize="0"/>
          <p:nvPr/>
        </p:nvPicPr>
        <p:blipFill rotWithShape="1">
          <a:blip r:embed="rId3">
            <a:alphaModFix/>
          </a:blip>
          <a:srcRect b="0" l="0" r="0" t="0"/>
          <a:stretch/>
        </p:blipFill>
        <p:spPr>
          <a:xfrm>
            <a:off x="4434000" y="0"/>
            <a:ext cx="6858000" cy="6858000"/>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30" name="Shape 30"/>
        <p:cNvGrpSpPr/>
        <p:nvPr/>
      </p:nvGrpSpPr>
      <p:grpSpPr>
        <a:xfrm>
          <a:off x="0" y="0"/>
          <a:ext cx="0" cy="0"/>
          <a:chOff x="0" y="0"/>
          <a:chExt cx="0" cy="0"/>
        </a:xfrm>
      </p:grpSpPr>
      <p:sp>
        <p:nvSpPr>
          <p:cNvPr id="31" name="Google Shape;31;p4"/>
          <p:cNvSpPr/>
          <p:nvPr/>
        </p:nvSpPr>
        <p:spPr>
          <a:xfrm>
            <a:off x="0" y="0"/>
            <a:ext cx="3222171" cy="6858000"/>
          </a:xfrm>
          <a:prstGeom prst="rect">
            <a:avLst/>
          </a:prstGeom>
          <a:solidFill>
            <a:srgbClr val="1558A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 name="Google Shape;32;p4"/>
          <p:cNvSpPr/>
          <p:nvPr>
            <p:ph idx="2" type="pic"/>
          </p:nvPr>
        </p:nvSpPr>
        <p:spPr>
          <a:xfrm>
            <a:off x="899884" y="0"/>
            <a:ext cx="4613409" cy="6131859"/>
          </a:xfrm>
          <a:prstGeom prst="rect">
            <a:avLst/>
          </a:prstGeom>
          <a:solidFill>
            <a:schemeClr val="lt1"/>
          </a:solidFill>
          <a:ln>
            <a:noFill/>
          </a:ln>
        </p:spPr>
      </p:sp>
      <p:sp>
        <p:nvSpPr>
          <p:cNvPr id="33" name="Google Shape;33;p4"/>
          <p:cNvSpPr txBox="1"/>
          <p:nvPr/>
        </p:nvSpPr>
        <p:spPr>
          <a:xfrm>
            <a:off x="11305816" y="6079874"/>
            <a:ext cx="573600" cy="421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fld id="{00000000-1234-1234-1234-123412341234}" type="slidenum">
              <a:rPr b="0" i="0" lang="en-US" sz="1400" u="none" cap="none" strike="noStrike">
                <a:solidFill>
                  <a:schemeClr val="dk1"/>
                </a:solidFill>
                <a:latin typeface="Arial"/>
                <a:ea typeface="Arial"/>
                <a:cs typeface="Arial"/>
                <a:sym typeface="Arial"/>
              </a:rPr>
              <a:t>‹#›</a:t>
            </a:fld>
            <a:endParaRPr b="0" i="0" sz="1400" u="none" cap="none" strike="noStrike">
              <a:solidFill>
                <a:schemeClr val="dk1"/>
              </a:solidFill>
              <a:latin typeface="Arial"/>
              <a:ea typeface="Arial"/>
              <a:cs typeface="Arial"/>
              <a:sym typeface="Arial"/>
            </a:endParaRPr>
          </a:p>
        </p:txBody>
      </p:sp>
      <p:pic>
        <p:nvPicPr>
          <p:cNvPr id="34" name="Google Shape;34;p4"/>
          <p:cNvPicPr preferRelativeResize="0"/>
          <p:nvPr/>
        </p:nvPicPr>
        <p:blipFill rotWithShape="1">
          <a:blip r:embed="rId2">
            <a:alphaModFix/>
          </a:blip>
          <a:srcRect b="0" l="0" r="55744" t="0"/>
          <a:stretch/>
        </p:blipFill>
        <p:spPr>
          <a:xfrm>
            <a:off x="11376975" y="0"/>
            <a:ext cx="815025" cy="81925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ext">
  <p:cSld name="Closing Slide">
    <p:spTree>
      <p:nvGrpSpPr>
        <p:cNvPr id="229" name="Shape 229"/>
        <p:cNvGrpSpPr/>
        <p:nvPr/>
      </p:nvGrpSpPr>
      <p:grpSpPr>
        <a:xfrm>
          <a:off x="0" y="0"/>
          <a:ext cx="0" cy="0"/>
          <a:chOff x="0" y="0"/>
          <a:chExt cx="0" cy="0"/>
        </a:xfrm>
      </p:grpSpPr>
      <p:sp>
        <p:nvSpPr>
          <p:cNvPr id="230" name="Google Shape;230;p33"/>
          <p:cNvSpPr/>
          <p:nvPr/>
        </p:nvSpPr>
        <p:spPr>
          <a:xfrm>
            <a:off x="11189586" y="0"/>
            <a:ext cx="863700" cy="67056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1" name="Google Shape;231;p33"/>
          <p:cNvSpPr/>
          <p:nvPr>
            <p:ph idx="2" type="pic"/>
          </p:nvPr>
        </p:nvSpPr>
        <p:spPr>
          <a:xfrm>
            <a:off x="-1" y="0"/>
            <a:ext cx="12192000" cy="6098400"/>
          </a:xfrm>
          <a:prstGeom prst="rect">
            <a:avLst/>
          </a:prstGeom>
          <a:solidFill>
            <a:schemeClr val="lt2"/>
          </a:solidFill>
          <a:ln>
            <a:noFill/>
          </a:ln>
        </p:spPr>
      </p:sp>
      <p:sp>
        <p:nvSpPr>
          <p:cNvPr id="232" name="Google Shape;232;p33"/>
          <p:cNvSpPr txBox="1"/>
          <p:nvPr/>
        </p:nvSpPr>
        <p:spPr>
          <a:xfrm>
            <a:off x="291214" y="6416222"/>
            <a:ext cx="3134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lang="en-US" sz="1000">
                <a:solidFill>
                  <a:schemeClr val="accent1"/>
                </a:solidFill>
                <a:latin typeface="Mulish Light"/>
                <a:ea typeface="Mulish Light"/>
                <a:cs typeface="Mulish Light"/>
                <a:sym typeface="Mulish Light"/>
              </a:rPr>
              <a:t>April 2024</a:t>
            </a:r>
            <a:r>
              <a:rPr b="0" i="0" lang="en-US" sz="1000">
                <a:solidFill>
                  <a:schemeClr val="accent1"/>
                </a:solidFill>
                <a:latin typeface="Mulish Light"/>
                <a:ea typeface="Mulish Light"/>
                <a:cs typeface="Mulish Light"/>
                <a:sym typeface="Mulish Light"/>
              </a:rPr>
              <a:t> Business Meetings</a:t>
            </a:r>
            <a:endParaRPr b="0" i="0" sz="1000" u="none" cap="none" strike="noStrike">
              <a:solidFill>
                <a:schemeClr val="accent1"/>
              </a:solidFill>
              <a:latin typeface="Mulish Light"/>
              <a:ea typeface="Mulish Light"/>
              <a:cs typeface="Mulish Light"/>
              <a:sym typeface="Mulish Light"/>
            </a:endParaRPr>
          </a:p>
        </p:txBody>
      </p:sp>
      <p:sp>
        <p:nvSpPr>
          <p:cNvPr id="233" name="Google Shape;233;p33"/>
          <p:cNvSpPr/>
          <p:nvPr/>
        </p:nvSpPr>
        <p:spPr>
          <a:xfrm rot="5400000">
            <a:off x="4004420" y="5171312"/>
            <a:ext cx="3600" cy="2736000"/>
          </a:xfrm>
          <a:prstGeom prst="rect">
            <a:avLst/>
          </a:prstGeom>
          <a:solidFill>
            <a:schemeClr val="accent1">
              <a:alpha val="49800"/>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000" u="none" cap="none" strike="noStrike">
              <a:solidFill>
                <a:schemeClr val="accent1"/>
              </a:solidFill>
              <a:latin typeface="Mulish Light"/>
              <a:ea typeface="Mulish Light"/>
              <a:cs typeface="Mulish Light"/>
              <a:sym typeface="Mulish Light"/>
            </a:endParaRPr>
          </a:p>
        </p:txBody>
      </p:sp>
      <p:sp>
        <p:nvSpPr>
          <p:cNvPr id="234" name="Google Shape;234;p33"/>
          <p:cNvSpPr txBox="1"/>
          <p:nvPr/>
        </p:nvSpPr>
        <p:spPr>
          <a:xfrm>
            <a:off x="5679022" y="6416202"/>
            <a:ext cx="7575900" cy="246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accent2"/>
                </a:solidFill>
                <a:uFill>
                  <a:noFill/>
                </a:uFill>
                <a:latin typeface="Mulish Light"/>
                <a:ea typeface="Mulish Light"/>
                <a:cs typeface="Mulish Light"/>
                <a:sym typeface="Mulish Light"/>
                <a:hlinkClick r:id="rId2">
                  <a:extLst>
                    <a:ext uri="{A12FA001-AC4F-418D-AE19-62706E023703}">
                      <ahyp:hlinkClr val="tx"/>
                    </a:ext>
                  </a:extLst>
                </a:hlinkClick>
              </a:rPr>
              <a:t>snomedexpo.org</a:t>
            </a:r>
            <a:r>
              <a:rPr lang="en-US" sz="1000">
                <a:solidFill>
                  <a:schemeClr val="accent1"/>
                </a:solidFill>
                <a:latin typeface="Mulish Light"/>
                <a:ea typeface="Mulish Light"/>
                <a:cs typeface="Mulish Light"/>
                <a:sym typeface="Mulish Light"/>
              </a:rPr>
              <a:t>  |   linkedin.com/company/ihtsdo   |   x.com/snomedct   |   youtube.com/@snomedct</a:t>
            </a:r>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Title Slide">
  <p:cSld name="1/3 Image Yellow">
    <p:spTree>
      <p:nvGrpSpPr>
        <p:cNvPr id="235" name="Shape 235"/>
        <p:cNvGrpSpPr/>
        <p:nvPr/>
      </p:nvGrpSpPr>
      <p:grpSpPr>
        <a:xfrm>
          <a:off x="0" y="0"/>
          <a:ext cx="0" cy="0"/>
          <a:chOff x="0" y="0"/>
          <a:chExt cx="0" cy="0"/>
        </a:xfrm>
      </p:grpSpPr>
      <p:sp>
        <p:nvSpPr>
          <p:cNvPr id="236" name="Google Shape;236;p34"/>
          <p:cNvSpPr/>
          <p:nvPr/>
        </p:nvSpPr>
        <p:spPr>
          <a:xfrm>
            <a:off x="0" y="0"/>
            <a:ext cx="2334300" cy="6858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7" name="Google Shape;237;p34"/>
          <p:cNvSpPr/>
          <p:nvPr>
            <p:ph idx="2" type="pic"/>
          </p:nvPr>
        </p:nvSpPr>
        <p:spPr>
          <a:xfrm>
            <a:off x="129088" y="0"/>
            <a:ext cx="2205300" cy="6858000"/>
          </a:xfrm>
          <a:prstGeom prst="rect">
            <a:avLst/>
          </a:prstGeom>
          <a:solidFill>
            <a:schemeClr val="lt2"/>
          </a:solidFill>
          <a:ln>
            <a:noFill/>
          </a:ln>
        </p:spPr>
      </p:sp>
      <p:pic>
        <p:nvPicPr>
          <p:cNvPr id="238" name="Google Shape;238;p34"/>
          <p:cNvPicPr preferRelativeResize="0"/>
          <p:nvPr/>
        </p:nvPicPr>
        <p:blipFill rotWithShape="1">
          <a:blip r:embed="rId2">
            <a:alphaModFix/>
          </a:blip>
          <a:srcRect b="0" l="0" r="0" t="0"/>
          <a:stretch/>
        </p:blipFill>
        <p:spPr>
          <a:xfrm>
            <a:off x="11292000" y="0"/>
            <a:ext cx="900000" cy="900000"/>
          </a:xfrm>
          <a:prstGeom prst="rect">
            <a:avLst/>
          </a:prstGeom>
          <a:noFill/>
          <a:ln>
            <a:noFill/>
          </a:ln>
        </p:spPr>
      </p:pic>
      <p:sp>
        <p:nvSpPr>
          <p:cNvPr id="239" name="Google Shape;239;p34"/>
          <p:cNvSpPr txBox="1"/>
          <p:nvPr>
            <p:ph idx="1" type="body"/>
          </p:nvPr>
        </p:nvSpPr>
        <p:spPr>
          <a:xfrm>
            <a:off x="2653626" y="360000"/>
            <a:ext cx="8169600" cy="53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1000"/>
              </a:spcBef>
              <a:spcAft>
                <a:spcPts val="0"/>
              </a:spcAft>
              <a:buClr>
                <a:schemeClr val="accent1"/>
              </a:buClr>
              <a:buSzPts val="3200"/>
              <a:buNone/>
              <a:defRPr i="1" sz="3200">
                <a:solidFill>
                  <a:schemeClr val="accent1"/>
                </a:solidFill>
                <a:latin typeface="Mulish SemiBold"/>
                <a:ea typeface="Mulish SemiBold"/>
                <a:cs typeface="Mulish SemiBold"/>
                <a:sym typeface="Mulish SemiBold"/>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240" name="Google Shape;240;p34"/>
          <p:cNvSpPr txBox="1"/>
          <p:nvPr>
            <p:ph idx="3" type="body"/>
          </p:nvPr>
        </p:nvSpPr>
        <p:spPr>
          <a:xfrm>
            <a:off x="2653989" y="1014413"/>
            <a:ext cx="8169600" cy="54831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1000"/>
              </a:spcBef>
              <a:spcAft>
                <a:spcPts val="0"/>
              </a:spcAft>
              <a:buClr>
                <a:schemeClr val="dk2"/>
              </a:buClr>
              <a:buSzPts val="2800"/>
              <a:buChar char="•"/>
              <a:defRPr>
                <a:latin typeface="Mulish"/>
                <a:ea typeface="Mulish"/>
                <a:cs typeface="Mulish"/>
                <a:sym typeface="Mulish"/>
              </a:defRPr>
            </a:lvl1pPr>
            <a:lvl2pPr indent="-381000" lvl="1" marL="914400" rtl="0" algn="l">
              <a:lnSpc>
                <a:spcPct val="90000"/>
              </a:lnSpc>
              <a:spcBef>
                <a:spcPts val="500"/>
              </a:spcBef>
              <a:spcAft>
                <a:spcPts val="0"/>
              </a:spcAft>
              <a:buClr>
                <a:schemeClr val="dk2"/>
              </a:buClr>
              <a:buSzPts val="2400"/>
              <a:buChar char="•"/>
              <a:defRPr>
                <a:latin typeface="Mulish"/>
                <a:ea typeface="Mulish"/>
                <a:cs typeface="Mulish"/>
                <a:sym typeface="Mulish"/>
              </a:defRPr>
            </a:lvl2pPr>
            <a:lvl3pPr indent="-355600" lvl="2" marL="1371600" rtl="0" algn="l">
              <a:lnSpc>
                <a:spcPct val="90000"/>
              </a:lnSpc>
              <a:spcBef>
                <a:spcPts val="500"/>
              </a:spcBef>
              <a:spcAft>
                <a:spcPts val="0"/>
              </a:spcAft>
              <a:buClr>
                <a:schemeClr val="dk2"/>
              </a:buClr>
              <a:buSzPts val="2000"/>
              <a:buChar char="•"/>
              <a:defRPr>
                <a:latin typeface="Mulish"/>
                <a:ea typeface="Mulish"/>
                <a:cs typeface="Mulish"/>
                <a:sym typeface="Mulish"/>
              </a:defRPr>
            </a:lvl3pPr>
            <a:lvl4pPr indent="-342900" lvl="3" marL="1828800" rtl="0" algn="l">
              <a:lnSpc>
                <a:spcPct val="90000"/>
              </a:lnSpc>
              <a:spcBef>
                <a:spcPts val="500"/>
              </a:spcBef>
              <a:spcAft>
                <a:spcPts val="0"/>
              </a:spcAft>
              <a:buClr>
                <a:schemeClr val="dk2"/>
              </a:buClr>
              <a:buSzPts val="1800"/>
              <a:buChar char="•"/>
              <a:defRPr>
                <a:latin typeface="Mulish"/>
                <a:ea typeface="Mulish"/>
                <a:cs typeface="Mulish"/>
                <a:sym typeface="Mulish"/>
              </a:defRPr>
            </a:lvl4pPr>
            <a:lvl5pPr indent="-342900" lvl="4" marL="2286000" rtl="0" algn="l">
              <a:lnSpc>
                <a:spcPct val="90000"/>
              </a:lnSpc>
              <a:spcBef>
                <a:spcPts val="500"/>
              </a:spcBef>
              <a:spcAft>
                <a:spcPts val="0"/>
              </a:spcAft>
              <a:buClr>
                <a:schemeClr val="dk2"/>
              </a:buClr>
              <a:buSzPts val="1800"/>
              <a:buChar char="•"/>
              <a:defRPr>
                <a:latin typeface="Mulish"/>
                <a:ea typeface="Mulish"/>
                <a:cs typeface="Mulish"/>
                <a:sym typeface="Mulish"/>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Title Slide">
  <p:cSld name="14_Title Slide">
    <p:spTree>
      <p:nvGrpSpPr>
        <p:cNvPr id="241" name="Shape 241"/>
        <p:cNvGrpSpPr/>
        <p:nvPr/>
      </p:nvGrpSpPr>
      <p:grpSpPr>
        <a:xfrm>
          <a:off x="0" y="0"/>
          <a:ext cx="0" cy="0"/>
          <a:chOff x="0" y="0"/>
          <a:chExt cx="0" cy="0"/>
        </a:xfrm>
      </p:grpSpPr>
      <p:sp>
        <p:nvSpPr>
          <p:cNvPr id="242" name="Google Shape;242;p35"/>
          <p:cNvSpPr/>
          <p:nvPr/>
        </p:nvSpPr>
        <p:spPr>
          <a:xfrm>
            <a:off x="0" y="0"/>
            <a:ext cx="2334300" cy="68580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3" name="Google Shape;243;p35"/>
          <p:cNvSpPr/>
          <p:nvPr>
            <p:ph idx="2" type="pic"/>
          </p:nvPr>
        </p:nvSpPr>
        <p:spPr>
          <a:xfrm>
            <a:off x="129088" y="0"/>
            <a:ext cx="2205300" cy="6858000"/>
          </a:xfrm>
          <a:prstGeom prst="rect">
            <a:avLst/>
          </a:prstGeom>
          <a:solidFill>
            <a:schemeClr val="lt2"/>
          </a:solidFill>
          <a:ln>
            <a:noFill/>
          </a:ln>
        </p:spPr>
      </p:sp>
      <p:pic>
        <p:nvPicPr>
          <p:cNvPr id="244" name="Google Shape;244;p35"/>
          <p:cNvPicPr preferRelativeResize="0"/>
          <p:nvPr/>
        </p:nvPicPr>
        <p:blipFill rotWithShape="1">
          <a:blip r:embed="rId2">
            <a:alphaModFix/>
          </a:blip>
          <a:srcRect b="0" l="0" r="0" t="0"/>
          <a:stretch/>
        </p:blipFill>
        <p:spPr>
          <a:xfrm>
            <a:off x="11292000" y="0"/>
            <a:ext cx="900000" cy="900000"/>
          </a:xfrm>
          <a:prstGeom prst="rect">
            <a:avLst/>
          </a:prstGeom>
          <a:noFill/>
          <a:ln>
            <a:noFill/>
          </a:ln>
        </p:spPr>
      </p:pic>
      <p:sp>
        <p:nvSpPr>
          <p:cNvPr id="245" name="Google Shape;245;p35"/>
          <p:cNvSpPr txBox="1"/>
          <p:nvPr>
            <p:ph idx="1" type="body"/>
          </p:nvPr>
        </p:nvSpPr>
        <p:spPr>
          <a:xfrm>
            <a:off x="2653626" y="360000"/>
            <a:ext cx="8169600" cy="53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1000"/>
              </a:spcBef>
              <a:spcAft>
                <a:spcPts val="0"/>
              </a:spcAft>
              <a:buClr>
                <a:schemeClr val="accent1"/>
              </a:buClr>
              <a:buSzPts val="3200"/>
              <a:buNone/>
              <a:defRPr i="1" sz="3200">
                <a:solidFill>
                  <a:schemeClr val="accent1"/>
                </a:solidFill>
                <a:latin typeface="Mulish SemiBold"/>
                <a:ea typeface="Mulish SemiBold"/>
                <a:cs typeface="Mulish SemiBold"/>
                <a:sym typeface="Mulish SemiBold"/>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246" name="Google Shape;246;p35"/>
          <p:cNvSpPr txBox="1"/>
          <p:nvPr>
            <p:ph idx="3" type="body"/>
          </p:nvPr>
        </p:nvSpPr>
        <p:spPr>
          <a:xfrm>
            <a:off x="2653989" y="1014413"/>
            <a:ext cx="8169600" cy="54831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1000"/>
              </a:spcBef>
              <a:spcAft>
                <a:spcPts val="0"/>
              </a:spcAft>
              <a:buClr>
                <a:schemeClr val="dk2"/>
              </a:buClr>
              <a:buSzPts val="2800"/>
              <a:buChar char="•"/>
              <a:defRPr>
                <a:latin typeface="Mulish"/>
                <a:ea typeface="Mulish"/>
                <a:cs typeface="Mulish"/>
                <a:sym typeface="Mulish"/>
              </a:defRPr>
            </a:lvl1pPr>
            <a:lvl2pPr indent="-381000" lvl="1" marL="914400" rtl="0" algn="l">
              <a:lnSpc>
                <a:spcPct val="90000"/>
              </a:lnSpc>
              <a:spcBef>
                <a:spcPts val="500"/>
              </a:spcBef>
              <a:spcAft>
                <a:spcPts val="0"/>
              </a:spcAft>
              <a:buClr>
                <a:schemeClr val="dk2"/>
              </a:buClr>
              <a:buSzPts val="2400"/>
              <a:buChar char="•"/>
              <a:defRPr>
                <a:latin typeface="Mulish"/>
                <a:ea typeface="Mulish"/>
                <a:cs typeface="Mulish"/>
                <a:sym typeface="Mulish"/>
              </a:defRPr>
            </a:lvl2pPr>
            <a:lvl3pPr indent="-355600" lvl="2" marL="1371600" rtl="0" algn="l">
              <a:lnSpc>
                <a:spcPct val="90000"/>
              </a:lnSpc>
              <a:spcBef>
                <a:spcPts val="500"/>
              </a:spcBef>
              <a:spcAft>
                <a:spcPts val="0"/>
              </a:spcAft>
              <a:buClr>
                <a:schemeClr val="dk2"/>
              </a:buClr>
              <a:buSzPts val="2000"/>
              <a:buChar char="•"/>
              <a:defRPr>
                <a:latin typeface="Mulish"/>
                <a:ea typeface="Mulish"/>
                <a:cs typeface="Mulish"/>
                <a:sym typeface="Mulish"/>
              </a:defRPr>
            </a:lvl3pPr>
            <a:lvl4pPr indent="-342900" lvl="3" marL="1828800" rtl="0" algn="l">
              <a:lnSpc>
                <a:spcPct val="90000"/>
              </a:lnSpc>
              <a:spcBef>
                <a:spcPts val="500"/>
              </a:spcBef>
              <a:spcAft>
                <a:spcPts val="0"/>
              </a:spcAft>
              <a:buClr>
                <a:schemeClr val="dk2"/>
              </a:buClr>
              <a:buSzPts val="1800"/>
              <a:buChar char="•"/>
              <a:defRPr>
                <a:latin typeface="Mulish"/>
                <a:ea typeface="Mulish"/>
                <a:cs typeface="Mulish"/>
                <a:sym typeface="Mulish"/>
              </a:defRPr>
            </a:lvl4pPr>
            <a:lvl5pPr indent="-342900" lvl="4" marL="2286000" rtl="0" algn="l">
              <a:lnSpc>
                <a:spcPct val="90000"/>
              </a:lnSpc>
              <a:spcBef>
                <a:spcPts val="500"/>
              </a:spcBef>
              <a:spcAft>
                <a:spcPts val="0"/>
              </a:spcAft>
              <a:buClr>
                <a:schemeClr val="dk2"/>
              </a:buClr>
              <a:buSzPts val="1800"/>
              <a:buChar char="•"/>
              <a:defRPr>
                <a:latin typeface="Mulish"/>
                <a:ea typeface="Mulish"/>
                <a:cs typeface="Mulish"/>
                <a:sym typeface="Mulish"/>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Title Slide">
  <p:cSld name="14_Title Slide 2">
    <p:spTree>
      <p:nvGrpSpPr>
        <p:cNvPr id="247" name="Shape 247"/>
        <p:cNvGrpSpPr/>
        <p:nvPr/>
      </p:nvGrpSpPr>
      <p:grpSpPr>
        <a:xfrm>
          <a:off x="0" y="0"/>
          <a:ext cx="0" cy="0"/>
          <a:chOff x="0" y="0"/>
          <a:chExt cx="0" cy="0"/>
        </a:xfrm>
      </p:grpSpPr>
      <p:sp>
        <p:nvSpPr>
          <p:cNvPr id="248" name="Google Shape;248;p36"/>
          <p:cNvSpPr/>
          <p:nvPr/>
        </p:nvSpPr>
        <p:spPr>
          <a:xfrm>
            <a:off x="0" y="0"/>
            <a:ext cx="23343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9" name="Google Shape;249;p36"/>
          <p:cNvSpPr/>
          <p:nvPr>
            <p:ph idx="2" type="pic"/>
          </p:nvPr>
        </p:nvSpPr>
        <p:spPr>
          <a:xfrm>
            <a:off x="129088" y="0"/>
            <a:ext cx="4420500" cy="6858000"/>
          </a:xfrm>
          <a:prstGeom prst="rect">
            <a:avLst/>
          </a:prstGeom>
          <a:solidFill>
            <a:schemeClr val="lt2"/>
          </a:solidFill>
          <a:ln>
            <a:noFill/>
          </a:ln>
        </p:spPr>
      </p:sp>
      <p:pic>
        <p:nvPicPr>
          <p:cNvPr id="250" name="Google Shape;250;p36"/>
          <p:cNvPicPr preferRelativeResize="0"/>
          <p:nvPr/>
        </p:nvPicPr>
        <p:blipFill rotWithShape="1">
          <a:blip r:embed="rId2">
            <a:alphaModFix/>
          </a:blip>
          <a:srcRect b="0" l="0" r="0" t="0"/>
          <a:stretch/>
        </p:blipFill>
        <p:spPr>
          <a:xfrm>
            <a:off x="11292000" y="0"/>
            <a:ext cx="900000" cy="900000"/>
          </a:xfrm>
          <a:prstGeom prst="rect">
            <a:avLst/>
          </a:prstGeom>
          <a:noFill/>
          <a:ln>
            <a:noFill/>
          </a:ln>
        </p:spPr>
      </p:pic>
      <p:sp>
        <p:nvSpPr>
          <p:cNvPr id="251" name="Google Shape;251;p36"/>
          <p:cNvSpPr txBox="1"/>
          <p:nvPr>
            <p:ph idx="1" type="body"/>
          </p:nvPr>
        </p:nvSpPr>
        <p:spPr>
          <a:xfrm>
            <a:off x="4906174" y="360000"/>
            <a:ext cx="5916900" cy="53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1000"/>
              </a:spcBef>
              <a:spcAft>
                <a:spcPts val="0"/>
              </a:spcAft>
              <a:buClr>
                <a:schemeClr val="accent1"/>
              </a:buClr>
              <a:buSzPts val="3200"/>
              <a:buNone/>
              <a:defRPr i="1" sz="3200">
                <a:solidFill>
                  <a:schemeClr val="accent1"/>
                </a:solidFill>
                <a:latin typeface="Mulish SemiBold"/>
                <a:ea typeface="Mulish SemiBold"/>
                <a:cs typeface="Mulish SemiBold"/>
                <a:sym typeface="Mulish SemiBold"/>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252" name="Google Shape;252;p36"/>
          <p:cNvSpPr txBox="1"/>
          <p:nvPr>
            <p:ph idx="3" type="body"/>
          </p:nvPr>
        </p:nvSpPr>
        <p:spPr>
          <a:xfrm>
            <a:off x="4906537" y="1014413"/>
            <a:ext cx="5916900" cy="54831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1000"/>
              </a:spcBef>
              <a:spcAft>
                <a:spcPts val="0"/>
              </a:spcAft>
              <a:buClr>
                <a:schemeClr val="dk2"/>
              </a:buClr>
              <a:buSzPts val="2800"/>
              <a:buChar char="•"/>
              <a:defRPr>
                <a:latin typeface="Mulish"/>
                <a:ea typeface="Mulish"/>
                <a:cs typeface="Mulish"/>
                <a:sym typeface="Mulish"/>
              </a:defRPr>
            </a:lvl1pPr>
            <a:lvl2pPr indent="-381000" lvl="1" marL="914400" rtl="0" algn="l">
              <a:lnSpc>
                <a:spcPct val="90000"/>
              </a:lnSpc>
              <a:spcBef>
                <a:spcPts val="500"/>
              </a:spcBef>
              <a:spcAft>
                <a:spcPts val="0"/>
              </a:spcAft>
              <a:buClr>
                <a:schemeClr val="dk2"/>
              </a:buClr>
              <a:buSzPts val="2400"/>
              <a:buChar char="•"/>
              <a:defRPr>
                <a:latin typeface="Mulish"/>
                <a:ea typeface="Mulish"/>
                <a:cs typeface="Mulish"/>
                <a:sym typeface="Mulish"/>
              </a:defRPr>
            </a:lvl2pPr>
            <a:lvl3pPr indent="-355600" lvl="2" marL="1371600" rtl="0" algn="l">
              <a:lnSpc>
                <a:spcPct val="90000"/>
              </a:lnSpc>
              <a:spcBef>
                <a:spcPts val="500"/>
              </a:spcBef>
              <a:spcAft>
                <a:spcPts val="0"/>
              </a:spcAft>
              <a:buClr>
                <a:schemeClr val="dk2"/>
              </a:buClr>
              <a:buSzPts val="2000"/>
              <a:buChar char="•"/>
              <a:defRPr>
                <a:latin typeface="Mulish"/>
                <a:ea typeface="Mulish"/>
                <a:cs typeface="Mulish"/>
                <a:sym typeface="Mulish"/>
              </a:defRPr>
            </a:lvl3pPr>
            <a:lvl4pPr indent="-342900" lvl="3" marL="1828800" rtl="0" algn="l">
              <a:lnSpc>
                <a:spcPct val="90000"/>
              </a:lnSpc>
              <a:spcBef>
                <a:spcPts val="500"/>
              </a:spcBef>
              <a:spcAft>
                <a:spcPts val="0"/>
              </a:spcAft>
              <a:buClr>
                <a:schemeClr val="dk2"/>
              </a:buClr>
              <a:buSzPts val="1800"/>
              <a:buChar char="•"/>
              <a:defRPr>
                <a:latin typeface="Mulish"/>
                <a:ea typeface="Mulish"/>
                <a:cs typeface="Mulish"/>
                <a:sym typeface="Mulish"/>
              </a:defRPr>
            </a:lvl4pPr>
            <a:lvl5pPr indent="-342900" lvl="4" marL="2286000" rtl="0" algn="l">
              <a:lnSpc>
                <a:spcPct val="90000"/>
              </a:lnSpc>
              <a:spcBef>
                <a:spcPts val="500"/>
              </a:spcBef>
              <a:spcAft>
                <a:spcPts val="0"/>
              </a:spcAft>
              <a:buClr>
                <a:schemeClr val="dk2"/>
              </a:buClr>
              <a:buSzPts val="1800"/>
              <a:buChar char="•"/>
              <a:defRPr>
                <a:latin typeface="Mulish"/>
                <a:ea typeface="Mulish"/>
                <a:cs typeface="Mulish"/>
                <a:sym typeface="Mulish"/>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Title Slide">
  <p:cSld name="Full Text Green">
    <p:spTree>
      <p:nvGrpSpPr>
        <p:cNvPr id="253" name="Shape 253"/>
        <p:cNvGrpSpPr/>
        <p:nvPr/>
      </p:nvGrpSpPr>
      <p:grpSpPr>
        <a:xfrm>
          <a:off x="0" y="0"/>
          <a:ext cx="0" cy="0"/>
          <a:chOff x="0" y="0"/>
          <a:chExt cx="0" cy="0"/>
        </a:xfrm>
      </p:grpSpPr>
      <p:sp>
        <p:nvSpPr>
          <p:cNvPr id="254" name="Google Shape;254;p37"/>
          <p:cNvSpPr/>
          <p:nvPr/>
        </p:nvSpPr>
        <p:spPr>
          <a:xfrm>
            <a:off x="0" y="0"/>
            <a:ext cx="10416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5" name="Google Shape;255;p37"/>
          <p:cNvSpPr/>
          <p:nvPr/>
        </p:nvSpPr>
        <p:spPr>
          <a:xfrm>
            <a:off x="0" y="0"/>
            <a:ext cx="86100" cy="68580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56" name="Google Shape;256;p37"/>
          <p:cNvPicPr preferRelativeResize="0"/>
          <p:nvPr/>
        </p:nvPicPr>
        <p:blipFill rotWithShape="1">
          <a:blip r:embed="rId2">
            <a:alphaModFix/>
          </a:blip>
          <a:srcRect b="0" l="0" r="0" t="0"/>
          <a:stretch/>
        </p:blipFill>
        <p:spPr>
          <a:xfrm>
            <a:off x="11292000" y="0"/>
            <a:ext cx="900000" cy="900000"/>
          </a:xfrm>
          <a:prstGeom prst="rect">
            <a:avLst/>
          </a:prstGeom>
          <a:noFill/>
          <a:ln>
            <a:noFill/>
          </a:ln>
        </p:spPr>
      </p:pic>
      <p:sp>
        <p:nvSpPr>
          <p:cNvPr id="257" name="Google Shape;257;p37"/>
          <p:cNvSpPr txBox="1"/>
          <p:nvPr>
            <p:ph idx="1" type="body"/>
          </p:nvPr>
        </p:nvSpPr>
        <p:spPr>
          <a:xfrm>
            <a:off x="360000" y="360000"/>
            <a:ext cx="10463100" cy="53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1000"/>
              </a:spcBef>
              <a:spcAft>
                <a:spcPts val="0"/>
              </a:spcAft>
              <a:buClr>
                <a:schemeClr val="accent1"/>
              </a:buClr>
              <a:buSzPts val="3200"/>
              <a:buNone/>
              <a:defRPr i="1" sz="3200">
                <a:solidFill>
                  <a:schemeClr val="accent1"/>
                </a:solidFill>
                <a:latin typeface="Mulish SemiBold"/>
                <a:ea typeface="Mulish SemiBold"/>
                <a:cs typeface="Mulish SemiBold"/>
                <a:sym typeface="Mulish SemiBold"/>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258" name="Google Shape;258;p37"/>
          <p:cNvSpPr txBox="1"/>
          <p:nvPr>
            <p:ph idx="2" type="body"/>
          </p:nvPr>
        </p:nvSpPr>
        <p:spPr>
          <a:xfrm>
            <a:off x="360363" y="1014413"/>
            <a:ext cx="10463100" cy="54831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1000"/>
              </a:spcBef>
              <a:spcAft>
                <a:spcPts val="0"/>
              </a:spcAft>
              <a:buClr>
                <a:schemeClr val="dk2"/>
              </a:buClr>
              <a:buSzPts val="2800"/>
              <a:buChar char="•"/>
              <a:defRPr>
                <a:latin typeface="Mulish"/>
                <a:ea typeface="Mulish"/>
                <a:cs typeface="Mulish"/>
                <a:sym typeface="Mulish"/>
              </a:defRPr>
            </a:lvl1pPr>
            <a:lvl2pPr indent="-381000" lvl="1" marL="914400" rtl="0" algn="l">
              <a:lnSpc>
                <a:spcPct val="90000"/>
              </a:lnSpc>
              <a:spcBef>
                <a:spcPts val="500"/>
              </a:spcBef>
              <a:spcAft>
                <a:spcPts val="0"/>
              </a:spcAft>
              <a:buClr>
                <a:schemeClr val="dk2"/>
              </a:buClr>
              <a:buSzPts val="2400"/>
              <a:buChar char="•"/>
              <a:defRPr>
                <a:latin typeface="Mulish"/>
                <a:ea typeface="Mulish"/>
                <a:cs typeface="Mulish"/>
                <a:sym typeface="Mulish"/>
              </a:defRPr>
            </a:lvl2pPr>
            <a:lvl3pPr indent="-355600" lvl="2" marL="1371600" rtl="0" algn="l">
              <a:lnSpc>
                <a:spcPct val="90000"/>
              </a:lnSpc>
              <a:spcBef>
                <a:spcPts val="500"/>
              </a:spcBef>
              <a:spcAft>
                <a:spcPts val="0"/>
              </a:spcAft>
              <a:buClr>
                <a:schemeClr val="dk2"/>
              </a:buClr>
              <a:buSzPts val="2000"/>
              <a:buChar char="•"/>
              <a:defRPr>
                <a:latin typeface="Mulish"/>
                <a:ea typeface="Mulish"/>
                <a:cs typeface="Mulish"/>
                <a:sym typeface="Mulish"/>
              </a:defRPr>
            </a:lvl3pPr>
            <a:lvl4pPr indent="-342900" lvl="3" marL="1828800" rtl="0" algn="l">
              <a:lnSpc>
                <a:spcPct val="90000"/>
              </a:lnSpc>
              <a:spcBef>
                <a:spcPts val="500"/>
              </a:spcBef>
              <a:spcAft>
                <a:spcPts val="0"/>
              </a:spcAft>
              <a:buClr>
                <a:schemeClr val="dk2"/>
              </a:buClr>
              <a:buSzPts val="1800"/>
              <a:buChar char="•"/>
              <a:defRPr>
                <a:latin typeface="Mulish"/>
                <a:ea typeface="Mulish"/>
                <a:cs typeface="Mulish"/>
                <a:sym typeface="Mulish"/>
              </a:defRPr>
            </a:lvl4pPr>
            <a:lvl5pPr indent="-342900" lvl="4" marL="2286000" rtl="0" algn="l">
              <a:lnSpc>
                <a:spcPct val="90000"/>
              </a:lnSpc>
              <a:spcBef>
                <a:spcPts val="500"/>
              </a:spcBef>
              <a:spcAft>
                <a:spcPts val="0"/>
              </a:spcAft>
              <a:buClr>
                <a:schemeClr val="dk2"/>
              </a:buClr>
              <a:buSzPts val="1800"/>
              <a:buChar char="•"/>
              <a:defRPr>
                <a:latin typeface="Mulish"/>
                <a:ea typeface="Mulish"/>
                <a:cs typeface="Mulish"/>
                <a:sym typeface="Mulish"/>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1_Blank">
    <p:spTree>
      <p:nvGrpSpPr>
        <p:cNvPr id="259" name="Shape 259"/>
        <p:cNvGrpSpPr/>
        <p:nvPr/>
      </p:nvGrpSpPr>
      <p:grpSpPr>
        <a:xfrm>
          <a:off x="0" y="0"/>
          <a:ext cx="0" cy="0"/>
          <a:chOff x="0" y="0"/>
          <a:chExt cx="0" cy="0"/>
        </a:xfrm>
      </p:grpSpPr>
      <p:sp>
        <p:nvSpPr>
          <p:cNvPr id="260" name="Google Shape;260;p38"/>
          <p:cNvSpPr/>
          <p:nvPr/>
        </p:nvSpPr>
        <p:spPr>
          <a:xfrm>
            <a:off x="13231947" y="6084143"/>
            <a:ext cx="901200" cy="9342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Calibri"/>
              <a:buNone/>
            </a:pPr>
            <a:r>
              <a:t/>
            </a:r>
            <a:endParaRPr b="0" i="0" sz="1400" u="none" cap="none" strike="noStrike">
              <a:solidFill>
                <a:schemeClr val="lt1"/>
              </a:solidFill>
              <a:latin typeface="Arial"/>
              <a:ea typeface="Arial"/>
              <a:cs typeface="Arial"/>
              <a:sym typeface="Arial"/>
            </a:endParaRPr>
          </a:p>
        </p:txBody>
      </p:sp>
      <p:sp>
        <p:nvSpPr>
          <p:cNvPr id="261" name="Google Shape;261;p38"/>
          <p:cNvSpPr/>
          <p:nvPr>
            <p:ph idx="2" type="pic"/>
          </p:nvPr>
        </p:nvSpPr>
        <p:spPr>
          <a:xfrm>
            <a:off x="13231947" y="6104022"/>
            <a:ext cx="901200" cy="901200"/>
          </a:xfrm>
          <a:prstGeom prst="rect">
            <a:avLst/>
          </a:prstGeom>
          <a:noFill/>
          <a:ln>
            <a:noFill/>
          </a:ln>
        </p:spPr>
      </p:sp>
      <p:sp>
        <p:nvSpPr>
          <p:cNvPr id="262" name="Google Shape;262;p38"/>
          <p:cNvSpPr/>
          <p:nvPr/>
        </p:nvSpPr>
        <p:spPr>
          <a:xfrm>
            <a:off x="13384347" y="6256422"/>
            <a:ext cx="901200" cy="9012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3" name="Google Shape;263;p38"/>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accent1"/>
              </a:solidFill>
              <a:latin typeface="Arial"/>
              <a:ea typeface="Arial"/>
              <a:cs typeface="Arial"/>
              <a:sym typeface="Arial"/>
            </a:endParaRPr>
          </a:p>
        </p:txBody>
      </p:sp>
      <p:sp>
        <p:nvSpPr>
          <p:cNvPr id="264" name="Google Shape;264;p38"/>
          <p:cNvSpPr txBox="1"/>
          <p:nvPr/>
        </p:nvSpPr>
        <p:spPr>
          <a:xfrm>
            <a:off x="353116" y="6130124"/>
            <a:ext cx="573600" cy="421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fld id="{00000000-1234-1234-1234-123412341234}" type="slidenum">
              <a:rPr b="0" i="0" lang="en-US" sz="1400" u="none" cap="none" strike="noStrike">
                <a:solidFill>
                  <a:schemeClr val="dk1"/>
                </a:solidFill>
                <a:latin typeface="Arial"/>
                <a:ea typeface="Arial"/>
                <a:cs typeface="Arial"/>
                <a:sym typeface="Arial"/>
              </a:rPr>
              <a:t>‹#›</a:t>
            </a:fld>
            <a:endParaRPr b="0" i="0" sz="1400" u="none" cap="none" strike="noStrike">
              <a:solidFill>
                <a:schemeClr val="dk1"/>
              </a:solidFill>
              <a:latin typeface="Arial"/>
              <a:ea typeface="Arial"/>
              <a:cs typeface="Arial"/>
              <a:sym typeface="Arial"/>
            </a:endParaRPr>
          </a:p>
        </p:txBody>
      </p:sp>
      <p:pic>
        <p:nvPicPr>
          <p:cNvPr id="265" name="Google Shape;265;p38"/>
          <p:cNvPicPr preferRelativeResize="0"/>
          <p:nvPr/>
        </p:nvPicPr>
        <p:blipFill rotWithShape="1">
          <a:blip r:embed="rId2">
            <a:alphaModFix/>
          </a:blip>
          <a:srcRect b="0" l="0" r="55744" t="0"/>
          <a:stretch/>
        </p:blipFill>
        <p:spPr>
          <a:xfrm>
            <a:off x="11376975" y="0"/>
            <a:ext cx="815025" cy="81925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Title Slide">
  <p:cSld name="17_Title Slide">
    <p:spTree>
      <p:nvGrpSpPr>
        <p:cNvPr id="35" name="Shape 35"/>
        <p:cNvGrpSpPr/>
        <p:nvPr/>
      </p:nvGrpSpPr>
      <p:grpSpPr>
        <a:xfrm>
          <a:off x="0" y="0"/>
          <a:ext cx="0" cy="0"/>
          <a:chOff x="0" y="0"/>
          <a:chExt cx="0" cy="0"/>
        </a:xfrm>
      </p:grpSpPr>
      <p:sp>
        <p:nvSpPr>
          <p:cNvPr id="36" name="Google Shape;36;p5"/>
          <p:cNvSpPr/>
          <p:nvPr>
            <p:ph idx="2" type="pic"/>
          </p:nvPr>
        </p:nvSpPr>
        <p:spPr>
          <a:xfrm>
            <a:off x="0" y="3429001"/>
            <a:ext cx="3048000" cy="3429000"/>
          </a:xfrm>
          <a:prstGeom prst="rect">
            <a:avLst/>
          </a:prstGeom>
          <a:solidFill>
            <a:schemeClr val="lt1"/>
          </a:solidFill>
          <a:ln>
            <a:noFill/>
          </a:ln>
        </p:spPr>
      </p:sp>
      <p:sp>
        <p:nvSpPr>
          <p:cNvPr id="37" name="Google Shape;37;p5"/>
          <p:cNvSpPr/>
          <p:nvPr>
            <p:ph idx="3" type="pic"/>
          </p:nvPr>
        </p:nvSpPr>
        <p:spPr>
          <a:xfrm>
            <a:off x="3048000" y="1"/>
            <a:ext cx="3048000" cy="3429000"/>
          </a:xfrm>
          <a:prstGeom prst="rect">
            <a:avLst/>
          </a:prstGeom>
          <a:solidFill>
            <a:schemeClr val="lt1"/>
          </a:solidFill>
          <a:ln>
            <a:noFill/>
          </a:ln>
        </p:spPr>
      </p:sp>
      <p:sp>
        <p:nvSpPr>
          <p:cNvPr id="38" name="Google Shape;38;p5"/>
          <p:cNvSpPr/>
          <p:nvPr/>
        </p:nvSpPr>
        <p:spPr>
          <a:xfrm>
            <a:off x="0" y="0"/>
            <a:ext cx="3048000" cy="3429000"/>
          </a:xfrm>
          <a:prstGeom prst="rect">
            <a:avLst/>
          </a:prstGeom>
          <a:solidFill>
            <a:srgbClr val="1558A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9" name="Google Shape;39;p5"/>
          <p:cNvSpPr/>
          <p:nvPr/>
        </p:nvSpPr>
        <p:spPr>
          <a:xfrm>
            <a:off x="3048000" y="3429000"/>
            <a:ext cx="3048000" cy="3429002"/>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0" name="Google Shape;40;p5"/>
          <p:cNvSpPr/>
          <p:nvPr>
            <p:ph idx="4" type="pic"/>
          </p:nvPr>
        </p:nvSpPr>
        <p:spPr>
          <a:xfrm>
            <a:off x="-7" y="5935092"/>
            <a:ext cx="918000" cy="918000"/>
          </a:xfrm>
          <a:prstGeom prst="rect">
            <a:avLst/>
          </a:prstGeom>
          <a:noFill/>
          <a:ln>
            <a:noFill/>
          </a:ln>
        </p:spPr>
      </p:sp>
      <p:sp>
        <p:nvSpPr>
          <p:cNvPr id="41" name="Google Shape;41;p5"/>
          <p:cNvSpPr txBox="1"/>
          <p:nvPr/>
        </p:nvSpPr>
        <p:spPr>
          <a:xfrm>
            <a:off x="11305816" y="6079874"/>
            <a:ext cx="573600" cy="421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fld id="{00000000-1234-1234-1234-123412341234}" type="slidenum">
              <a:rPr b="0" i="0" lang="en-US" sz="1400" u="none" cap="none" strike="noStrike">
                <a:solidFill>
                  <a:schemeClr val="dk1"/>
                </a:solidFill>
                <a:latin typeface="Arial"/>
                <a:ea typeface="Arial"/>
                <a:cs typeface="Arial"/>
                <a:sym typeface="Arial"/>
              </a:rPr>
              <a:t>‹#›</a:t>
            </a:fld>
            <a:endParaRPr b="0" i="0" sz="1400" u="none" cap="none" strike="noStrike">
              <a:solidFill>
                <a:schemeClr val="dk1"/>
              </a:solidFill>
              <a:latin typeface="Arial"/>
              <a:ea typeface="Arial"/>
              <a:cs typeface="Arial"/>
              <a:sym typeface="Arial"/>
            </a:endParaRPr>
          </a:p>
        </p:txBody>
      </p:sp>
      <p:pic>
        <p:nvPicPr>
          <p:cNvPr id="42" name="Google Shape;42;p5"/>
          <p:cNvPicPr preferRelativeResize="0"/>
          <p:nvPr/>
        </p:nvPicPr>
        <p:blipFill rotWithShape="1">
          <a:blip r:embed="rId2">
            <a:alphaModFix/>
          </a:blip>
          <a:srcRect b="0" l="0" r="55744" t="0"/>
          <a:stretch/>
        </p:blipFill>
        <p:spPr>
          <a:xfrm>
            <a:off x="11376975" y="0"/>
            <a:ext cx="815025" cy="81925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p:cSld name="2_Title and Content">
    <p:spTree>
      <p:nvGrpSpPr>
        <p:cNvPr id="43" name="Shape 43"/>
        <p:cNvGrpSpPr/>
        <p:nvPr/>
      </p:nvGrpSpPr>
      <p:grpSpPr>
        <a:xfrm>
          <a:off x="0" y="0"/>
          <a:ext cx="0" cy="0"/>
          <a:chOff x="0" y="0"/>
          <a:chExt cx="0" cy="0"/>
        </a:xfrm>
      </p:grpSpPr>
      <p:pic>
        <p:nvPicPr>
          <p:cNvPr id="44" name="Google Shape;44;p6"/>
          <p:cNvPicPr preferRelativeResize="0"/>
          <p:nvPr/>
        </p:nvPicPr>
        <p:blipFill rotWithShape="1">
          <a:blip r:embed="rId2">
            <a:alphaModFix/>
          </a:blip>
          <a:srcRect b="0" l="0" r="38243" t="50573"/>
          <a:stretch/>
        </p:blipFill>
        <p:spPr>
          <a:xfrm>
            <a:off x="0" y="373500"/>
            <a:ext cx="400050" cy="435950"/>
          </a:xfrm>
          <a:prstGeom prst="rect">
            <a:avLst/>
          </a:prstGeom>
          <a:noFill/>
          <a:ln>
            <a:noFill/>
          </a:ln>
        </p:spPr>
      </p:pic>
      <p:sp>
        <p:nvSpPr>
          <p:cNvPr id="45" name="Google Shape;45;p6"/>
          <p:cNvSpPr txBox="1"/>
          <p:nvPr>
            <p:ph idx="1" type="subTitle"/>
          </p:nvPr>
        </p:nvSpPr>
        <p:spPr>
          <a:xfrm>
            <a:off x="457200" y="1371600"/>
            <a:ext cx="10825893" cy="4563506"/>
          </a:xfrm>
          <a:prstGeom prst="rect">
            <a:avLst/>
          </a:prstGeom>
          <a:noFill/>
          <a:ln>
            <a:noFill/>
          </a:ln>
        </p:spPr>
        <p:txBody>
          <a:bodyPr anchorCtr="0" anchor="t" bIns="45700" lIns="91425" spcFirstLastPara="1" rIns="91425" wrap="square" tIns="45700">
            <a:normAutofit/>
          </a:bodyPr>
          <a:lstStyle>
            <a:lvl1pPr lvl="0" algn="l">
              <a:lnSpc>
                <a:spcPct val="150000"/>
              </a:lnSpc>
              <a:spcBef>
                <a:spcPts val="1000"/>
              </a:spcBef>
              <a:spcAft>
                <a:spcPts val="0"/>
              </a:spcAft>
              <a:buClr>
                <a:schemeClr val="dk1"/>
              </a:buClr>
              <a:buSzPts val="1800"/>
              <a:buFont typeface="Arial"/>
              <a:buChar char="•"/>
              <a:defRPr sz="1800">
                <a:solidFill>
                  <a:schemeClr val="dk1"/>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46" name="Google Shape;46;p6"/>
          <p:cNvSpPr/>
          <p:nvPr>
            <p:ph idx="2" type="pic"/>
          </p:nvPr>
        </p:nvSpPr>
        <p:spPr>
          <a:xfrm>
            <a:off x="13568021" y="6710021"/>
            <a:ext cx="918000" cy="918000"/>
          </a:xfrm>
          <a:prstGeom prst="rect">
            <a:avLst/>
          </a:prstGeom>
          <a:noFill/>
          <a:ln>
            <a:noFill/>
          </a:ln>
        </p:spPr>
      </p:sp>
      <p:sp>
        <p:nvSpPr>
          <p:cNvPr id="47" name="Google Shape;47;p6"/>
          <p:cNvSpPr txBox="1"/>
          <p:nvPr>
            <p:ph type="ctrTitle"/>
          </p:nvPr>
        </p:nvSpPr>
        <p:spPr>
          <a:xfrm>
            <a:off x="457200" y="365760"/>
            <a:ext cx="7287768" cy="553998"/>
          </a:xfrm>
          <a:prstGeom prst="rect">
            <a:avLst/>
          </a:prstGeom>
          <a:noFill/>
          <a:ln>
            <a:noFill/>
          </a:ln>
        </p:spPr>
        <p:txBody>
          <a:bodyPr anchorCtr="0" anchor="t" bIns="0" lIns="91425" spcFirstLastPara="1" rIns="91425" wrap="square" tIns="0">
            <a:spAutoFit/>
          </a:bodyPr>
          <a:lstStyle>
            <a:lvl1pPr lvl="0" algn="l">
              <a:lnSpc>
                <a:spcPct val="100000"/>
              </a:lnSpc>
              <a:spcBef>
                <a:spcPts val="0"/>
              </a:spcBef>
              <a:spcAft>
                <a:spcPts val="0"/>
              </a:spcAft>
              <a:buClr>
                <a:schemeClr val="accent1"/>
              </a:buClr>
              <a:buSzPts val="3600"/>
              <a:buFont typeface="Trebuchet MS"/>
              <a:buNone/>
              <a:defRPr b="1" sz="3600">
                <a:solidFill>
                  <a:schemeClr val="accen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6"/>
          <p:cNvSpPr/>
          <p:nvPr>
            <p:ph idx="3" type="pic"/>
          </p:nvPr>
        </p:nvSpPr>
        <p:spPr>
          <a:xfrm>
            <a:off x="-7" y="5935092"/>
            <a:ext cx="918000" cy="918000"/>
          </a:xfrm>
          <a:prstGeom prst="rect">
            <a:avLst/>
          </a:prstGeom>
          <a:noFill/>
          <a:ln>
            <a:noFill/>
          </a:ln>
        </p:spPr>
      </p:sp>
      <p:sp>
        <p:nvSpPr>
          <p:cNvPr id="49" name="Google Shape;49;p6"/>
          <p:cNvSpPr txBox="1"/>
          <p:nvPr/>
        </p:nvSpPr>
        <p:spPr>
          <a:xfrm>
            <a:off x="11305816" y="6079874"/>
            <a:ext cx="573600" cy="421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fld id="{00000000-1234-1234-1234-123412341234}" type="slidenum">
              <a:rPr b="0" i="0" lang="en-US" sz="1400" u="none" cap="none" strike="noStrike">
                <a:solidFill>
                  <a:schemeClr val="dk1"/>
                </a:solidFill>
                <a:latin typeface="Arial"/>
                <a:ea typeface="Arial"/>
                <a:cs typeface="Arial"/>
                <a:sym typeface="Arial"/>
              </a:rPr>
              <a:t>‹#›</a:t>
            </a:fld>
            <a:endParaRPr b="0" i="0" sz="1400" u="none" cap="none" strike="noStrike">
              <a:solidFill>
                <a:schemeClr val="dk1"/>
              </a:solidFill>
              <a:latin typeface="Arial"/>
              <a:ea typeface="Arial"/>
              <a:cs typeface="Arial"/>
              <a:sym typeface="Arial"/>
            </a:endParaRPr>
          </a:p>
        </p:txBody>
      </p:sp>
      <p:pic>
        <p:nvPicPr>
          <p:cNvPr id="50" name="Google Shape;50;p6"/>
          <p:cNvPicPr preferRelativeResize="0"/>
          <p:nvPr/>
        </p:nvPicPr>
        <p:blipFill rotWithShape="1">
          <a:blip r:embed="rId3">
            <a:alphaModFix/>
          </a:blip>
          <a:srcRect b="0" l="0" r="55744" t="0"/>
          <a:stretch/>
        </p:blipFill>
        <p:spPr>
          <a:xfrm>
            <a:off x="11376975" y="0"/>
            <a:ext cx="815025" cy="81925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7_Title and Content">
  <p:cSld name="27_Title and Content">
    <p:spTree>
      <p:nvGrpSpPr>
        <p:cNvPr id="51" name="Shape 51"/>
        <p:cNvGrpSpPr/>
        <p:nvPr/>
      </p:nvGrpSpPr>
      <p:grpSpPr>
        <a:xfrm>
          <a:off x="0" y="0"/>
          <a:ext cx="0" cy="0"/>
          <a:chOff x="0" y="0"/>
          <a:chExt cx="0" cy="0"/>
        </a:xfrm>
      </p:grpSpPr>
      <p:sp>
        <p:nvSpPr>
          <p:cNvPr id="52" name="Google Shape;52;p7"/>
          <p:cNvSpPr/>
          <p:nvPr/>
        </p:nvSpPr>
        <p:spPr>
          <a:xfrm>
            <a:off x="11141765" y="1371600"/>
            <a:ext cx="1050235" cy="5486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Calibri"/>
              <a:buNone/>
            </a:pPr>
            <a:r>
              <a:t/>
            </a:r>
            <a:endParaRPr b="0" i="0" sz="1400" u="none" cap="none" strike="noStrike">
              <a:solidFill>
                <a:schemeClr val="lt1"/>
              </a:solidFill>
              <a:latin typeface="Arial"/>
              <a:ea typeface="Arial"/>
              <a:cs typeface="Arial"/>
              <a:sym typeface="Arial"/>
            </a:endParaRPr>
          </a:p>
        </p:txBody>
      </p:sp>
      <p:sp>
        <p:nvSpPr>
          <p:cNvPr id="53" name="Google Shape;53;p7"/>
          <p:cNvSpPr/>
          <p:nvPr>
            <p:ph idx="2" type="pic"/>
          </p:nvPr>
        </p:nvSpPr>
        <p:spPr>
          <a:xfrm>
            <a:off x="0" y="1371600"/>
            <a:ext cx="2975429" cy="3294063"/>
          </a:xfrm>
          <a:prstGeom prst="rect">
            <a:avLst/>
          </a:prstGeom>
          <a:solidFill>
            <a:schemeClr val="lt2"/>
          </a:solidFill>
          <a:ln>
            <a:noFill/>
          </a:ln>
        </p:spPr>
      </p:sp>
      <p:sp>
        <p:nvSpPr>
          <p:cNvPr id="54" name="Google Shape;54;p7"/>
          <p:cNvSpPr/>
          <p:nvPr>
            <p:ph idx="3" type="pic"/>
          </p:nvPr>
        </p:nvSpPr>
        <p:spPr>
          <a:xfrm>
            <a:off x="3018971" y="1371600"/>
            <a:ext cx="2975429" cy="3294063"/>
          </a:xfrm>
          <a:prstGeom prst="rect">
            <a:avLst/>
          </a:prstGeom>
          <a:solidFill>
            <a:schemeClr val="lt2"/>
          </a:solidFill>
          <a:ln>
            <a:noFill/>
          </a:ln>
        </p:spPr>
      </p:sp>
      <p:sp>
        <p:nvSpPr>
          <p:cNvPr id="55" name="Google Shape;55;p7"/>
          <p:cNvSpPr/>
          <p:nvPr>
            <p:ph idx="4" type="pic"/>
          </p:nvPr>
        </p:nvSpPr>
        <p:spPr>
          <a:xfrm>
            <a:off x="6008914" y="1371600"/>
            <a:ext cx="3164115" cy="3294063"/>
          </a:xfrm>
          <a:prstGeom prst="rect">
            <a:avLst/>
          </a:prstGeom>
          <a:solidFill>
            <a:schemeClr val="lt2"/>
          </a:solidFill>
          <a:ln>
            <a:noFill/>
          </a:ln>
        </p:spPr>
      </p:sp>
      <p:sp>
        <p:nvSpPr>
          <p:cNvPr id="56" name="Google Shape;56;p7"/>
          <p:cNvSpPr/>
          <p:nvPr>
            <p:ph idx="5" type="pic"/>
          </p:nvPr>
        </p:nvSpPr>
        <p:spPr>
          <a:xfrm>
            <a:off x="9187543" y="1371600"/>
            <a:ext cx="2960915" cy="3294063"/>
          </a:xfrm>
          <a:prstGeom prst="rect">
            <a:avLst/>
          </a:prstGeom>
          <a:solidFill>
            <a:schemeClr val="lt2"/>
          </a:solidFill>
          <a:ln>
            <a:noFill/>
          </a:ln>
        </p:spPr>
      </p:sp>
      <p:sp>
        <p:nvSpPr>
          <p:cNvPr id="57" name="Google Shape;57;p7"/>
          <p:cNvSpPr/>
          <p:nvPr>
            <p:ph idx="6" type="pic"/>
          </p:nvPr>
        </p:nvSpPr>
        <p:spPr>
          <a:xfrm>
            <a:off x="13119652" y="5596863"/>
            <a:ext cx="901148" cy="901148"/>
          </a:xfrm>
          <a:prstGeom prst="rect">
            <a:avLst/>
          </a:prstGeom>
          <a:noFill/>
          <a:ln>
            <a:noFill/>
          </a:ln>
        </p:spPr>
      </p:sp>
      <p:pic>
        <p:nvPicPr>
          <p:cNvPr id="58" name="Google Shape;58;p7"/>
          <p:cNvPicPr preferRelativeResize="0"/>
          <p:nvPr/>
        </p:nvPicPr>
        <p:blipFill rotWithShape="1">
          <a:blip r:embed="rId2">
            <a:alphaModFix/>
          </a:blip>
          <a:srcRect b="0" l="0" r="38243" t="50573"/>
          <a:stretch/>
        </p:blipFill>
        <p:spPr>
          <a:xfrm>
            <a:off x="0" y="373500"/>
            <a:ext cx="400050" cy="435950"/>
          </a:xfrm>
          <a:prstGeom prst="rect">
            <a:avLst/>
          </a:prstGeom>
          <a:noFill/>
          <a:ln>
            <a:noFill/>
          </a:ln>
        </p:spPr>
      </p:pic>
      <p:sp>
        <p:nvSpPr>
          <p:cNvPr id="59" name="Google Shape;59;p7"/>
          <p:cNvSpPr txBox="1"/>
          <p:nvPr>
            <p:ph type="ctrTitle"/>
          </p:nvPr>
        </p:nvSpPr>
        <p:spPr>
          <a:xfrm>
            <a:off x="400050" y="255350"/>
            <a:ext cx="7287900" cy="554100"/>
          </a:xfrm>
          <a:prstGeom prst="rect">
            <a:avLst/>
          </a:prstGeom>
          <a:noFill/>
          <a:ln>
            <a:noFill/>
          </a:ln>
        </p:spPr>
        <p:txBody>
          <a:bodyPr anchorCtr="0" anchor="t" bIns="0" lIns="91425" spcFirstLastPara="1" rIns="91425" wrap="square" tIns="0">
            <a:spAutoFit/>
          </a:bodyPr>
          <a:lstStyle>
            <a:lvl1pPr lvl="0" algn="l">
              <a:lnSpc>
                <a:spcPct val="100000"/>
              </a:lnSpc>
              <a:spcBef>
                <a:spcPts val="0"/>
              </a:spcBef>
              <a:spcAft>
                <a:spcPts val="0"/>
              </a:spcAft>
              <a:buClr>
                <a:schemeClr val="accent1"/>
              </a:buClr>
              <a:buSzPts val="4000"/>
              <a:buFont typeface="Trebuchet MS"/>
              <a:buNone/>
              <a:defRPr b="1" sz="4000">
                <a:solidFill>
                  <a:schemeClr val="accent1"/>
                </a:solidFill>
                <a:latin typeface="Arial"/>
                <a:ea typeface="Arial"/>
                <a:cs typeface="Arial"/>
                <a:sym typeface="Arial"/>
              </a:defRPr>
            </a:lvl1pPr>
            <a:lvl2pPr lvl="1" algn="l">
              <a:lnSpc>
                <a:spcPct val="100000"/>
              </a:lnSpc>
              <a:spcBef>
                <a:spcPts val="0"/>
              </a:spcBef>
              <a:spcAft>
                <a:spcPts val="0"/>
              </a:spcAft>
              <a:buSzPts val="4000"/>
              <a:buNone/>
              <a:defRPr sz="4000"/>
            </a:lvl2pPr>
            <a:lvl3pPr lvl="2" algn="l">
              <a:lnSpc>
                <a:spcPct val="100000"/>
              </a:lnSpc>
              <a:spcBef>
                <a:spcPts val="0"/>
              </a:spcBef>
              <a:spcAft>
                <a:spcPts val="0"/>
              </a:spcAft>
              <a:buSzPts val="4000"/>
              <a:buNone/>
              <a:defRPr sz="4000"/>
            </a:lvl3pPr>
            <a:lvl4pPr lvl="3" algn="l">
              <a:lnSpc>
                <a:spcPct val="100000"/>
              </a:lnSpc>
              <a:spcBef>
                <a:spcPts val="0"/>
              </a:spcBef>
              <a:spcAft>
                <a:spcPts val="0"/>
              </a:spcAft>
              <a:buSzPts val="4000"/>
              <a:buNone/>
              <a:defRPr sz="4000"/>
            </a:lvl4pPr>
            <a:lvl5pPr lvl="4" algn="l">
              <a:lnSpc>
                <a:spcPct val="100000"/>
              </a:lnSpc>
              <a:spcBef>
                <a:spcPts val="0"/>
              </a:spcBef>
              <a:spcAft>
                <a:spcPts val="0"/>
              </a:spcAft>
              <a:buSzPts val="4000"/>
              <a:buNone/>
              <a:defRPr sz="4000"/>
            </a:lvl5pPr>
            <a:lvl6pPr lvl="5" algn="l">
              <a:lnSpc>
                <a:spcPct val="100000"/>
              </a:lnSpc>
              <a:spcBef>
                <a:spcPts val="0"/>
              </a:spcBef>
              <a:spcAft>
                <a:spcPts val="0"/>
              </a:spcAft>
              <a:buSzPts val="4000"/>
              <a:buNone/>
              <a:defRPr sz="4000"/>
            </a:lvl6pPr>
            <a:lvl7pPr lvl="6" algn="l">
              <a:lnSpc>
                <a:spcPct val="100000"/>
              </a:lnSpc>
              <a:spcBef>
                <a:spcPts val="0"/>
              </a:spcBef>
              <a:spcAft>
                <a:spcPts val="0"/>
              </a:spcAft>
              <a:buSzPts val="4000"/>
              <a:buNone/>
              <a:defRPr sz="4000"/>
            </a:lvl7pPr>
            <a:lvl8pPr lvl="7" algn="l">
              <a:lnSpc>
                <a:spcPct val="100000"/>
              </a:lnSpc>
              <a:spcBef>
                <a:spcPts val="0"/>
              </a:spcBef>
              <a:spcAft>
                <a:spcPts val="0"/>
              </a:spcAft>
              <a:buSzPts val="4000"/>
              <a:buNone/>
              <a:defRPr sz="4000"/>
            </a:lvl8pPr>
            <a:lvl9pPr lvl="8" algn="l">
              <a:lnSpc>
                <a:spcPct val="100000"/>
              </a:lnSpc>
              <a:spcBef>
                <a:spcPts val="0"/>
              </a:spcBef>
              <a:spcAft>
                <a:spcPts val="0"/>
              </a:spcAft>
              <a:buSzPts val="4000"/>
              <a:buNone/>
              <a:defRPr sz="4000"/>
            </a:lvl9pPr>
          </a:lstStyle>
          <a:p/>
        </p:txBody>
      </p:sp>
      <p:sp>
        <p:nvSpPr>
          <p:cNvPr id="60" name="Google Shape;60;p7"/>
          <p:cNvSpPr/>
          <p:nvPr>
            <p:ph idx="7" type="pic"/>
          </p:nvPr>
        </p:nvSpPr>
        <p:spPr>
          <a:xfrm>
            <a:off x="-7" y="5935092"/>
            <a:ext cx="918000" cy="918000"/>
          </a:xfrm>
          <a:prstGeom prst="rect">
            <a:avLst/>
          </a:prstGeom>
          <a:noFill/>
          <a:ln>
            <a:noFill/>
          </a:ln>
        </p:spPr>
      </p:sp>
      <p:pic>
        <p:nvPicPr>
          <p:cNvPr id="61" name="Google Shape;61;p7"/>
          <p:cNvPicPr preferRelativeResize="0"/>
          <p:nvPr/>
        </p:nvPicPr>
        <p:blipFill rotWithShape="1">
          <a:blip r:embed="rId3">
            <a:alphaModFix/>
          </a:blip>
          <a:srcRect b="0" l="0" r="55744" t="0"/>
          <a:stretch/>
        </p:blipFill>
        <p:spPr>
          <a:xfrm>
            <a:off x="11376975" y="0"/>
            <a:ext cx="815025" cy="819250"/>
          </a:xfrm>
          <a:prstGeom prst="rect">
            <a:avLst/>
          </a:prstGeom>
          <a:noFill/>
          <a:ln>
            <a:noFill/>
          </a:ln>
        </p:spPr>
      </p:pic>
      <p:sp>
        <p:nvSpPr>
          <p:cNvPr id="62" name="Google Shape;62;p7"/>
          <p:cNvSpPr txBox="1"/>
          <p:nvPr/>
        </p:nvSpPr>
        <p:spPr>
          <a:xfrm>
            <a:off x="11305816" y="6079874"/>
            <a:ext cx="573600" cy="421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fld id="{00000000-1234-1234-1234-123412341234}" type="slidenum">
              <a:rPr b="0" i="0" lang="en-US" sz="1400" u="none" cap="none" strike="noStrike">
                <a:solidFill>
                  <a:schemeClr val="dk1"/>
                </a:solidFill>
                <a:latin typeface="Arial"/>
                <a:ea typeface="Arial"/>
                <a:cs typeface="Arial"/>
                <a:sym typeface="Arial"/>
              </a:rPr>
              <a:t>‹#›</a:t>
            </a:fld>
            <a:endParaRPr b="0" i="0" sz="14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63" name="Shape 63"/>
        <p:cNvGrpSpPr/>
        <p:nvPr/>
      </p:nvGrpSpPr>
      <p:grpSpPr>
        <a:xfrm>
          <a:off x="0" y="0"/>
          <a:ext cx="0" cy="0"/>
          <a:chOff x="0" y="0"/>
          <a:chExt cx="0" cy="0"/>
        </a:xfrm>
      </p:grpSpPr>
      <p:sp>
        <p:nvSpPr>
          <p:cNvPr id="64" name="Google Shape;64;p8"/>
          <p:cNvSpPr/>
          <p:nvPr/>
        </p:nvSpPr>
        <p:spPr>
          <a:xfrm>
            <a:off x="13231947" y="6084143"/>
            <a:ext cx="901148" cy="93427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Calibri"/>
              <a:buNone/>
            </a:pPr>
            <a:r>
              <a:t/>
            </a:r>
            <a:endParaRPr b="0" i="0" sz="1400" u="none" cap="none" strike="noStrike">
              <a:solidFill>
                <a:schemeClr val="lt1"/>
              </a:solidFill>
              <a:latin typeface="Arial"/>
              <a:ea typeface="Arial"/>
              <a:cs typeface="Arial"/>
              <a:sym typeface="Arial"/>
            </a:endParaRPr>
          </a:p>
        </p:txBody>
      </p:sp>
      <p:sp>
        <p:nvSpPr>
          <p:cNvPr id="65" name="Google Shape;65;p8"/>
          <p:cNvSpPr/>
          <p:nvPr>
            <p:ph idx="2" type="pic"/>
          </p:nvPr>
        </p:nvSpPr>
        <p:spPr>
          <a:xfrm>
            <a:off x="13231947" y="6104022"/>
            <a:ext cx="901148" cy="901148"/>
          </a:xfrm>
          <a:prstGeom prst="rect">
            <a:avLst/>
          </a:prstGeom>
          <a:noFill/>
          <a:ln>
            <a:noFill/>
          </a:ln>
        </p:spPr>
      </p:sp>
      <p:sp>
        <p:nvSpPr>
          <p:cNvPr id="66" name="Google Shape;66;p8"/>
          <p:cNvSpPr/>
          <p:nvPr/>
        </p:nvSpPr>
        <p:spPr>
          <a:xfrm flipH="1">
            <a:off x="6095999" y="0"/>
            <a:ext cx="1056571" cy="5943601"/>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7" name="Google Shape;67;p8"/>
          <p:cNvSpPr/>
          <p:nvPr/>
        </p:nvSpPr>
        <p:spPr>
          <a:xfrm>
            <a:off x="13384347" y="6256422"/>
            <a:ext cx="901148" cy="901148"/>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 name="Google Shape;68;p8"/>
          <p:cNvSpPr txBox="1"/>
          <p:nvPr>
            <p:ph type="ctrTitle"/>
          </p:nvPr>
        </p:nvSpPr>
        <p:spPr>
          <a:xfrm>
            <a:off x="400050" y="255350"/>
            <a:ext cx="5197800" cy="554100"/>
          </a:xfrm>
          <a:prstGeom prst="rect">
            <a:avLst/>
          </a:prstGeom>
          <a:noFill/>
          <a:ln>
            <a:noFill/>
          </a:ln>
        </p:spPr>
        <p:txBody>
          <a:bodyPr anchorCtr="0" anchor="t" bIns="0" lIns="91425" spcFirstLastPara="1" rIns="91425" wrap="square" tIns="0">
            <a:spAutoFit/>
          </a:bodyPr>
          <a:lstStyle>
            <a:lvl1pPr lvl="0" algn="l">
              <a:lnSpc>
                <a:spcPct val="100000"/>
              </a:lnSpc>
              <a:spcBef>
                <a:spcPts val="0"/>
              </a:spcBef>
              <a:spcAft>
                <a:spcPts val="0"/>
              </a:spcAft>
              <a:buClr>
                <a:schemeClr val="accent1"/>
              </a:buClr>
              <a:buSzPts val="4000"/>
              <a:buFont typeface="Trebuchet MS"/>
              <a:buNone/>
              <a:defRPr b="1" sz="4000">
                <a:solidFill>
                  <a:schemeClr val="accent1"/>
                </a:solidFill>
                <a:latin typeface="Arial"/>
                <a:ea typeface="Arial"/>
                <a:cs typeface="Arial"/>
                <a:sym typeface="Arial"/>
              </a:defRPr>
            </a:lvl1pPr>
            <a:lvl2pPr lvl="1" algn="l">
              <a:lnSpc>
                <a:spcPct val="100000"/>
              </a:lnSpc>
              <a:spcBef>
                <a:spcPts val="0"/>
              </a:spcBef>
              <a:spcAft>
                <a:spcPts val="0"/>
              </a:spcAft>
              <a:buSzPts val="4000"/>
              <a:buNone/>
              <a:defRPr sz="4000"/>
            </a:lvl2pPr>
            <a:lvl3pPr lvl="2" algn="l">
              <a:lnSpc>
                <a:spcPct val="100000"/>
              </a:lnSpc>
              <a:spcBef>
                <a:spcPts val="0"/>
              </a:spcBef>
              <a:spcAft>
                <a:spcPts val="0"/>
              </a:spcAft>
              <a:buSzPts val="4000"/>
              <a:buNone/>
              <a:defRPr sz="4000"/>
            </a:lvl3pPr>
            <a:lvl4pPr lvl="3" algn="l">
              <a:lnSpc>
                <a:spcPct val="100000"/>
              </a:lnSpc>
              <a:spcBef>
                <a:spcPts val="0"/>
              </a:spcBef>
              <a:spcAft>
                <a:spcPts val="0"/>
              </a:spcAft>
              <a:buSzPts val="4000"/>
              <a:buNone/>
              <a:defRPr sz="4000"/>
            </a:lvl4pPr>
            <a:lvl5pPr lvl="4" algn="l">
              <a:lnSpc>
                <a:spcPct val="100000"/>
              </a:lnSpc>
              <a:spcBef>
                <a:spcPts val="0"/>
              </a:spcBef>
              <a:spcAft>
                <a:spcPts val="0"/>
              </a:spcAft>
              <a:buSzPts val="4000"/>
              <a:buNone/>
              <a:defRPr sz="4000"/>
            </a:lvl5pPr>
            <a:lvl6pPr lvl="5" algn="l">
              <a:lnSpc>
                <a:spcPct val="100000"/>
              </a:lnSpc>
              <a:spcBef>
                <a:spcPts val="0"/>
              </a:spcBef>
              <a:spcAft>
                <a:spcPts val="0"/>
              </a:spcAft>
              <a:buSzPts val="4000"/>
              <a:buNone/>
              <a:defRPr sz="4000"/>
            </a:lvl6pPr>
            <a:lvl7pPr lvl="6" algn="l">
              <a:lnSpc>
                <a:spcPct val="100000"/>
              </a:lnSpc>
              <a:spcBef>
                <a:spcPts val="0"/>
              </a:spcBef>
              <a:spcAft>
                <a:spcPts val="0"/>
              </a:spcAft>
              <a:buSzPts val="4000"/>
              <a:buNone/>
              <a:defRPr sz="4000"/>
            </a:lvl7pPr>
            <a:lvl8pPr lvl="7" algn="l">
              <a:lnSpc>
                <a:spcPct val="100000"/>
              </a:lnSpc>
              <a:spcBef>
                <a:spcPts val="0"/>
              </a:spcBef>
              <a:spcAft>
                <a:spcPts val="0"/>
              </a:spcAft>
              <a:buSzPts val="4000"/>
              <a:buNone/>
              <a:defRPr sz="4000"/>
            </a:lvl8pPr>
            <a:lvl9pPr lvl="8" algn="l">
              <a:lnSpc>
                <a:spcPct val="100000"/>
              </a:lnSpc>
              <a:spcBef>
                <a:spcPts val="0"/>
              </a:spcBef>
              <a:spcAft>
                <a:spcPts val="0"/>
              </a:spcAft>
              <a:buSzPts val="4000"/>
              <a:buNone/>
              <a:defRPr sz="4000"/>
            </a:lvl9pPr>
          </a:lstStyle>
          <a:p/>
        </p:txBody>
      </p:sp>
      <p:pic>
        <p:nvPicPr>
          <p:cNvPr id="69" name="Google Shape;69;p8"/>
          <p:cNvPicPr preferRelativeResize="0"/>
          <p:nvPr/>
        </p:nvPicPr>
        <p:blipFill rotWithShape="1">
          <a:blip r:embed="rId2">
            <a:alphaModFix/>
          </a:blip>
          <a:srcRect b="0" l="0" r="38243" t="50573"/>
          <a:stretch/>
        </p:blipFill>
        <p:spPr>
          <a:xfrm>
            <a:off x="0" y="373500"/>
            <a:ext cx="400050" cy="435950"/>
          </a:xfrm>
          <a:prstGeom prst="rect">
            <a:avLst/>
          </a:prstGeom>
          <a:noFill/>
          <a:ln>
            <a:noFill/>
          </a:ln>
        </p:spPr>
      </p:pic>
      <p:sp>
        <p:nvSpPr>
          <p:cNvPr id="70" name="Google Shape;70;p8"/>
          <p:cNvSpPr txBox="1"/>
          <p:nvPr/>
        </p:nvSpPr>
        <p:spPr>
          <a:xfrm>
            <a:off x="11305816" y="6079874"/>
            <a:ext cx="573600" cy="421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fld id="{00000000-1234-1234-1234-123412341234}" type="slidenum">
              <a:rPr b="0" i="0" lang="en-US" sz="1400" u="none" cap="none" strike="noStrike">
                <a:solidFill>
                  <a:schemeClr val="dk1"/>
                </a:solidFill>
                <a:latin typeface="Arial"/>
                <a:ea typeface="Arial"/>
                <a:cs typeface="Arial"/>
                <a:sym typeface="Arial"/>
              </a:rPr>
              <a:t>‹#›</a:t>
            </a:fld>
            <a:endParaRPr b="0" i="0" sz="1400" u="none" cap="none" strike="noStrike">
              <a:solidFill>
                <a:schemeClr val="dk1"/>
              </a:solidFill>
              <a:latin typeface="Arial"/>
              <a:ea typeface="Arial"/>
              <a:cs typeface="Arial"/>
              <a:sym typeface="Arial"/>
            </a:endParaRPr>
          </a:p>
        </p:txBody>
      </p:sp>
      <p:pic>
        <p:nvPicPr>
          <p:cNvPr id="71" name="Google Shape;71;p8"/>
          <p:cNvPicPr preferRelativeResize="0"/>
          <p:nvPr/>
        </p:nvPicPr>
        <p:blipFill rotWithShape="1">
          <a:blip r:embed="rId3">
            <a:alphaModFix/>
          </a:blip>
          <a:srcRect b="0" l="0" r="55744" t="0"/>
          <a:stretch/>
        </p:blipFill>
        <p:spPr>
          <a:xfrm>
            <a:off x="11376975" y="0"/>
            <a:ext cx="815025" cy="81925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5_Title Slide">
  <p:cSld name="25_Title Slide">
    <p:bg>
      <p:bgPr>
        <a:solidFill>
          <a:schemeClr val="lt1"/>
        </a:solidFill>
      </p:bgPr>
    </p:bg>
    <p:spTree>
      <p:nvGrpSpPr>
        <p:cNvPr id="72" name="Shape 72"/>
        <p:cNvGrpSpPr/>
        <p:nvPr/>
      </p:nvGrpSpPr>
      <p:grpSpPr>
        <a:xfrm>
          <a:off x="0" y="0"/>
          <a:ext cx="0" cy="0"/>
          <a:chOff x="0" y="0"/>
          <a:chExt cx="0" cy="0"/>
        </a:xfrm>
      </p:grpSpPr>
      <p:sp>
        <p:nvSpPr>
          <p:cNvPr id="73" name="Google Shape;73;p9"/>
          <p:cNvSpPr/>
          <p:nvPr/>
        </p:nvSpPr>
        <p:spPr>
          <a:xfrm>
            <a:off x="0" y="0"/>
            <a:ext cx="7658100" cy="6858000"/>
          </a:xfrm>
          <a:custGeom>
            <a:rect b="b" l="l" r="r" t="t"/>
            <a:pathLst>
              <a:path extrusionOk="0" h="6858000" w="7658100">
                <a:moveTo>
                  <a:pt x="0" y="0"/>
                </a:moveTo>
                <a:lnTo>
                  <a:pt x="1729248" y="0"/>
                </a:lnTo>
                <a:lnTo>
                  <a:pt x="7658100" y="6858000"/>
                </a:lnTo>
                <a:lnTo>
                  <a:pt x="0" y="6858000"/>
                </a:lnTo>
                <a:close/>
              </a:path>
            </a:pathLst>
          </a:cu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4" name="Google Shape;74;p9"/>
          <p:cNvSpPr/>
          <p:nvPr>
            <p:ph idx="2" type="pic"/>
          </p:nvPr>
        </p:nvSpPr>
        <p:spPr>
          <a:xfrm>
            <a:off x="1132113" y="1301250"/>
            <a:ext cx="4738411" cy="2989870"/>
          </a:xfrm>
          <a:prstGeom prst="rect">
            <a:avLst/>
          </a:prstGeom>
          <a:solidFill>
            <a:schemeClr val="lt1"/>
          </a:solidFill>
          <a:ln>
            <a:noFill/>
          </a:ln>
        </p:spPr>
      </p:sp>
      <p:sp>
        <p:nvSpPr>
          <p:cNvPr id="75" name="Google Shape;75;p9"/>
          <p:cNvSpPr/>
          <p:nvPr>
            <p:ph idx="3" type="pic"/>
          </p:nvPr>
        </p:nvSpPr>
        <p:spPr>
          <a:xfrm>
            <a:off x="-7" y="5935092"/>
            <a:ext cx="918000" cy="918000"/>
          </a:xfrm>
          <a:prstGeom prst="rect">
            <a:avLst/>
          </a:prstGeom>
          <a:noFill/>
          <a:ln>
            <a:noFill/>
          </a:ln>
        </p:spPr>
      </p:sp>
      <p:sp>
        <p:nvSpPr>
          <p:cNvPr id="76" name="Google Shape;76;p9"/>
          <p:cNvSpPr txBox="1"/>
          <p:nvPr/>
        </p:nvSpPr>
        <p:spPr>
          <a:xfrm>
            <a:off x="11305816" y="6079874"/>
            <a:ext cx="573600" cy="421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fld id="{00000000-1234-1234-1234-123412341234}" type="slidenum">
              <a:rPr b="0" i="0" lang="en-US" sz="1400" u="none" cap="none" strike="noStrike">
                <a:solidFill>
                  <a:schemeClr val="dk1"/>
                </a:solidFill>
                <a:latin typeface="Arial"/>
                <a:ea typeface="Arial"/>
                <a:cs typeface="Arial"/>
                <a:sym typeface="Arial"/>
              </a:rPr>
              <a:t>‹#›</a:t>
            </a:fld>
            <a:endParaRPr b="0" i="0" sz="1400" u="none" cap="none" strike="noStrike">
              <a:solidFill>
                <a:schemeClr val="dk1"/>
              </a:solidFill>
              <a:latin typeface="Arial"/>
              <a:ea typeface="Arial"/>
              <a:cs typeface="Arial"/>
              <a:sym typeface="Arial"/>
            </a:endParaRPr>
          </a:p>
        </p:txBody>
      </p:sp>
      <p:pic>
        <p:nvPicPr>
          <p:cNvPr id="77" name="Google Shape;77;p9"/>
          <p:cNvPicPr preferRelativeResize="0"/>
          <p:nvPr/>
        </p:nvPicPr>
        <p:blipFill rotWithShape="1">
          <a:blip r:embed="rId2">
            <a:alphaModFix/>
          </a:blip>
          <a:srcRect b="0" l="0" r="55744" t="0"/>
          <a:stretch/>
        </p:blipFill>
        <p:spPr>
          <a:xfrm>
            <a:off x="11376975" y="0"/>
            <a:ext cx="815025" cy="81925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1_Blank 2">
    <p:spTree>
      <p:nvGrpSpPr>
        <p:cNvPr id="78" name="Shape 78"/>
        <p:cNvGrpSpPr/>
        <p:nvPr/>
      </p:nvGrpSpPr>
      <p:grpSpPr>
        <a:xfrm>
          <a:off x="0" y="0"/>
          <a:ext cx="0" cy="0"/>
          <a:chOff x="0" y="0"/>
          <a:chExt cx="0" cy="0"/>
        </a:xfrm>
      </p:grpSpPr>
      <p:sp>
        <p:nvSpPr>
          <p:cNvPr id="79" name="Google Shape;79;p10"/>
          <p:cNvSpPr/>
          <p:nvPr/>
        </p:nvSpPr>
        <p:spPr>
          <a:xfrm>
            <a:off x="13231947" y="6084143"/>
            <a:ext cx="901148" cy="93427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Calibri"/>
              <a:buNone/>
            </a:pPr>
            <a:r>
              <a:t/>
            </a:r>
            <a:endParaRPr b="0" i="0" sz="1400" u="none" cap="none" strike="noStrike">
              <a:solidFill>
                <a:schemeClr val="lt1"/>
              </a:solidFill>
              <a:latin typeface="Arial"/>
              <a:ea typeface="Arial"/>
              <a:cs typeface="Arial"/>
              <a:sym typeface="Arial"/>
            </a:endParaRPr>
          </a:p>
        </p:txBody>
      </p:sp>
      <p:sp>
        <p:nvSpPr>
          <p:cNvPr id="80" name="Google Shape;80;p10"/>
          <p:cNvSpPr/>
          <p:nvPr>
            <p:ph idx="2" type="pic"/>
          </p:nvPr>
        </p:nvSpPr>
        <p:spPr>
          <a:xfrm>
            <a:off x="13231947" y="6104022"/>
            <a:ext cx="901148" cy="901148"/>
          </a:xfrm>
          <a:prstGeom prst="rect">
            <a:avLst/>
          </a:prstGeom>
          <a:noFill/>
          <a:ln>
            <a:noFill/>
          </a:ln>
        </p:spPr>
      </p:sp>
      <p:sp>
        <p:nvSpPr>
          <p:cNvPr id="81" name="Google Shape;81;p10"/>
          <p:cNvSpPr/>
          <p:nvPr/>
        </p:nvSpPr>
        <p:spPr>
          <a:xfrm>
            <a:off x="13384347" y="6256422"/>
            <a:ext cx="901148" cy="901148"/>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82" name="Google Shape;82;p10"/>
          <p:cNvPicPr preferRelativeResize="0"/>
          <p:nvPr/>
        </p:nvPicPr>
        <p:blipFill rotWithShape="1">
          <a:blip r:embed="rId2">
            <a:alphaModFix/>
          </a:blip>
          <a:srcRect b="0" l="0" r="38243" t="50573"/>
          <a:stretch/>
        </p:blipFill>
        <p:spPr>
          <a:xfrm>
            <a:off x="0" y="373500"/>
            <a:ext cx="400050" cy="435950"/>
          </a:xfrm>
          <a:prstGeom prst="rect">
            <a:avLst/>
          </a:prstGeom>
          <a:noFill/>
          <a:ln>
            <a:noFill/>
          </a:ln>
        </p:spPr>
      </p:pic>
      <p:sp>
        <p:nvSpPr>
          <p:cNvPr id="83" name="Google Shape;83;p10"/>
          <p:cNvSpPr txBox="1"/>
          <p:nvPr>
            <p:ph type="ctrTitle"/>
          </p:nvPr>
        </p:nvSpPr>
        <p:spPr>
          <a:xfrm>
            <a:off x="400050" y="255350"/>
            <a:ext cx="7287900" cy="554100"/>
          </a:xfrm>
          <a:prstGeom prst="rect">
            <a:avLst/>
          </a:prstGeom>
          <a:noFill/>
          <a:ln>
            <a:noFill/>
          </a:ln>
        </p:spPr>
        <p:txBody>
          <a:bodyPr anchorCtr="0" anchor="t" bIns="0" lIns="91425" spcFirstLastPara="1" rIns="91425" wrap="square" tIns="0">
            <a:spAutoFit/>
          </a:bodyPr>
          <a:lstStyle>
            <a:lvl1pPr lvl="0" algn="l">
              <a:lnSpc>
                <a:spcPct val="100000"/>
              </a:lnSpc>
              <a:spcBef>
                <a:spcPts val="0"/>
              </a:spcBef>
              <a:spcAft>
                <a:spcPts val="0"/>
              </a:spcAft>
              <a:buClr>
                <a:schemeClr val="accent1"/>
              </a:buClr>
              <a:buSzPts val="4000"/>
              <a:buFont typeface="Trebuchet MS"/>
              <a:buNone/>
              <a:defRPr b="1" sz="4000">
                <a:solidFill>
                  <a:schemeClr val="accent1"/>
                </a:solidFill>
                <a:latin typeface="Arial"/>
                <a:ea typeface="Arial"/>
                <a:cs typeface="Arial"/>
                <a:sym typeface="Arial"/>
              </a:defRPr>
            </a:lvl1pPr>
            <a:lvl2pPr lvl="1" algn="l">
              <a:lnSpc>
                <a:spcPct val="100000"/>
              </a:lnSpc>
              <a:spcBef>
                <a:spcPts val="0"/>
              </a:spcBef>
              <a:spcAft>
                <a:spcPts val="0"/>
              </a:spcAft>
              <a:buSzPts val="4000"/>
              <a:buNone/>
              <a:defRPr sz="4000"/>
            </a:lvl2pPr>
            <a:lvl3pPr lvl="2" algn="l">
              <a:lnSpc>
                <a:spcPct val="100000"/>
              </a:lnSpc>
              <a:spcBef>
                <a:spcPts val="0"/>
              </a:spcBef>
              <a:spcAft>
                <a:spcPts val="0"/>
              </a:spcAft>
              <a:buSzPts val="4000"/>
              <a:buNone/>
              <a:defRPr sz="4000"/>
            </a:lvl3pPr>
            <a:lvl4pPr lvl="3" algn="l">
              <a:lnSpc>
                <a:spcPct val="100000"/>
              </a:lnSpc>
              <a:spcBef>
                <a:spcPts val="0"/>
              </a:spcBef>
              <a:spcAft>
                <a:spcPts val="0"/>
              </a:spcAft>
              <a:buSzPts val="4000"/>
              <a:buNone/>
              <a:defRPr sz="4000"/>
            </a:lvl4pPr>
            <a:lvl5pPr lvl="4" algn="l">
              <a:lnSpc>
                <a:spcPct val="100000"/>
              </a:lnSpc>
              <a:spcBef>
                <a:spcPts val="0"/>
              </a:spcBef>
              <a:spcAft>
                <a:spcPts val="0"/>
              </a:spcAft>
              <a:buSzPts val="4000"/>
              <a:buNone/>
              <a:defRPr sz="4000"/>
            </a:lvl5pPr>
            <a:lvl6pPr lvl="5" algn="l">
              <a:lnSpc>
                <a:spcPct val="100000"/>
              </a:lnSpc>
              <a:spcBef>
                <a:spcPts val="0"/>
              </a:spcBef>
              <a:spcAft>
                <a:spcPts val="0"/>
              </a:spcAft>
              <a:buSzPts val="4000"/>
              <a:buNone/>
              <a:defRPr sz="4000"/>
            </a:lvl6pPr>
            <a:lvl7pPr lvl="6" algn="l">
              <a:lnSpc>
                <a:spcPct val="100000"/>
              </a:lnSpc>
              <a:spcBef>
                <a:spcPts val="0"/>
              </a:spcBef>
              <a:spcAft>
                <a:spcPts val="0"/>
              </a:spcAft>
              <a:buSzPts val="4000"/>
              <a:buNone/>
              <a:defRPr sz="4000"/>
            </a:lvl7pPr>
            <a:lvl8pPr lvl="7" algn="l">
              <a:lnSpc>
                <a:spcPct val="100000"/>
              </a:lnSpc>
              <a:spcBef>
                <a:spcPts val="0"/>
              </a:spcBef>
              <a:spcAft>
                <a:spcPts val="0"/>
              </a:spcAft>
              <a:buSzPts val="4000"/>
              <a:buNone/>
              <a:defRPr sz="4000"/>
            </a:lvl8pPr>
            <a:lvl9pPr lvl="8" algn="l">
              <a:lnSpc>
                <a:spcPct val="100000"/>
              </a:lnSpc>
              <a:spcBef>
                <a:spcPts val="0"/>
              </a:spcBef>
              <a:spcAft>
                <a:spcPts val="0"/>
              </a:spcAft>
              <a:buSzPts val="4000"/>
              <a:buNone/>
              <a:defRPr sz="4000"/>
            </a:lvl9pPr>
          </a:lstStyle>
          <a:p/>
        </p:txBody>
      </p:sp>
      <p:sp>
        <p:nvSpPr>
          <p:cNvPr id="84" name="Google Shape;84;p10"/>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accent1"/>
              </a:solidFill>
              <a:latin typeface="Arial"/>
              <a:ea typeface="Arial"/>
              <a:cs typeface="Arial"/>
              <a:sym typeface="Arial"/>
            </a:endParaRPr>
          </a:p>
        </p:txBody>
      </p:sp>
      <p:sp>
        <p:nvSpPr>
          <p:cNvPr id="85" name="Google Shape;85;p10"/>
          <p:cNvSpPr/>
          <p:nvPr>
            <p:ph idx="3" type="pic"/>
          </p:nvPr>
        </p:nvSpPr>
        <p:spPr>
          <a:xfrm>
            <a:off x="-7" y="5935092"/>
            <a:ext cx="918000" cy="918000"/>
          </a:xfrm>
          <a:prstGeom prst="rect">
            <a:avLst/>
          </a:prstGeom>
          <a:noFill/>
          <a:ln>
            <a:noFill/>
          </a:ln>
        </p:spPr>
      </p:sp>
      <p:sp>
        <p:nvSpPr>
          <p:cNvPr id="86" name="Google Shape;86;p10"/>
          <p:cNvSpPr txBox="1"/>
          <p:nvPr/>
        </p:nvSpPr>
        <p:spPr>
          <a:xfrm>
            <a:off x="11305816" y="6079874"/>
            <a:ext cx="573600" cy="421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fld id="{00000000-1234-1234-1234-123412341234}" type="slidenum">
              <a:rPr b="0" i="0" lang="en-US" sz="1400" u="none" cap="none" strike="noStrike">
                <a:solidFill>
                  <a:schemeClr val="dk1"/>
                </a:solidFill>
                <a:latin typeface="Arial"/>
                <a:ea typeface="Arial"/>
                <a:cs typeface="Arial"/>
                <a:sym typeface="Arial"/>
              </a:rPr>
              <a:t>‹#›</a:t>
            </a:fld>
            <a:endParaRPr b="0" i="0" sz="1400" u="none" cap="none" strike="noStrike">
              <a:solidFill>
                <a:schemeClr val="dk1"/>
              </a:solidFill>
              <a:latin typeface="Arial"/>
              <a:ea typeface="Arial"/>
              <a:cs typeface="Arial"/>
              <a:sym typeface="Arial"/>
            </a:endParaRPr>
          </a:p>
        </p:txBody>
      </p:sp>
      <p:pic>
        <p:nvPicPr>
          <p:cNvPr id="87" name="Google Shape;87;p10"/>
          <p:cNvPicPr preferRelativeResize="0"/>
          <p:nvPr/>
        </p:nvPicPr>
        <p:blipFill rotWithShape="1">
          <a:blip r:embed="rId3">
            <a:alphaModFix/>
          </a:blip>
          <a:srcRect b="0" l="0" r="55744" t="0"/>
          <a:stretch/>
        </p:blipFill>
        <p:spPr>
          <a:xfrm>
            <a:off x="11376975" y="0"/>
            <a:ext cx="815025" cy="81925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0" Type="http://schemas.openxmlformats.org/officeDocument/2006/relationships/slideLayout" Target="../slideLayouts/slideLayout32.xml"/><Relationship Id="rId13" Type="http://schemas.openxmlformats.org/officeDocument/2006/relationships/slideLayout" Target="../slideLayouts/slideLayout35.xml"/><Relationship Id="rId12" Type="http://schemas.openxmlformats.org/officeDocument/2006/relationships/slideLayout" Target="../slideLayouts/slideLayout34.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5" name="Shape 95"/>
        <p:cNvGrpSpPr/>
        <p:nvPr/>
      </p:nvGrpSpPr>
      <p:grpSpPr>
        <a:xfrm>
          <a:off x="0" y="0"/>
          <a:ext cx="0" cy="0"/>
          <a:chOff x="0" y="0"/>
          <a:chExt cx="0" cy="0"/>
        </a:xfrm>
      </p:grpSpPr>
      <p:sp>
        <p:nvSpPr>
          <p:cNvPr id="96" name="Google Shape;96;p13"/>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9pPr>
          </a:lstStyle>
          <a:p/>
        </p:txBody>
      </p:sp>
      <p:sp>
        <p:nvSpPr>
          <p:cNvPr id="97" name="Google Shape;97;p13"/>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1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9250" lvl="3" marL="1828800"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4pPr>
            <a:lvl5pPr indent="-349250" lvl="4" marL="2286000"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5pPr>
            <a:lvl6pPr indent="-349250" lvl="5" marL="2743200"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6pPr>
            <a:lvl7pPr indent="-349250" lvl="6" marL="3200400"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7pPr>
            <a:lvl8pPr indent="-349250" lvl="7" marL="3657600"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8pPr>
            <a:lvl9pPr indent="-349250" lvl="8" marL="4114800"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9pPr>
          </a:lstStyle>
          <a:p/>
        </p:txBody>
      </p:sp>
      <p:sp>
        <p:nvSpPr>
          <p:cNvPr id="98" name="Google Shape;98;p13"/>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5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Calibri"/>
                <a:ea typeface="Calibri"/>
                <a:cs typeface="Calibri"/>
                <a:sym typeface="Calibri"/>
              </a:defRPr>
            </a:lvl9pPr>
          </a:lstStyle>
          <a:p/>
        </p:txBody>
      </p:sp>
      <p:sp>
        <p:nvSpPr>
          <p:cNvPr id="99" name="Google Shape;99;p13"/>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5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Calibri"/>
                <a:ea typeface="Calibri"/>
                <a:cs typeface="Calibri"/>
                <a:sym typeface="Calibri"/>
              </a:defRPr>
            </a:lvl9pPr>
          </a:lstStyle>
          <a:p/>
        </p:txBody>
      </p:sp>
      <p:sp>
        <p:nvSpPr>
          <p:cNvPr id="100" name="Google Shape;100;p13"/>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1" name="Shape 181"/>
        <p:cNvGrpSpPr/>
        <p:nvPr/>
      </p:nvGrpSpPr>
      <p:grpSpPr>
        <a:xfrm>
          <a:off x="0" y="0"/>
          <a:ext cx="0" cy="0"/>
          <a:chOff x="0" y="0"/>
          <a:chExt cx="0" cy="0"/>
        </a:xfrm>
      </p:grpSpPr>
      <p:sp>
        <p:nvSpPr>
          <p:cNvPr id="182" name="Google Shape;182;p25"/>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83" name="Google Shape;183;p25"/>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xml"/><Relationship Id="rId3"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xml"/><Relationship Id="rId3"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xml"/><Relationship Id="rId3"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5.xml"/><Relationship Id="rId3"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6.xml"/><Relationship Id="rId3"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7.xml"/><Relationship Id="rId3"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8.xml"/><Relationship Id="rId3" Type="http://schemas.openxmlformats.org/officeDocument/2006/relationships/image" Target="../media/image19.png"/><Relationship Id="rId4" Type="http://schemas.openxmlformats.org/officeDocument/2006/relationships/hyperlink" Target="https://confluence.ihtsdotools.org/display/LRWG/Laboratory+Terminology+Standards+Working+Group" TargetMode="External"/><Relationship Id="rId5" Type="http://schemas.openxmlformats.org/officeDocument/2006/relationships/hyperlink" Target="https://confluence.ihtsdotools.org/display/ILS/Confluence+User+Account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23.png"/><Relationship Id="rId4" Type="http://schemas.openxmlformats.org/officeDocument/2006/relationships/image" Target="../media/image10.png"/><Relationship Id="rId5" Type="http://schemas.openxmlformats.org/officeDocument/2006/relationships/hyperlink" Target="mailto:karim.nashar@nhs.net" TargetMode="External"/><Relationship Id="rId6" Type="http://schemas.openxmlformats.org/officeDocument/2006/relationships/hyperlink" Target="mailto:igr@snomed.org"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9"/>
          <p:cNvSpPr/>
          <p:nvPr>
            <p:ph idx="3" type="pic"/>
          </p:nvPr>
        </p:nvSpPr>
        <p:spPr>
          <a:xfrm>
            <a:off x="-7" y="-8"/>
            <a:ext cx="918000" cy="918000"/>
          </a:xfrm>
          <a:prstGeom prst="rect">
            <a:avLst/>
          </a:prstGeom>
        </p:spPr>
      </p:sp>
      <p:pic>
        <p:nvPicPr>
          <p:cNvPr id="272" name="Google Shape;272;p39"/>
          <p:cNvPicPr preferRelativeResize="0"/>
          <p:nvPr/>
        </p:nvPicPr>
        <p:blipFill rotWithShape="1">
          <a:blip r:embed="rId3">
            <a:alphaModFix/>
          </a:blip>
          <a:srcRect b="0" l="2797" r="406" t="0"/>
          <a:stretch/>
        </p:blipFill>
        <p:spPr>
          <a:xfrm>
            <a:off x="0" y="0"/>
            <a:ext cx="12191999" cy="6921501"/>
          </a:xfrm>
          <a:prstGeom prst="rect">
            <a:avLst/>
          </a:prstGeom>
          <a:noFill/>
          <a:ln>
            <a:noFill/>
          </a:ln>
        </p:spPr>
      </p:pic>
      <p:sp>
        <p:nvSpPr>
          <p:cNvPr id="273" name="Google Shape;273;p39"/>
          <p:cNvSpPr txBox="1"/>
          <p:nvPr/>
        </p:nvSpPr>
        <p:spPr>
          <a:xfrm>
            <a:off x="203450" y="262875"/>
            <a:ext cx="6483000" cy="765600"/>
          </a:xfrm>
          <a:prstGeom prst="rect">
            <a:avLst/>
          </a:prstGeom>
          <a:noFill/>
          <a:ln>
            <a:noFill/>
          </a:ln>
        </p:spPr>
        <p:txBody>
          <a:bodyPr anchorCtr="0" anchor="b" bIns="121900" lIns="121900" spcFirstLastPara="1" rIns="121900" wrap="square" tIns="121900">
            <a:noAutofit/>
          </a:bodyPr>
          <a:lstStyle/>
          <a:p>
            <a:pPr indent="0" lvl="0" marL="0" marR="0" rtl="0" algn="l">
              <a:lnSpc>
                <a:spcPct val="90000"/>
              </a:lnSpc>
              <a:spcBef>
                <a:spcPts val="0"/>
              </a:spcBef>
              <a:spcAft>
                <a:spcPts val="0"/>
              </a:spcAft>
              <a:buClr>
                <a:schemeClr val="accent1"/>
              </a:buClr>
              <a:buSzPts val="5300"/>
              <a:buFont typeface="Oswald"/>
              <a:buNone/>
            </a:pPr>
            <a:r>
              <a:rPr lang="en-US" sz="1700">
                <a:solidFill>
                  <a:schemeClr val="lt1"/>
                </a:solidFill>
                <a:latin typeface="Mulish ExtraBold"/>
                <a:ea typeface="Mulish ExtraBold"/>
                <a:cs typeface="Mulish ExtraBold"/>
                <a:sym typeface="Mulish ExtraBold"/>
              </a:rPr>
              <a:t>OCTOBER 2024 </a:t>
            </a:r>
            <a:br>
              <a:rPr lang="en-US" sz="1700">
                <a:solidFill>
                  <a:schemeClr val="lt1"/>
                </a:solidFill>
                <a:latin typeface="Mulish ExtraBold"/>
                <a:ea typeface="Mulish ExtraBold"/>
                <a:cs typeface="Mulish ExtraBold"/>
                <a:sym typeface="Mulish ExtraBold"/>
              </a:rPr>
            </a:br>
            <a:r>
              <a:rPr lang="en-US" sz="1700">
                <a:solidFill>
                  <a:schemeClr val="lt1"/>
                </a:solidFill>
                <a:latin typeface="Mulish ExtraBold"/>
                <a:ea typeface="Mulish ExtraBold"/>
                <a:cs typeface="Mulish ExtraBold"/>
                <a:sym typeface="Mulish ExtraBold"/>
              </a:rPr>
              <a:t>SNOMED INTERNATIONAL BUSINESS MEETINGS</a:t>
            </a:r>
            <a:endParaRPr i="0" sz="1700" u="none" cap="none" strike="noStrike">
              <a:solidFill>
                <a:schemeClr val="lt1"/>
              </a:solidFill>
              <a:latin typeface="Mulish ExtraBold"/>
              <a:ea typeface="Mulish ExtraBold"/>
              <a:cs typeface="Mulish ExtraBold"/>
              <a:sym typeface="Mulish ExtraBold"/>
            </a:endParaRPr>
          </a:p>
        </p:txBody>
      </p:sp>
      <p:sp>
        <p:nvSpPr>
          <p:cNvPr id="274" name="Google Shape;274;p39"/>
          <p:cNvSpPr txBox="1"/>
          <p:nvPr/>
        </p:nvSpPr>
        <p:spPr>
          <a:xfrm>
            <a:off x="342900" y="5750400"/>
            <a:ext cx="6483000" cy="765600"/>
          </a:xfrm>
          <a:prstGeom prst="rect">
            <a:avLst/>
          </a:prstGeom>
          <a:noFill/>
          <a:ln>
            <a:noFill/>
          </a:ln>
        </p:spPr>
        <p:txBody>
          <a:bodyPr anchorCtr="0" anchor="b" bIns="121900" lIns="121900" spcFirstLastPara="1" rIns="121900" wrap="square" tIns="121900">
            <a:noAutofit/>
          </a:bodyPr>
          <a:lstStyle/>
          <a:p>
            <a:pPr indent="0" lvl="0" marL="0" marR="0" rtl="0" algn="l">
              <a:lnSpc>
                <a:spcPct val="90000"/>
              </a:lnSpc>
              <a:spcBef>
                <a:spcPts val="0"/>
              </a:spcBef>
              <a:spcAft>
                <a:spcPts val="0"/>
              </a:spcAft>
              <a:buClr>
                <a:schemeClr val="accent1"/>
              </a:buClr>
              <a:buSzPts val="5300"/>
              <a:buFont typeface="Oswald"/>
              <a:buNone/>
            </a:pPr>
            <a:r>
              <a:rPr b="1" lang="en-US" sz="1700">
                <a:solidFill>
                  <a:schemeClr val="lt1"/>
                </a:solidFill>
                <a:latin typeface="Mulish"/>
                <a:ea typeface="Mulish"/>
                <a:cs typeface="Mulish"/>
                <a:sym typeface="Mulish"/>
              </a:rPr>
              <a:t>22nd, October 2024</a:t>
            </a:r>
            <a:r>
              <a:rPr b="1" lang="en-US" sz="1700">
                <a:solidFill>
                  <a:schemeClr val="lt1"/>
                </a:solidFill>
                <a:latin typeface="Mulish"/>
                <a:ea typeface="Mulish"/>
                <a:cs typeface="Mulish"/>
                <a:sym typeface="Mulish"/>
              </a:rPr>
              <a:t>  </a:t>
            </a:r>
            <a:br>
              <a:rPr b="1" lang="en-US" sz="1700">
                <a:solidFill>
                  <a:schemeClr val="lt1"/>
                </a:solidFill>
                <a:latin typeface="Mulish"/>
                <a:ea typeface="Mulish"/>
                <a:cs typeface="Mulish"/>
                <a:sym typeface="Mulish"/>
              </a:rPr>
            </a:br>
            <a:r>
              <a:rPr b="1" lang="en-US" sz="1700">
                <a:solidFill>
                  <a:schemeClr val="lt1"/>
                </a:solidFill>
                <a:latin typeface="Mulish"/>
                <a:ea typeface="Mulish"/>
                <a:cs typeface="Mulish"/>
                <a:sym typeface="Mulish"/>
              </a:rPr>
              <a:t>SEOUL, REPUBLIC OF KOREA</a:t>
            </a:r>
            <a:endParaRPr b="1" i="0" sz="1700" u="none" cap="none" strike="noStrike">
              <a:solidFill>
                <a:schemeClr val="lt1"/>
              </a:solidFill>
              <a:latin typeface="Mulish"/>
              <a:ea typeface="Mulish"/>
              <a:cs typeface="Mulish"/>
              <a:sym typeface="Mulish"/>
            </a:endParaRPr>
          </a:p>
        </p:txBody>
      </p:sp>
      <p:sp>
        <p:nvSpPr>
          <p:cNvPr id="275" name="Google Shape;275;p39"/>
          <p:cNvSpPr txBox="1"/>
          <p:nvPr/>
        </p:nvSpPr>
        <p:spPr>
          <a:xfrm>
            <a:off x="203450" y="2751650"/>
            <a:ext cx="7782600" cy="1592400"/>
          </a:xfrm>
          <a:prstGeom prst="rect">
            <a:avLst/>
          </a:prstGeom>
          <a:noFill/>
          <a:ln>
            <a:noFill/>
          </a:ln>
        </p:spPr>
        <p:txBody>
          <a:bodyPr anchorCtr="0" anchor="b" bIns="121900" lIns="121900" spcFirstLastPara="1" rIns="121900" wrap="square" tIns="121900">
            <a:noAutofit/>
          </a:bodyPr>
          <a:lstStyle/>
          <a:p>
            <a:pPr indent="0" lvl="0" marL="0" marR="0" rtl="0" algn="l">
              <a:lnSpc>
                <a:spcPct val="90000"/>
              </a:lnSpc>
              <a:spcBef>
                <a:spcPts val="0"/>
              </a:spcBef>
              <a:spcAft>
                <a:spcPts val="0"/>
              </a:spcAft>
              <a:buClr>
                <a:schemeClr val="accent1"/>
              </a:buClr>
              <a:buSzPts val="5300"/>
              <a:buFont typeface="Oswald"/>
              <a:buNone/>
            </a:pPr>
            <a:r>
              <a:rPr b="1" lang="en-US" sz="3700">
                <a:solidFill>
                  <a:schemeClr val="lt1"/>
                </a:solidFill>
              </a:rPr>
              <a:t>Laboratory Terminology Standards Working Group (update)</a:t>
            </a:r>
            <a:endParaRPr b="1" sz="3700">
              <a:solidFill>
                <a:schemeClr val="lt1"/>
              </a:solidFill>
            </a:endParaRPr>
          </a:p>
          <a:p>
            <a:pPr indent="0" lvl="0" marL="0" marR="0" rtl="0" algn="l">
              <a:lnSpc>
                <a:spcPct val="90000"/>
              </a:lnSpc>
              <a:spcBef>
                <a:spcPts val="0"/>
              </a:spcBef>
              <a:spcAft>
                <a:spcPts val="0"/>
              </a:spcAft>
              <a:buClr>
                <a:schemeClr val="accent1"/>
              </a:buClr>
              <a:buSzPts val="5300"/>
              <a:buFont typeface="Oswald"/>
              <a:buNone/>
            </a:pPr>
            <a:r>
              <a:t/>
            </a:r>
            <a:endParaRPr b="1" sz="3700">
              <a:solidFill>
                <a:schemeClr val="lt1"/>
              </a:solidFill>
            </a:endParaRPr>
          </a:p>
          <a:p>
            <a:pPr indent="0" lvl="0" marL="0" marR="0" rtl="0" algn="l">
              <a:lnSpc>
                <a:spcPct val="90000"/>
              </a:lnSpc>
              <a:spcBef>
                <a:spcPts val="0"/>
              </a:spcBef>
              <a:spcAft>
                <a:spcPts val="0"/>
              </a:spcAft>
              <a:buClr>
                <a:schemeClr val="accent1"/>
              </a:buClr>
              <a:buSzPts val="5300"/>
              <a:buFont typeface="Oswald"/>
              <a:buNone/>
            </a:pPr>
            <a:r>
              <a:rPr b="1" lang="en-US" sz="3700">
                <a:solidFill>
                  <a:schemeClr val="lt1"/>
                </a:solidFill>
              </a:rPr>
              <a:t>Karim Nashar &amp; Ian Green</a:t>
            </a:r>
            <a:endParaRPr b="1" sz="3700">
              <a:solidFill>
                <a:schemeClr val="lt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pic>
        <p:nvPicPr>
          <p:cNvPr id="280" name="Google Shape;280;p40"/>
          <p:cNvPicPr preferRelativeResize="0"/>
          <p:nvPr/>
        </p:nvPicPr>
        <p:blipFill rotWithShape="1">
          <a:blip r:embed="rId3">
            <a:alphaModFix/>
          </a:blip>
          <a:srcRect b="0" l="10880" r="59965" t="0"/>
          <a:stretch/>
        </p:blipFill>
        <p:spPr>
          <a:xfrm>
            <a:off x="102096" y="0"/>
            <a:ext cx="3000003" cy="6857999"/>
          </a:xfrm>
          <a:prstGeom prst="rect">
            <a:avLst/>
          </a:prstGeom>
          <a:noFill/>
          <a:ln>
            <a:noFill/>
          </a:ln>
        </p:spPr>
      </p:pic>
      <p:sp>
        <p:nvSpPr>
          <p:cNvPr id="281" name="Google Shape;281;p40"/>
          <p:cNvSpPr txBox="1"/>
          <p:nvPr/>
        </p:nvSpPr>
        <p:spPr>
          <a:xfrm>
            <a:off x="114475" y="6497525"/>
            <a:ext cx="300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600">
                <a:latin typeface="Mulish"/>
                <a:ea typeface="Mulish"/>
                <a:cs typeface="Mulish"/>
                <a:sym typeface="Mulish"/>
              </a:rPr>
              <a:t>Photo by Humphrey Muleba: https://www.pexels.com/photo/photo-of-black-vehicle-at-the-road-1647120/</a:t>
            </a:r>
            <a:endParaRPr sz="600">
              <a:latin typeface="Mulish"/>
              <a:ea typeface="Mulish"/>
              <a:cs typeface="Mulish"/>
              <a:sym typeface="Mulish"/>
            </a:endParaRPr>
          </a:p>
        </p:txBody>
      </p:sp>
      <p:sp>
        <p:nvSpPr>
          <p:cNvPr id="282" name="Google Shape;282;p40"/>
          <p:cNvSpPr txBox="1"/>
          <p:nvPr/>
        </p:nvSpPr>
        <p:spPr>
          <a:xfrm>
            <a:off x="3371875" y="702000"/>
            <a:ext cx="8021700" cy="5454000"/>
          </a:xfrm>
          <a:prstGeom prst="rect">
            <a:avLst/>
          </a:prstGeom>
          <a:noFill/>
          <a:ln>
            <a:noFill/>
          </a:ln>
        </p:spPr>
        <p:txBody>
          <a:bodyPr anchorCtr="0" anchor="t" bIns="45700" lIns="91425" spcFirstLastPara="1" rIns="91425" wrap="square" tIns="45700">
            <a:noAutofit/>
          </a:bodyPr>
          <a:lstStyle/>
          <a:p>
            <a:pPr indent="-393700" lvl="0" marL="457200" rtl="0" algn="l">
              <a:lnSpc>
                <a:spcPct val="115000"/>
              </a:lnSpc>
              <a:spcBef>
                <a:spcPts val="0"/>
              </a:spcBef>
              <a:spcAft>
                <a:spcPts val="0"/>
              </a:spcAft>
              <a:buClr>
                <a:srgbClr val="172B4D"/>
              </a:buClr>
              <a:buSzPts val="1600"/>
              <a:buChar char="•"/>
            </a:pPr>
            <a:r>
              <a:rPr b="1" lang="en-US" sz="1600">
                <a:solidFill>
                  <a:srgbClr val="172B4D"/>
                </a:solidFill>
              </a:rPr>
              <a:t>Purpose</a:t>
            </a:r>
            <a:endParaRPr b="1" sz="1600">
              <a:solidFill>
                <a:srgbClr val="172B4D"/>
              </a:solidFill>
            </a:endParaRPr>
          </a:p>
          <a:p>
            <a:pPr indent="-368300" lvl="1" marL="914400" rtl="0" algn="l">
              <a:lnSpc>
                <a:spcPct val="115000"/>
              </a:lnSpc>
              <a:spcBef>
                <a:spcPts val="0"/>
              </a:spcBef>
              <a:spcAft>
                <a:spcPts val="0"/>
              </a:spcAft>
              <a:buClr>
                <a:srgbClr val="172B4D"/>
              </a:buClr>
              <a:buSzPts val="1600"/>
              <a:buNone/>
            </a:pPr>
            <a:r>
              <a:rPr lang="en-US" sz="1600">
                <a:solidFill>
                  <a:srgbClr val="172B4D"/>
                </a:solidFill>
              </a:rPr>
              <a:t>- To bring together the expertise of member countries and organisations to work towards consistency in representing laboratory reporting SNOMED CT observable entity content</a:t>
            </a:r>
            <a:endParaRPr sz="1600">
              <a:solidFill>
                <a:srgbClr val="172B4D"/>
              </a:solidFill>
            </a:endParaRPr>
          </a:p>
          <a:p>
            <a:pPr indent="-368300" lvl="1" marL="914400" rtl="0" algn="l">
              <a:lnSpc>
                <a:spcPct val="115000"/>
              </a:lnSpc>
              <a:spcBef>
                <a:spcPts val="0"/>
              </a:spcBef>
              <a:spcAft>
                <a:spcPts val="0"/>
              </a:spcAft>
              <a:buClr>
                <a:srgbClr val="172B4D"/>
              </a:buClr>
              <a:buSzPts val="1600"/>
              <a:buNone/>
            </a:pPr>
            <a:r>
              <a:rPr lang="en-US" sz="1600">
                <a:solidFill>
                  <a:srgbClr val="172B4D"/>
                </a:solidFill>
              </a:rPr>
              <a:t>- Reports into the SNOMED International Pathology and Laboratory Medicine (PaLM) CRG</a:t>
            </a:r>
            <a:endParaRPr sz="1600"/>
          </a:p>
          <a:p>
            <a:pPr indent="-393700" lvl="0" marL="457200" rtl="0" algn="l">
              <a:lnSpc>
                <a:spcPct val="115000"/>
              </a:lnSpc>
              <a:spcBef>
                <a:spcPts val="0"/>
              </a:spcBef>
              <a:spcAft>
                <a:spcPts val="0"/>
              </a:spcAft>
              <a:buClr>
                <a:srgbClr val="172B4D"/>
              </a:buClr>
              <a:buSzPts val="1600"/>
              <a:buChar char="•"/>
            </a:pPr>
            <a:r>
              <a:rPr b="1" lang="en-US" sz="1600">
                <a:solidFill>
                  <a:srgbClr val="172B4D"/>
                </a:solidFill>
              </a:rPr>
              <a:t>Scope</a:t>
            </a:r>
            <a:endParaRPr b="1" sz="1600">
              <a:solidFill>
                <a:srgbClr val="172B4D"/>
              </a:solidFill>
            </a:endParaRPr>
          </a:p>
          <a:p>
            <a:pPr indent="-368300" lvl="1" marL="914400" rtl="0" algn="l">
              <a:lnSpc>
                <a:spcPct val="115000"/>
              </a:lnSpc>
              <a:spcBef>
                <a:spcPts val="0"/>
              </a:spcBef>
              <a:spcAft>
                <a:spcPts val="0"/>
              </a:spcAft>
              <a:buClr>
                <a:srgbClr val="172B4D"/>
              </a:buClr>
              <a:buSzPts val="1600"/>
              <a:buNone/>
            </a:pPr>
            <a:r>
              <a:rPr lang="en-US" sz="1600">
                <a:solidFill>
                  <a:srgbClr val="172B4D"/>
                </a:solidFill>
              </a:rPr>
              <a:t>- Agree a set of core international editorial principles to help member countries and organisations developing pathology and laboratory medicine SNOMED CT content in the observable entity hierarchy represent their terminology and logical modelling consistently and reproducibly</a:t>
            </a:r>
            <a:endParaRPr sz="1600">
              <a:solidFill>
                <a:srgbClr val="172B4D"/>
              </a:solidFill>
            </a:endParaRPr>
          </a:p>
          <a:p>
            <a:pPr indent="-368300" lvl="1" marL="914400" rtl="0" algn="l">
              <a:lnSpc>
                <a:spcPct val="115000"/>
              </a:lnSpc>
              <a:spcBef>
                <a:spcPts val="0"/>
              </a:spcBef>
              <a:spcAft>
                <a:spcPts val="0"/>
              </a:spcAft>
              <a:buClr>
                <a:srgbClr val="172B4D"/>
              </a:buClr>
              <a:buSzPts val="1600"/>
              <a:buNone/>
            </a:pPr>
            <a:r>
              <a:rPr lang="en-US" sz="1600">
                <a:solidFill>
                  <a:srgbClr val="172B4D"/>
                </a:solidFill>
              </a:rPr>
              <a:t>- To collaborate with member country subject matter experts to address some of the main the challenges in representing laboratory test results in the SNOMED CT observable entity concept model and consider the options </a:t>
            </a:r>
            <a:endParaRPr sz="1600"/>
          </a:p>
          <a:p>
            <a:pPr indent="-393700" lvl="0" marL="457200" rtl="0" algn="l">
              <a:lnSpc>
                <a:spcPct val="115000"/>
              </a:lnSpc>
              <a:spcBef>
                <a:spcPts val="0"/>
              </a:spcBef>
              <a:spcAft>
                <a:spcPts val="0"/>
              </a:spcAft>
              <a:buClr>
                <a:srgbClr val="172B4D"/>
              </a:buClr>
              <a:buSzPts val="1600"/>
              <a:buChar char="•"/>
            </a:pPr>
            <a:r>
              <a:rPr b="1" lang="en-US" sz="1600">
                <a:solidFill>
                  <a:srgbClr val="172B4D"/>
                </a:solidFill>
              </a:rPr>
              <a:t>Membership includes</a:t>
            </a:r>
            <a:endParaRPr b="1" sz="1600">
              <a:solidFill>
                <a:srgbClr val="172B4D"/>
              </a:solidFill>
            </a:endParaRPr>
          </a:p>
          <a:p>
            <a:pPr indent="-368300" lvl="1" marL="914400" rtl="0" algn="l">
              <a:lnSpc>
                <a:spcPct val="115000"/>
              </a:lnSpc>
              <a:spcBef>
                <a:spcPts val="0"/>
              </a:spcBef>
              <a:spcAft>
                <a:spcPts val="0"/>
              </a:spcAft>
              <a:buClr>
                <a:srgbClr val="172B4D"/>
              </a:buClr>
              <a:buSzPts val="1600"/>
              <a:buNone/>
            </a:pPr>
            <a:r>
              <a:rPr lang="en-US" sz="1600">
                <a:solidFill>
                  <a:srgbClr val="172B4D"/>
                </a:solidFill>
              </a:rPr>
              <a:t>- Informaticians, laboratory and biomedical science expert representatives, terminology and HL7 experts and SMEs from LOINC, LOINC Ontology, Nebraska Extension, NPU, UK SNOMED CT Extension</a:t>
            </a:r>
            <a:endParaRPr sz="1600">
              <a:solidFill>
                <a:srgbClr val="000000"/>
              </a:solidFill>
              <a:latin typeface="Mulish Medium"/>
              <a:ea typeface="Mulish Medium"/>
              <a:cs typeface="Mulish Medium"/>
              <a:sym typeface="Mulish Medium"/>
            </a:endParaRPr>
          </a:p>
          <a:p>
            <a:pPr indent="-355600" lvl="2" marL="1371600" rtl="0" algn="l">
              <a:spcBef>
                <a:spcPts val="0"/>
              </a:spcBef>
              <a:spcAft>
                <a:spcPts val="0"/>
              </a:spcAft>
              <a:buClr>
                <a:srgbClr val="000000"/>
              </a:buClr>
              <a:buSzPts val="1600"/>
              <a:buFont typeface="Mulish Medium"/>
              <a:buNone/>
            </a:pPr>
            <a:r>
              <a:t/>
            </a:r>
            <a:endParaRPr sz="1600">
              <a:solidFill>
                <a:srgbClr val="000000"/>
              </a:solidFill>
              <a:latin typeface="Mulish Medium"/>
              <a:ea typeface="Mulish Medium"/>
              <a:cs typeface="Mulish Medium"/>
              <a:sym typeface="Mulish Medium"/>
            </a:endParaRPr>
          </a:p>
        </p:txBody>
      </p:sp>
      <p:sp>
        <p:nvSpPr>
          <p:cNvPr id="283" name="Google Shape;283;p40"/>
          <p:cNvSpPr txBox="1"/>
          <p:nvPr/>
        </p:nvSpPr>
        <p:spPr>
          <a:xfrm>
            <a:off x="3371875" y="255375"/>
            <a:ext cx="8820000" cy="369300"/>
          </a:xfrm>
          <a:prstGeom prst="rect">
            <a:avLst/>
          </a:prstGeom>
          <a:noFill/>
          <a:ln>
            <a:noFill/>
          </a:ln>
        </p:spPr>
        <p:txBody>
          <a:bodyPr anchorCtr="0" anchor="t" bIns="0" lIns="91425" spcFirstLastPara="1" rIns="91425" wrap="square" tIns="0">
            <a:spAutoFit/>
          </a:bodyPr>
          <a:lstStyle/>
          <a:p>
            <a:pPr indent="0" lvl="0" marL="0" rtl="0" algn="l">
              <a:spcBef>
                <a:spcPts val="0"/>
              </a:spcBef>
              <a:spcAft>
                <a:spcPts val="0"/>
              </a:spcAft>
              <a:buNone/>
            </a:pPr>
            <a:r>
              <a:rPr b="1" lang="en-US" sz="2400">
                <a:solidFill>
                  <a:srgbClr val="231F20"/>
                </a:solidFill>
              </a:rPr>
              <a:t>Laboratory Terminology Standards Working Group</a:t>
            </a:r>
            <a:endParaRPr b="1" sz="4000">
              <a:solidFill>
                <a:srgbClr val="233F79"/>
              </a:solidFill>
              <a:latin typeface="Mulish"/>
              <a:ea typeface="Mulish"/>
              <a:cs typeface="Mulish"/>
              <a:sym typeface="Mulish"/>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41"/>
          <p:cNvSpPr txBox="1"/>
          <p:nvPr/>
        </p:nvSpPr>
        <p:spPr>
          <a:xfrm>
            <a:off x="114475" y="6497525"/>
            <a:ext cx="300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600">
                <a:latin typeface="Mulish"/>
                <a:ea typeface="Mulish"/>
                <a:cs typeface="Mulish"/>
                <a:sym typeface="Mulish"/>
              </a:rPr>
              <a:t>Photo by Humphrey Muleba: https://www.pexels.com/photo/photo-of-black-vehicle-at-the-road-1647120/</a:t>
            </a:r>
            <a:endParaRPr sz="600">
              <a:latin typeface="Mulish"/>
              <a:ea typeface="Mulish"/>
              <a:cs typeface="Mulish"/>
              <a:sym typeface="Mulish"/>
            </a:endParaRPr>
          </a:p>
        </p:txBody>
      </p:sp>
      <p:sp>
        <p:nvSpPr>
          <p:cNvPr id="289" name="Google Shape;289;p41"/>
          <p:cNvSpPr txBox="1"/>
          <p:nvPr/>
        </p:nvSpPr>
        <p:spPr>
          <a:xfrm>
            <a:off x="3371875" y="702000"/>
            <a:ext cx="8021700" cy="5454000"/>
          </a:xfrm>
          <a:prstGeom prst="rect">
            <a:avLst/>
          </a:prstGeom>
          <a:noFill/>
          <a:ln>
            <a:noFill/>
          </a:ln>
        </p:spPr>
        <p:txBody>
          <a:bodyPr anchorCtr="0" anchor="t" bIns="45700" lIns="91425" spcFirstLastPara="1" rIns="91425" wrap="square" tIns="45700">
            <a:noAutofit/>
          </a:bodyPr>
          <a:lstStyle/>
          <a:p>
            <a:pPr indent="-298450" lvl="0" marL="292100" rtl="0" algn="l">
              <a:spcBef>
                <a:spcPts val="1100"/>
              </a:spcBef>
              <a:spcAft>
                <a:spcPts val="0"/>
              </a:spcAft>
              <a:buClr>
                <a:srgbClr val="000000"/>
              </a:buClr>
              <a:buSzPts val="1900"/>
              <a:buFont typeface="Mulish Medium"/>
              <a:buChar char="•"/>
            </a:pPr>
            <a:r>
              <a:rPr lang="en-US" sz="1700">
                <a:latin typeface="Mulish Medium"/>
                <a:ea typeface="Mulish Medium"/>
                <a:cs typeface="Mulish Medium"/>
                <a:sym typeface="Mulish Medium"/>
              </a:rPr>
              <a:t> </a:t>
            </a:r>
            <a:r>
              <a:rPr b="1" lang="en-US" sz="1600">
                <a:solidFill>
                  <a:srgbClr val="172B4D"/>
                </a:solidFill>
              </a:rPr>
              <a:t>Current state</a:t>
            </a:r>
            <a:endParaRPr b="1" sz="1600">
              <a:solidFill>
                <a:srgbClr val="172B4D"/>
              </a:solidFill>
            </a:endParaRPr>
          </a:p>
          <a:p>
            <a:pPr indent="-368300" lvl="1" marL="914400" rtl="0" algn="l">
              <a:lnSpc>
                <a:spcPct val="115000"/>
              </a:lnSpc>
              <a:spcBef>
                <a:spcPts val="0"/>
              </a:spcBef>
              <a:spcAft>
                <a:spcPts val="0"/>
              </a:spcAft>
              <a:buClr>
                <a:srgbClr val="000000"/>
              </a:buClr>
              <a:buSzPts val="1800"/>
              <a:buFont typeface="Mulish Medium"/>
              <a:buNone/>
            </a:pPr>
            <a:r>
              <a:rPr lang="en-US" sz="1600">
                <a:solidFill>
                  <a:srgbClr val="172B4D"/>
                </a:solidFill>
              </a:rPr>
              <a:t>- Terminologies being converted / mapped to SNOMED CT e.g. LOINC and NPU</a:t>
            </a:r>
            <a:endParaRPr sz="1600">
              <a:solidFill>
                <a:srgbClr val="172B4D"/>
              </a:solidFill>
            </a:endParaRPr>
          </a:p>
          <a:p>
            <a:pPr indent="-368300" lvl="1" marL="914400" rtl="0" algn="l">
              <a:lnSpc>
                <a:spcPct val="115000"/>
              </a:lnSpc>
              <a:spcBef>
                <a:spcPts val="0"/>
              </a:spcBef>
              <a:spcAft>
                <a:spcPts val="0"/>
              </a:spcAft>
              <a:buClr>
                <a:srgbClr val="000000"/>
              </a:buClr>
              <a:buSzPts val="1800"/>
              <a:buFont typeface="Mulish Medium"/>
              <a:buNone/>
            </a:pPr>
            <a:r>
              <a:rPr lang="en-US" sz="1600">
                <a:solidFill>
                  <a:srgbClr val="172B4D"/>
                </a:solidFill>
              </a:rPr>
              <a:t>- Lots of synonymy between the terminologies</a:t>
            </a:r>
            <a:endParaRPr sz="1600">
              <a:solidFill>
                <a:srgbClr val="172B4D"/>
              </a:solidFill>
            </a:endParaRPr>
          </a:p>
          <a:p>
            <a:pPr indent="-368300" lvl="1" marL="914400" rtl="0" algn="l">
              <a:lnSpc>
                <a:spcPct val="115000"/>
              </a:lnSpc>
              <a:spcBef>
                <a:spcPts val="0"/>
              </a:spcBef>
              <a:spcAft>
                <a:spcPts val="0"/>
              </a:spcAft>
              <a:buClr>
                <a:srgbClr val="000000"/>
              </a:buClr>
              <a:buSzPts val="1800"/>
              <a:buFont typeface="Mulish Medium"/>
              <a:buNone/>
            </a:pPr>
            <a:r>
              <a:rPr lang="en-US" sz="1600">
                <a:solidFill>
                  <a:srgbClr val="172B4D"/>
                </a:solidFill>
              </a:rPr>
              <a:t>- SNOMED CT extensions with overlapping semantic content as observable entity codes – Nebraska Lexicon, LOINC Ontology and UK extension</a:t>
            </a:r>
            <a:endParaRPr sz="1600">
              <a:solidFill>
                <a:srgbClr val="172B4D"/>
              </a:solidFill>
            </a:endParaRPr>
          </a:p>
          <a:p>
            <a:pPr indent="-368300" lvl="1" marL="914400" rtl="0" algn="l">
              <a:lnSpc>
                <a:spcPct val="115000"/>
              </a:lnSpc>
              <a:spcBef>
                <a:spcPts val="0"/>
              </a:spcBef>
              <a:spcAft>
                <a:spcPts val="0"/>
              </a:spcAft>
              <a:buClr>
                <a:srgbClr val="000000"/>
              </a:buClr>
              <a:buSzPts val="1800"/>
              <a:buFont typeface="Mulish Medium"/>
              <a:buNone/>
            </a:pPr>
            <a:r>
              <a:rPr lang="en-US" sz="1600"/>
              <a:t>- I</a:t>
            </a:r>
            <a:r>
              <a:rPr lang="en-US" sz="1600">
                <a:solidFill>
                  <a:srgbClr val="172B4D"/>
                </a:solidFill>
              </a:rPr>
              <a:t>nformation model-terminology post-coordination proposals </a:t>
            </a:r>
            <a:endParaRPr sz="1600"/>
          </a:p>
          <a:p>
            <a:pPr indent="-400050" lvl="0" marL="457200" rtl="0" algn="l">
              <a:lnSpc>
                <a:spcPct val="115000"/>
              </a:lnSpc>
              <a:spcBef>
                <a:spcPts val="0"/>
              </a:spcBef>
              <a:spcAft>
                <a:spcPts val="0"/>
              </a:spcAft>
              <a:buClr>
                <a:srgbClr val="000000"/>
              </a:buClr>
              <a:buSzPts val="1700"/>
              <a:buFont typeface="Mulish Medium"/>
              <a:buChar char="•"/>
            </a:pPr>
            <a:r>
              <a:rPr b="1" lang="en-US" sz="1600">
                <a:solidFill>
                  <a:srgbClr val="172B4D"/>
                </a:solidFill>
              </a:rPr>
              <a:t>Observable entity terminology and model status</a:t>
            </a:r>
            <a:endParaRPr b="1" sz="1600">
              <a:solidFill>
                <a:srgbClr val="172B4D"/>
              </a:solidFill>
            </a:endParaRPr>
          </a:p>
          <a:p>
            <a:pPr indent="-368300" lvl="1" marL="914400" rtl="0" algn="l">
              <a:lnSpc>
                <a:spcPct val="115000"/>
              </a:lnSpc>
              <a:spcBef>
                <a:spcPts val="0"/>
              </a:spcBef>
              <a:spcAft>
                <a:spcPts val="0"/>
              </a:spcAft>
              <a:buClr>
                <a:srgbClr val="000000"/>
              </a:buClr>
              <a:buSzPts val="1800"/>
              <a:buFont typeface="Mulish Medium"/>
              <a:buNone/>
            </a:pPr>
            <a:r>
              <a:rPr lang="en-US" sz="1600">
                <a:solidFill>
                  <a:srgbClr val="172B4D"/>
                </a:solidFill>
              </a:rPr>
              <a:t>- Developed by the SI Observation and Investigation Model Project</a:t>
            </a:r>
            <a:endParaRPr sz="1600">
              <a:solidFill>
                <a:srgbClr val="172B4D"/>
              </a:solidFill>
            </a:endParaRPr>
          </a:p>
          <a:p>
            <a:pPr indent="-368300" lvl="1" marL="914400" rtl="0" algn="l">
              <a:lnSpc>
                <a:spcPct val="115000"/>
              </a:lnSpc>
              <a:spcBef>
                <a:spcPts val="0"/>
              </a:spcBef>
              <a:spcAft>
                <a:spcPts val="0"/>
              </a:spcAft>
              <a:buClr>
                <a:srgbClr val="000000"/>
              </a:buClr>
              <a:buSzPts val="1800"/>
              <a:buFont typeface="Mulish Medium"/>
              <a:buNone/>
            </a:pPr>
            <a:r>
              <a:rPr lang="en-US" sz="1600">
                <a:solidFill>
                  <a:srgbClr val="172B4D"/>
                </a:solidFill>
              </a:rPr>
              <a:t>- Mature but quite complex and intricate - and so difficult to apply consistently without guidance material</a:t>
            </a:r>
            <a:endParaRPr sz="1600">
              <a:solidFill>
                <a:srgbClr val="172B4D"/>
              </a:solidFill>
            </a:endParaRPr>
          </a:p>
          <a:p>
            <a:pPr indent="-368300" lvl="1" marL="914400" rtl="0" algn="l">
              <a:lnSpc>
                <a:spcPct val="115000"/>
              </a:lnSpc>
              <a:spcBef>
                <a:spcPts val="0"/>
              </a:spcBef>
              <a:spcAft>
                <a:spcPts val="0"/>
              </a:spcAft>
              <a:buClr>
                <a:srgbClr val="000000"/>
              </a:buClr>
              <a:buSzPts val="1800"/>
              <a:buFont typeface="Mulish Medium"/>
              <a:buNone/>
            </a:pPr>
            <a:r>
              <a:rPr lang="en-US" sz="1600">
                <a:solidFill>
                  <a:srgbClr val="172B4D"/>
                </a:solidFill>
              </a:rPr>
              <a:t>- Laboratory specialisms patient test report codes are also complex to represent</a:t>
            </a:r>
            <a:endParaRPr sz="1600">
              <a:solidFill>
                <a:srgbClr val="172B4D"/>
              </a:solidFill>
            </a:endParaRPr>
          </a:p>
          <a:p>
            <a:pPr indent="-368300" lvl="1" marL="914400" rtl="0" algn="l">
              <a:lnSpc>
                <a:spcPct val="115000"/>
              </a:lnSpc>
              <a:spcBef>
                <a:spcPts val="0"/>
              </a:spcBef>
              <a:spcAft>
                <a:spcPts val="0"/>
              </a:spcAft>
              <a:buClr>
                <a:srgbClr val="000000"/>
              </a:buClr>
              <a:buSzPts val="1800"/>
              <a:buFont typeface="Mulish Medium"/>
              <a:buNone/>
            </a:pPr>
            <a:r>
              <a:rPr lang="en-US" sz="1600">
                <a:solidFill>
                  <a:srgbClr val="172B4D"/>
                </a:solidFill>
              </a:rPr>
              <a:t>- Observable entity defining attributes are published</a:t>
            </a:r>
            <a:endParaRPr sz="1600">
              <a:solidFill>
                <a:srgbClr val="172B4D"/>
              </a:solidFill>
            </a:endParaRPr>
          </a:p>
          <a:p>
            <a:pPr indent="-368300" lvl="1" marL="914400" rtl="0" algn="l">
              <a:lnSpc>
                <a:spcPct val="115000"/>
              </a:lnSpc>
              <a:spcBef>
                <a:spcPts val="0"/>
              </a:spcBef>
              <a:spcAft>
                <a:spcPts val="0"/>
              </a:spcAft>
              <a:buClr>
                <a:srgbClr val="000000"/>
              </a:buClr>
              <a:buSzPts val="1800"/>
              <a:buFont typeface="Mulish Medium"/>
              <a:buNone/>
            </a:pPr>
            <a:r>
              <a:rPr lang="en-US" sz="1600">
                <a:solidFill>
                  <a:srgbClr val="172B4D"/>
                </a:solidFill>
              </a:rPr>
              <a:t>- Editorial policy and guidance for SNOMED CT developers (NRCs and organisations) is lacking </a:t>
            </a:r>
            <a:endParaRPr sz="1600">
              <a:solidFill>
                <a:srgbClr val="172B4D"/>
              </a:solidFill>
            </a:endParaRPr>
          </a:p>
          <a:p>
            <a:pPr indent="0" lvl="0" marL="457200" rtl="0" algn="l">
              <a:lnSpc>
                <a:spcPct val="115000"/>
              </a:lnSpc>
              <a:spcBef>
                <a:spcPts val="0"/>
              </a:spcBef>
              <a:spcAft>
                <a:spcPts val="0"/>
              </a:spcAft>
              <a:buNone/>
            </a:pPr>
            <a:r>
              <a:t/>
            </a:r>
            <a:endParaRPr sz="1600"/>
          </a:p>
          <a:p>
            <a:pPr indent="0" lvl="0" marL="457200" rtl="0" algn="l">
              <a:lnSpc>
                <a:spcPct val="115000"/>
              </a:lnSpc>
              <a:spcBef>
                <a:spcPts val="0"/>
              </a:spcBef>
              <a:spcAft>
                <a:spcPts val="0"/>
              </a:spcAft>
              <a:buNone/>
            </a:pPr>
            <a:r>
              <a:rPr b="1" lang="en-US" sz="1600">
                <a:solidFill>
                  <a:srgbClr val="FF0000"/>
                </a:solidFill>
              </a:rPr>
              <a:t>(The divergence in terminology representations and interpretations will become a barrier to interoperability)</a:t>
            </a:r>
            <a:endParaRPr sz="1700">
              <a:latin typeface="Mulish Medium"/>
              <a:ea typeface="Mulish Medium"/>
              <a:cs typeface="Mulish Medium"/>
              <a:sym typeface="Mulish Medium"/>
            </a:endParaRPr>
          </a:p>
          <a:p>
            <a:pPr indent="0" lvl="0" marL="914400" rtl="0" algn="l">
              <a:spcBef>
                <a:spcPts val="1100"/>
              </a:spcBef>
              <a:spcAft>
                <a:spcPts val="0"/>
              </a:spcAft>
              <a:buNone/>
            </a:pPr>
            <a:r>
              <a:t/>
            </a:r>
            <a:endParaRPr>
              <a:solidFill>
                <a:srgbClr val="000000"/>
              </a:solidFill>
              <a:latin typeface="Mulish Medium"/>
              <a:ea typeface="Mulish Medium"/>
              <a:cs typeface="Mulish Medium"/>
              <a:sym typeface="Mulish Medium"/>
            </a:endParaRPr>
          </a:p>
        </p:txBody>
      </p:sp>
      <p:sp>
        <p:nvSpPr>
          <p:cNvPr id="290" name="Google Shape;290;p41"/>
          <p:cNvSpPr txBox="1"/>
          <p:nvPr/>
        </p:nvSpPr>
        <p:spPr>
          <a:xfrm>
            <a:off x="3371875" y="255375"/>
            <a:ext cx="8820000" cy="369300"/>
          </a:xfrm>
          <a:prstGeom prst="rect">
            <a:avLst/>
          </a:prstGeom>
          <a:noFill/>
          <a:ln>
            <a:noFill/>
          </a:ln>
        </p:spPr>
        <p:txBody>
          <a:bodyPr anchorCtr="0" anchor="t" bIns="0" lIns="91425" spcFirstLastPara="1" rIns="91425" wrap="square" tIns="0">
            <a:spAutoFit/>
          </a:bodyPr>
          <a:lstStyle/>
          <a:p>
            <a:pPr indent="0" lvl="0" marL="0" rtl="0" algn="l">
              <a:spcBef>
                <a:spcPts val="0"/>
              </a:spcBef>
              <a:spcAft>
                <a:spcPts val="0"/>
              </a:spcAft>
              <a:buNone/>
            </a:pPr>
            <a:r>
              <a:rPr b="1" lang="en-US" sz="2400">
                <a:solidFill>
                  <a:srgbClr val="231F20"/>
                </a:solidFill>
              </a:rPr>
              <a:t>Background</a:t>
            </a:r>
            <a:endParaRPr b="1" sz="4000">
              <a:solidFill>
                <a:srgbClr val="233F79"/>
              </a:solidFill>
              <a:latin typeface="Mulish"/>
              <a:ea typeface="Mulish"/>
              <a:cs typeface="Mulish"/>
              <a:sym typeface="Mulish"/>
            </a:endParaRPr>
          </a:p>
        </p:txBody>
      </p:sp>
      <p:pic>
        <p:nvPicPr>
          <p:cNvPr id="291" name="Google Shape;291;p41"/>
          <p:cNvPicPr preferRelativeResize="0"/>
          <p:nvPr/>
        </p:nvPicPr>
        <p:blipFill rotWithShape="1">
          <a:blip r:embed="rId3">
            <a:alphaModFix/>
          </a:blip>
          <a:srcRect b="0" l="33698" r="37168" t="0"/>
          <a:stretch/>
        </p:blipFill>
        <p:spPr>
          <a:xfrm>
            <a:off x="114475" y="-546"/>
            <a:ext cx="3000000" cy="685799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42"/>
          <p:cNvSpPr txBox="1"/>
          <p:nvPr>
            <p:ph idx="1" type="body"/>
          </p:nvPr>
        </p:nvSpPr>
        <p:spPr>
          <a:xfrm>
            <a:off x="360000" y="360000"/>
            <a:ext cx="10463100" cy="4248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Clr>
                <a:schemeClr val="accent1"/>
              </a:buClr>
              <a:buSzPts val="3200"/>
              <a:buNone/>
            </a:pPr>
            <a:r>
              <a:rPr b="1" i="0" lang="en-US" sz="2400">
                <a:solidFill>
                  <a:srgbClr val="231F20"/>
                </a:solidFill>
                <a:latin typeface="Arial"/>
                <a:ea typeface="Arial"/>
                <a:cs typeface="Arial"/>
                <a:sym typeface="Arial"/>
              </a:rPr>
              <a:t>Strategy and roadmap</a:t>
            </a:r>
            <a:endParaRPr/>
          </a:p>
        </p:txBody>
      </p:sp>
      <p:sp>
        <p:nvSpPr>
          <p:cNvPr id="297" name="Google Shape;297;p42"/>
          <p:cNvSpPr txBox="1"/>
          <p:nvPr>
            <p:ph idx="2" type="body"/>
          </p:nvPr>
        </p:nvSpPr>
        <p:spPr>
          <a:xfrm>
            <a:off x="360375" y="1014417"/>
            <a:ext cx="10463100" cy="1866000"/>
          </a:xfrm>
          <a:prstGeom prst="rect">
            <a:avLst/>
          </a:prstGeom>
          <a:noFill/>
          <a:ln>
            <a:noFill/>
          </a:ln>
        </p:spPr>
        <p:txBody>
          <a:bodyPr anchorCtr="0" anchor="t" bIns="45700" lIns="91425" spcFirstLastPara="1" rIns="91425" wrap="square" tIns="45700">
            <a:normAutofit lnSpcReduction="20000"/>
          </a:bodyPr>
          <a:lstStyle/>
          <a:p>
            <a:pPr indent="-355600" lvl="0" marL="457200" rtl="0" algn="l">
              <a:lnSpc>
                <a:spcPct val="115000"/>
              </a:lnSpc>
              <a:spcBef>
                <a:spcPts val="0"/>
              </a:spcBef>
              <a:spcAft>
                <a:spcPts val="0"/>
              </a:spcAft>
              <a:buClr>
                <a:srgbClr val="172B4D"/>
              </a:buClr>
              <a:buSzPts val="2000"/>
              <a:buFont typeface="Arial"/>
              <a:buChar char="•"/>
            </a:pPr>
            <a:r>
              <a:rPr lang="en-US" sz="2000">
                <a:solidFill>
                  <a:srgbClr val="172B4D"/>
                </a:solidFill>
                <a:latin typeface="Arial"/>
                <a:ea typeface="Arial"/>
                <a:cs typeface="Arial"/>
                <a:sym typeface="Arial"/>
              </a:rPr>
              <a:t>SNOMED CT has the ontological model for machine processing of observable content and interoperability</a:t>
            </a:r>
            <a:endParaRPr sz="2000">
              <a:solidFill>
                <a:srgbClr val="172B4D"/>
              </a:solidFill>
              <a:latin typeface="Arial"/>
              <a:ea typeface="Arial"/>
              <a:cs typeface="Arial"/>
              <a:sym typeface="Arial"/>
            </a:endParaRPr>
          </a:p>
          <a:p>
            <a:pPr indent="-355600" lvl="0" marL="457200" rtl="0" algn="l">
              <a:lnSpc>
                <a:spcPct val="115000"/>
              </a:lnSpc>
              <a:spcBef>
                <a:spcPts val="0"/>
              </a:spcBef>
              <a:spcAft>
                <a:spcPts val="0"/>
              </a:spcAft>
              <a:buClr>
                <a:srgbClr val="172B4D"/>
              </a:buClr>
              <a:buSzPts val="2000"/>
              <a:buFont typeface="Arial"/>
              <a:buChar char="•"/>
            </a:pPr>
            <a:r>
              <a:rPr lang="en-US" sz="2000">
                <a:solidFill>
                  <a:srgbClr val="172B4D"/>
                </a:solidFill>
                <a:latin typeface="Arial"/>
                <a:ea typeface="Arial"/>
                <a:cs typeface="Arial"/>
                <a:sym typeface="Arial"/>
              </a:rPr>
              <a:t>Standardise the </a:t>
            </a:r>
            <a:r>
              <a:rPr lang="en-US" sz="2000" u="sng">
                <a:solidFill>
                  <a:srgbClr val="172B4D"/>
                </a:solidFill>
                <a:latin typeface="Arial"/>
                <a:ea typeface="Arial"/>
                <a:cs typeface="Arial"/>
                <a:sym typeface="Arial"/>
              </a:rPr>
              <a:t>application </a:t>
            </a:r>
            <a:r>
              <a:rPr lang="en-US" sz="2000">
                <a:solidFill>
                  <a:srgbClr val="172B4D"/>
                </a:solidFill>
                <a:latin typeface="Arial"/>
                <a:ea typeface="Arial"/>
                <a:cs typeface="Arial"/>
                <a:sym typeface="Arial"/>
              </a:rPr>
              <a:t>of the observable entity logical model in terminology development to better serve terminology conversions / mappings, computing logical equivalences between extensions</a:t>
            </a:r>
            <a:endParaRPr sz="2000">
              <a:solidFill>
                <a:srgbClr val="172B4D"/>
              </a:solidFill>
              <a:latin typeface="Arial"/>
              <a:ea typeface="Arial"/>
              <a:cs typeface="Arial"/>
              <a:sym typeface="Arial"/>
            </a:endParaRPr>
          </a:p>
          <a:p>
            <a:pPr indent="-50800" lvl="0" marL="228600" rtl="0" algn="l">
              <a:lnSpc>
                <a:spcPct val="90000"/>
              </a:lnSpc>
              <a:spcBef>
                <a:spcPts val="0"/>
              </a:spcBef>
              <a:spcAft>
                <a:spcPts val="0"/>
              </a:spcAft>
              <a:buClr>
                <a:schemeClr val="dk2"/>
              </a:buClr>
              <a:buSzPts val="2800"/>
              <a:buNone/>
            </a:pPr>
            <a:r>
              <a:rPr lang="en-US" sz="1800">
                <a:solidFill>
                  <a:srgbClr val="231F20"/>
                </a:solidFill>
                <a:latin typeface="Calibri"/>
                <a:ea typeface="Calibri"/>
                <a:cs typeface="Calibri"/>
                <a:sym typeface="Calibri"/>
              </a:rPr>
              <a:t> </a:t>
            </a:r>
            <a:endParaRPr/>
          </a:p>
        </p:txBody>
      </p:sp>
      <p:pic>
        <p:nvPicPr>
          <p:cNvPr id="298" name="Google Shape;298;p42"/>
          <p:cNvPicPr preferRelativeResize="0"/>
          <p:nvPr/>
        </p:nvPicPr>
        <p:blipFill>
          <a:blip r:embed="rId3">
            <a:alphaModFix/>
          </a:blip>
          <a:stretch>
            <a:fillRect/>
          </a:stretch>
        </p:blipFill>
        <p:spPr>
          <a:xfrm>
            <a:off x="152400" y="3032817"/>
            <a:ext cx="11887200" cy="249390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43"/>
          <p:cNvSpPr txBox="1"/>
          <p:nvPr>
            <p:ph idx="1" type="body"/>
          </p:nvPr>
        </p:nvSpPr>
        <p:spPr>
          <a:xfrm>
            <a:off x="360000" y="360000"/>
            <a:ext cx="10463100" cy="7572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Clr>
                <a:schemeClr val="accent1"/>
              </a:buClr>
              <a:buSzPts val="3200"/>
              <a:buNone/>
            </a:pPr>
            <a:r>
              <a:rPr b="1" i="0" lang="en-US" sz="2400">
                <a:solidFill>
                  <a:srgbClr val="231F20"/>
                </a:solidFill>
                <a:latin typeface="Arial"/>
                <a:ea typeface="Arial"/>
                <a:cs typeface="Arial"/>
                <a:sym typeface="Arial"/>
              </a:rPr>
              <a:t>Information model post-coordination (LOINC-SNOMED CT example from Stan Huff’s presentation)</a:t>
            </a:r>
            <a:endParaRPr/>
          </a:p>
        </p:txBody>
      </p:sp>
      <p:pic>
        <p:nvPicPr>
          <p:cNvPr id="304" name="Google Shape;304;p43"/>
          <p:cNvPicPr preferRelativeResize="0"/>
          <p:nvPr/>
        </p:nvPicPr>
        <p:blipFill>
          <a:blip r:embed="rId3">
            <a:alphaModFix/>
          </a:blip>
          <a:stretch>
            <a:fillRect/>
          </a:stretch>
        </p:blipFill>
        <p:spPr>
          <a:xfrm>
            <a:off x="152400" y="1047900"/>
            <a:ext cx="10860508" cy="565769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44"/>
          <p:cNvSpPr txBox="1"/>
          <p:nvPr>
            <p:ph idx="1" type="body"/>
          </p:nvPr>
        </p:nvSpPr>
        <p:spPr>
          <a:xfrm>
            <a:off x="360000" y="360000"/>
            <a:ext cx="10463100" cy="4248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Clr>
                <a:schemeClr val="accent1"/>
              </a:buClr>
              <a:buSzPts val="3200"/>
              <a:buNone/>
            </a:pPr>
            <a:r>
              <a:rPr b="1" i="0" lang="en-US" sz="2400">
                <a:solidFill>
                  <a:srgbClr val="231F20"/>
                </a:solidFill>
                <a:latin typeface="Arial"/>
                <a:ea typeface="Arial"/>
                <a:cs typeface="Arial"/>
                <a:sym typeface="Arial"/>
              </a:rPr>
              <a:t>Same model in the FHIR UK Core – SNOMED CT design</a:t>
            </a:r>
            <a:endParaRPr/>
          </a:p>
        </p:txBody>
      </p:sp>
      <p:pic>
        <p:nvPicPr>
          <p:cNvPr id="310" name="Google Shape;310;p44"/>
          <p:cNvPicPr preferRelativeResize="0"/>
          <p:nvPr/>
        </p:nvPicPr>
        <p:blipFill>
          <a:blip r:embed="rId3">
            <a:alphaModFix/>
          </a:blip>
          <a:stretch>
            <a:fillRect/>
          </a:stretch>
        </p:blipFill>
        <p:spPr>
          <a:xfrm>
            <a:off x="840750" y="1074200"/>
            <a:ext cx="10510489" cy="5657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pic>
        <p:nvPicPr>
          <p:cNvPr id="315" name="Google Shape;315;p45"/>
          <p:cNvPicPr preferRelativeResize="0"/>
          <p:nvPr/>
        </p:nvPicPr>
        <p:blipFill>
          <a:blip r:embed="rId3">
            <a:alphaModFix/>
          </a:blip>
          <a:stretch>
            <a:fillRect/>
          </a:stretch>
        </p:blipFill>
        <p:spPr>
          <a:xfrm>
            <a:off x="696250" y="797726"/>
            <a:ext cx="11210998" cy="59023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pic>
        <p:nvPicPr>
          <p:cNvPr id="320" name="Google Shape;320;p46"/>
          <p:cNvPicPr preferRelativeResize="0"/>
          <p:nvPr/>
        </p:nvPicPr>
        <p:blipFill rotWithShape="1">
          <a:blip r:embed="rId3">
            <a:alphaModFix/>
          </a:blip>
          <a:srcRect b="0" l="43682" r="13343" t="0"/>
          <a:stretch/>
        </p:blipFill>
        <p:spPr>
          <a:xfrm>
            <a:off x="129100" y="0"/>
            <a:ext cx="4420600" cy="6858000"/>
          </a:xfrm>
          <a:prstGeom prst="rect">
            <a:avLst/>
          </a:prstGeom>
          <a:solidFill>
            <a:srgbClr val="F1F2F1"/>
          </a:solidFill>
          <a:ln>
            <a:noFill/>
          </a:ln>
        </p:spPr>
      </p:pic>
      <p:sp>
        <p:nvSpPr>
          <p:cNvPr id="321" name="Google Shape;321;p46"/>
          <p:cNvSpPr txBox="1"/>
          <p:nvPr/>
        </p:nvSpPr>
        <p:spPr>
          <a:xfrm>
            <a:off x="650988" y="245844"/>
            <a:ext cx="3898800" cy="1850700"/>
          </a:xfrm>
          <a:prstGeom prst="rect">
            <a:avLst/>
          </a:prstGeom>
          <a:solidFill>
            <a:srgbClr val="003865"/>
          </a:solidFill>
          <a:ln>
            <a:noFill/>
          </a:ln>
        </p:spPr>
        <p:txBody>
          <a:bodyPr anchorCtr="0" anchor="t" bIns="360000" lIns="360000" spcFirstLastPara="1" rIns="360000" wrap="square" tIns="360000">
            <a:noAutofit/>
          </a:bodyPr>
          <a:lstStyle/>
          <a:p>
            <a:pPr indent="0" lvl="0" marL="0" marR="0" rtl="0" algn="l">
              <a:lnSpc>
                <a:spcPct val="100000"/>
              </a:lnSpc>
              <a:spcBef>
                <a:spcPts val="0"/>
              </a:spcBef>
              <a:spcAft>
                <a:spcPts val="0"/>
              </a:spcAft>
              <a:buClr>
                <a:srgbClr val="000000"/>
              </a:buClr>
              <a:buSzPts val="3200"/>
              <a:buFont typeface="Arial"/>
              <a:buNone/>
            </a:pPr>
            <a:r>
              <a:rPr b="1" lang="en-US" sz="3200">
                <a:solidFill>
                  <a:srgbClr val="F1C232"/>
                </a:solidFill>
                <a:latin typeface="Mulish"/>
                <a:ea typeface="Mulish"/>
                <a:cs typeface="Mulish"/>
                <a:sym typeface="Mulish"/>
              </a:rPr>
              <a:t>Confluence</a:t>
            </a:r>
            <a:r>
              <a:rPr b="1" lang="en-US" sz="3200">
                <a:solidFill>
                  <a:srgbClr val="F1C232"/>
                </a:solidFill>
                <a:latin typeface="Mulish"/>
                <a:ea typeface="Mulish"/>
                <a:cs typeface="Mulish"/>
                <a:sym typeface="Mulish"/>
              </a:rPr>
              <a:t> pages</a:t>
            </a:r>
            <a:endParaRPr b="1" i="0" sz="3200" u="none" cap="none" strike="noStrike">
              <a:solidFill>
                <a:srgbClr val="F1C232"/>
              </a:solidFill>
              <a:latin typeface="Mulish"/>
              <a:ea typeface="Mulish"/>
              <a:cs typeface="Mulish"/>
              <a:sym typeface="Mulish"/>
            </a:endParaRPr>
          </a:p>
          <a:p>
            <a:pPr indent="0" lvl="0" marL="0" marR="0" rtl="0" algn="l">
              <a:lnSpc>
                <a:spcPct val="100000"/>
              </a:lnSpc>
              <a:spcBef>
                <a:spcPts val="0"/>
              </a:spcBef>
              <a:spcAft>
                <a:spcPts val="0"/>
              </a:spcAft>
              <a:buClr>
                <a:srgbClr val="000000"/>
              </a:buClr>
              <a:buSzPts val="3200"/>
              <a:buFont typeface="Arial"/>
              <a:buNone/>
            </a:pPr>
            <a:r>
              <a:t/>
            </a:r>
            <a:endParaRPr b="0" i="0" sz="1400" u="none" cap="none" strike="noStrike">
              <a:solidFill>
                <a:srgbClr val="000000"/>
              </a:solidFill>
              <a:latin typeface="Mulish"/>
              <a:ea typeface="Mulish"/>
              <a:cs typeface="Mulish"/>
              <a:sym typeface="Mulish"/>
            </a:endParaRPr>
          </a:p>
        </p:txBody>
      </p:sp>
      <p:sp>
        <p:nvSpPr>
          <p:cNvPr id="322" name="Google Shape;322;p46"/>
          <p:cNvSpPr txBox="1"/>
          <p:nvPr/>
        </p:nvSpPr>
        <p:spPr>
          <a:xfrm>
            <a:off x="4916250" y="969300"/>
            <a:ext cx="6894300" cy="50544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lang="en-US" sz="2000" u="sng">
                <a:solidFill>
                  <a:schemeClr val="hlink"/>
                </a:solidFill>
                <a:hlinkClick r:id="rId4"/>
              </a:rPr>
              <a:t>Laboratory Terminology Standards Working Group - SNOMED Confluence</a:t>
            </a:r>
            <a:endParaRPr sz="2000" u="sng">
              <a:solidFill>
                <a:schemeClr val="hlink"/>
              </a:solidFill>
            </a:endParaRPr>
          </a:p>
          <a:p>
            <a:pPr indent="-412750" lvl="0" marL="457200" rtl="0" algn="l">
              <a:lnSpc>
                <a:spcPct val="115000"/>
              </a:lnSpc>
              <a:spcBef>
                <a:spcPts val="0"/>
              </a:spcBef>
              <a:spcAft>
                <a:spcPts val="0"/>
              </a:spcAft>
              <a:buClr>
                <a:srgbClr val="000000"/>
              </a:buClr>
              <a:buSzPts val="1900"/>
              <a:buFont typeface="Mulish Medium"/>
              <a:buChar char="•"/>
            </a:pPr>
            <a:r>
              <a:rPr lang="en-US" sz="2000">
                <a:solidFill>
                  <a:srgbClr val="172B4D"/>
                </a:solidFill>
              </a:rPr>
              <a:t>Terms of reference</a:t>
            </a:r>
            <a:endParaRPr sz="2000">
              <a:solidFill>
                <a:srgbClr val="172B4D"/>
              </a:solidFill>
            </a:endParaRPr>
          </a:p>
          <a:p>
            <a:pPr indent="-412750" lvl="0" marL="457200" rtl="0" algn="l">
              <a:lnSpc>
                <a:spcPct val="115000"/>
              </a:lnSpc>
              <a:spcBef>
                <a:spcPts val="0"/>
              </a:spcBef>
              <a:spcAft>
                <a:spcPts val="0"/>
              </a:spcAft>
              <a:buClr>
                <a:srgbClr val="000000"/>
              </a:buClr>
              <a:buSzPts val="1900"/>
              <a:buFont typeface="Mulish Medium"/>
              <a:buChar char="•"/>
            </a:pPr>
            <a:r>
              <a:rPr lang="en-US" sz="2000">
                <a:solidFill>
                  <a:srgbClr val="172B4D"/>
                </a:solidFill>
              </a:rPr>
              <a:t>Meetings recordings and presentation slides / documentation</a:t>
            </a:r>
            <a:endParaRPr sz="2000">
              <a:solidFill>
                <a:srgbClr val="172B4D"/>
              </a:solidFill>
            </a:endParaRPr>
          </a:p>
          <a:p>
            <a:pPr indent="-412750" lvl="0" marL="457200" rtl="0" algn="l">
              <a:lnSpc>
                <a:spcPct val="115000"/>
              </a:lnSpc>
              <a:spcBef>
                <a:spcPts val="0"/>
              </a:spcBef>
              <a:spcAft>
                <a:spcPts val="0"/>
              </a:spcAft>
              <a:buClr>
                <a:srgbClr val="000000"/>
              </a:buClr>
              <a:buSzPts val="1900"/>
              <a:buFont typeface="Mulish Medium"/>
              <a:buChar char="•"/>
            </a:pPr>
            <a:r>
              <a:rPr lang="en-US" sz="2000">
                <a:solidFill>
                  <a:srgbClr val="172B4D"/>
                </a:solidFill>
              </a:rPr>
              <a:t>New members welcome</a:t>
            </a:r>
            <a:endParaRPr sz="2000">
              <a:solidFill>
                <a:srgbClr val="172B4D"/>
              </a:solidFill>
            </a:endParaRPr>
          </a:p>
          <a:p>
            <a:pPr indent="-412750" lvl="0" marL="457200" rtl="0" algn="l">
              <a:lnSpc>
                <a:spcPct val="115000"/>
              </a:lnSpc>
              <a:spcBef>
                <a:spcPts val="0"/>
              </a:spcBef>
              <a:spcAft>
                <a:spcPts val="0"/>
              </a:spcAft>
              <a:buClr>
                <a:srgbClr val="000000"/>
              </a:buClr>
              <a:buSzPts val="1900"/>
              <a:buFont typeface="Mulish Medium"/>
              <a:buChar char="•"/>
            </a:pPr>
            <a:r>
              <a:rPr lang="en-US" sz="2000">
                <a:solidFill>
                  <a:srgbClr val="172B4D"/>
                </a:solidFill>
              </a:rPr>
              <a:t>Meetings are very 2 weeks</a:t>
            </a:r>
            <a:endParaRPr sz="2000">
              <a:solidFill>
                <a:srgbClr val="172B4D"/>
              </a:solidFill>
            </a:endParaRPr>
          </a:p>
          <a:p>
            <a:pPr indent="-412750" lvl="0" marL="457200" rtl="0" algn="l">
              <a:lnSpc>
                <a:spcPct val="115000"/>
              </a:lnSpc>
              <a:spcBef>
                <a:spcPts val="0"/>
              </a:spcBef>
              <a:spcAft>
                <a:spcPts val="0"/>
              </a:spcAft>
              <a:buClr>
                <a:srgbClr val="000000"/>
              </a:buClr>
              <a:buSzPts val="1900"/>
              <a:buFont typeface="Mulish Medium"/>
              <a:buChar char="•"/>
            </a:pPr>
            <a:r>
              <a:rPr lang="en-US" sz="2000">
                <a:solidFill>
                  <a:srgbClr val="172B4D"/>
                </a:solidFill>
              </a:rPr>
              <a:t>Open to all</a:t>
            </a:r>
            <a:endParaRPr sz="2000">
              <a:solidFill>
                <a:srgbClr val="172B4D"/>
              </a:solidFill>
            </a:endParaRPr>
          </a:p>
          <a:p>
            <a:pPr indent="-419100" lvl="0" marL="457200" rtl="0" algn="l">
              <a:lnSpc>
                <a:spcPct val="115000"/>
              </a:lnSpc>
              <a:spcBef>
                <a:spcPts val="0"/>
              </a:spcBef>
              <a:spcAft>
                <a:spcPts val="0"/>
              </a:spcAft>
              <a:buClr>
                <a:srgbClr val="172B4D"/>
              </a:buClr>
              <a:buSzPts val="2000"/>
              <a:buChar char="•"/>
            </a:pPr>
            <a:r>
              <a:rPr b="1" lang="en-US" sz="2000">
                <a:solidFill>
                  <a:srgbClr val="172B4D"/>
                </a:solidFill>
              </a:rPr>
              <a:t>Note: </a:t>
            </a:r>
            <a:r>
              <a:rPr lang="en-US" sz="2000">
                <a:solidFill>
                  <a:srgbClr val="172B4D"/>
                </a:solidFill>
              </a:rPr>
              <a:t>To </a:t>
            </a:r>
            <a:r>
              <a:rPr lang="en-US" sz="2000">
                <a:solidFill>
                  <a:srgbClr val="172B4D"/>
                </a:solidFill>
              </a:rPr>
              <a:t>participate</a:t>
            </a:r>
            <a:r>
              <a:rPr lang="en-US" sz="2000">
                <a:solidFill>
                  <a:srgbClr val="172B4D"/>
                </a:solidFill>
              </a:rPr>
              <a:t> in the group discussion, you will require a Confluence account and to be part of the group. To obtain an account, please fill in the online request form - </a:t>
            </a:r>
            <a:r>
              <a:rPr lang="en-US" sz="2000" u="sng">
                <a:solidFill>
                  <a:schemeClr val="hlink"/>
                </a:solidFill>
                <a:hlinkClick r:id="rId5"/>
              </a:rPr>
              <a:t>here</a:t>
            </a:r>
            <a:r>
              <a:rPr lang="en-US" sz="2000">
                <a:solidFill>
                  <a:srgbClr val="172B4D"/>
                </a:solidFill>
              </a:rPr>
              <a:t>, and specify you wish to join the group</a:t>
            </a:r>
            <a:endParaRPr sz="2000">
              <a:solidFill>
                <a:srgbClr val="172B4D"/>
              </a:solidFill>
            </a:endParaRPr>
          </a:p>
          <a:p>
            <a:pPr indent="0" lvl="0" marL="914400" rtl="0" algn="l">
              <a:spcBef>
                <a:spcPts val="1100"/>
              </a:spcBef>
              <a:spcAft>
                <a:spcPts val="0"/>
              </a:spcAft>
              <a:buNone/>
            </a:pPr>
            <a:r>
              <a:t/>
            </a:r>
            <a:endParaRPr sz="1600">
              <a:solidFill>
                <a:srgbClr val="000000"/>
              </a:solidFill>
              <a:latin typeface="Mulish Medium"/>
              <a:ea typeface="Mulish Medium"/>
              <a:cs typeface="Mulish Medium"/>
              <a:sym typeface="Mulish Medium"/>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26" name="Shape 326"/>
        <p:cNvGrpSpPr/>
        <p:nvPr/>
      </p:nvGrpSpPr>
      <p:grpSpPr>
        <a:xfrm>
          <a:off x="0" y="0"/>
          <a:ext cx="0" cy="0"/>
          <a:chOff x="0" y="0"/>
          <a:chExt cx="0" cy="0"/>
        </a:xfrm>
      </p:grpSpPr>
      <p:pic>
        <p:nvPicPr>
          <p:cNvPr id="327" name="Google Shape;327;p47"/>
          <p:cNvPicPr preferRelativeResize="0"/>
          <p:nvPr/>
        </p:nvPicPr>
        <p:blipFill rotWithShape="1">
          <a:blip r:embed="rId3">
            <a:alphaModFix/>
          </a:blip>
          <a:srcRect b="0" l="61833" r="0" t="0"/>
          <a:stretch/>
        </p:blipFill>
        <p:spPr>
          <a:xfrm>
            <a:off x="7538703" y="0"/>
            <a:ext cx="4653298" cy="6858000"/>
          </a:xfrm>
          <a:prstGeom prst="rect">
            <a:avLst/>
          </a:prstGeom>
          <a:noFill/>
          <a:ln>
            <a:noFill/>
          </a:ln>
        </p:spPr>
      </p:pic>
      <p:pic>
        <p:nvPicPr>
          <p:cNvPr id="328" name="Google Shape;328;p47"/>
          <p:cNvPicPr preferRelativeResize="0"/>
          <p:nvPr/>
        </p:nvPicPr>
        <p:blipFill rotWithShape="1">
          <a:blip r:embed="rId4">
            <a:alphaModFix/>
          </a:blip>
          <a:srcRect b="0" l="0" r="55514" t="0"/>
          <a:stretch/>
        </p:blipFill>
        <p:spPr>
          <a:xfrm>
            <a:off x="11290793" y="0"/>
            <a:ext cx="901201" cy="901199"/>
          </a:xfrm>
          <a:prstGeom prst="rect">
            <a:avLst/>
          </a:prstGeom>
          <a:noFill/>
          <a:ln>
            <a:noFill/>
          </a:ln>
        </p:spPr>
      </p:pic>
      <p:sp>
        <p:nvSpPr>
          <p:cNvPr id="329" name="Google Shape;329;p47"/>
          <p:cNvSpPr/>
          <p:nvPr/>
        </p:nvSpPr>
        <p:spPr>
          <a:xfrm>
            <a:off x="480050" y="6183625"/>
            <a:ext cx="365700" cy="3519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500">
              <a:latin typeface="Calibri"/>
              <a:ea typeface="Calibri"/>
              <a:cs typeface="Calibri"/>
              <a:sym typeface="Calibri"/>
            </a:endParaRPr>
          </a:p>
        </p:txBody>
      </p:sp>
      <p:sp>
        <p:nvSpPr>
          <p:cNvPr id="330" name="Google Shape;330;p47"/>
          <p:cNvSpPr txBox="1"/>
          <p:nvPr/>
        </p:nvSpPr>
        <p:spPr>
          <a:xfrm>
            <a:off x="203450" y="262875"/>
            <a:ext cx="6483300" cy="765600"/>
          </a:xfrm>
          <a:prstGeom prst="rect">
            <a:avLst/>
          </a:prstGeom>
          <a:noFill/>
          <a:ln>
            <a:noFill/>
          </a:ln>
        </p:spPr>
        <p:txBody>
          <a:bodyPr anchorCtr="0" anchor="b" bIns="121900" lIns="121900" spcFirstLastPara="1" rIns="121900" wrap="square" tIns="121900">
            <a:noAutofit/>
          </a:bodyPr>
          <a:lstStyle/>
          <a:p>
            <a:pPr indent="0" lvl="0" marL="0" marR="0" rtl="0" algn="l">
              <a:lnSpc>
                <a:spcPct val="90000"/>
              </a:lnSpc>
              <a:spcBef>
                <a:spcPts val="0"/>
              </a:spcBef>
              <a:spcAft>
                <a:spcPts val="0"/>
              </a:spcAft>
              <a:buClr>
                <a:schemeClr val="accent1"/>
              </a:buClr>
              <a:buSzPts val="5300"/>
              <a:buFont typeface="Oswald"/>
              <a:buNone/>
            </a:pPr>
            <a:r>
              <a:rPr lang="en-US" sz="1700">
                <a:solidFill>
                  <a:schemeClr val="accent1"/>
                </a:solidFill>
                <a:latin typeface="Mulish ExtraBold"/>
                <a:ea typeface="Mulish ExtraBold"/>
                <a:cs typeface="Mulish ExtraBold"/>
                <a:sym typeface="Mulish ExtraBold"/>
              </a:rPr>
              <a:t>OCTOBER 2024 </a:t>
            </a:r>
            <a:br>
              <a:rPr lang="en-US" sz="1700">
                <a:solidFill>
                  <a:schemeClr val="accent1"/>
                </a:solidFill>
                <a:latin typeface="Mulish ExtraBold"/>
                <a:ea typeface="Mulish ExtraBold"/>
                <a:cs typeface="Mulish ExtraBold"/>
                <a:sym typeface="Mulish ExtraBold"/>
              </a:rPr>
            </a:br>
            <a:r>
              <a:rPr lang="en-US" sz="1700">
                <a:solidFill>
                  <a:schemeClr val="accent1"/>
                </a:solidFill>
                <a:latin typeface="Mulish ExtraBold"/>
                <a:ea typeface="Mulish ExtraBold"/>
                <a:cs typeface="Mulish ExtraBold"/>
                <a:sym typeface="Mulish ExtraBold"/>
              </a:rPr>
              <a:t>SNOMED INTERNATIONAL BUSINESS MEETINGS</a:t>
            </a:r>
            <a:endParaRPr i="0" sz="1700" u="none" cap="none" strike="noStrike">
              <a:solidFill>
                <a:schemeClr val="accent1"/>
              </a:solidFill>
              <a:latin typeface="Mulish ExtraBold"/>
              <a:ea typeface="Mulish ExtraBold"/>
              <a:cs typeface="Mulish ExtraBold"/>
              <a:sym typeface="Mulish ExtraBold"/>
            </a:endParaRPr>
          </a:p>
        </p:txBody>
      </p:sp>
      <p:sp>
        <p:nvSpPr>
          <p:cNvPr id="331" name="Google Shape;331;p47"/>
          <p:cNvSpPr/>
          <p:nvPr/>
        </p:nvSpPr>
        <p:spPr>
          <a:xfrm flipH="1">
            <a:off x="11115617" y="4589795"/>
            <a:ext cx="1120500" cy="2561700"/>
          </a:xfrm>
          <a:prstGeom prst="rtTriangl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332" name="Google Shape;332;p47"/>
          <p:cNvSpPr/>
          <p:nvPr/>
        </p:nvSpPr>
        <p:spPr>
          <a:xfrm rot="10800000">
            <a:off x="7575850" y="5189125"/>
            <a:ext cx="4394700" cy="1680300"/>
          </a:xfrm>
          <a:prstGeom prst="parallelogram">
            <a:avLst>
              <a:gd fmla="val 43613" name="adj"/>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500">
              <a:latin typeface="Calibri"/>
              <a:ea typeface="Calibri"/>
              <a:cs typeface="Calibri"/>
              <a:sym typeface="Calibri"/>
            </a:endParaRPr>
          </a:p>
        </p:txBody>
      </p:sp>
      <p:sp>
        <p:nvSpPr>
          <p:cNvPr id="333" name="Google Shape;333;p47"/>
          <p:cNvSpPr txBox="1"/>
          <p:nvPr/>
        </p:nvSpPr>
        <p:spPr>
          <a:xfrm>
            <a:off x="7955270" y="5284330"/>
            <a:ext cx="3726300" cy="1537200"/>
          </a:xfrm>
          <a:prstGeom prst="rect">
            <a:avLst/>
          </a:prstGeom>
          <a:noFill/>
          <a:ln>
            <a:noFill/>
          </a:ln>
        </p:spPr>
        <p:txBody>
          <a:bodyPr anchorCtr="0" anchor="ctr" bIns="121900" lIns="121900" spcFirstLastPara="1" rIns="121900" wrap="square" tIns="121900">
            <a:noAutofit/>
          </a:bodyPr>
          <a:lstStyle/>
          <a:p>
            <a:pPr indent="0" lvl="0" marL="1206500" marR="0" rtl="0" algn="l">
              <a:lnSpc>
                <a:spcPct val="90000"/>
              </a:lnSpc>
              <a:spcBef>
                <a:spcPts val="0"/>
              </a:spcBef>
              <a:spcAft>
                <a:spcPts val="0"/>
              </a:spcAft>
              <a:buClr>
                <a:srgbClr val="000000"/>
              </a:buClr>
              <a:buSzPts val="2700"/>
              <a:buFont typeface="Arial"/>
              <a:buNone/>
            </a:pPr>
            <a:r>
              <a:rPr b="1" i="1" lang="en-US" sz="1700">
                <a:solidFill>
                  <a:schemeClr val="accent1"/>
                </a:solidFill>
                <a:latin typeface="Mulish"/>
                <a:ea typeface="Mulish"/>
                <a:cs typeface="Mulish"/>
                <a:sym typeface="Mulish"/>
              </a:rPr>
              <a:t>Leading healthcare </a:t>
            </a:r>
            <a:r>
              <a:rPr b="1" i="1" lang="en-US" sz="1700" u="none" cap="none" strike="noStrike">
                <a:solidFill>
                  <a:schemeClr val="accent1"/>
                </a:solidFill>
                <a:latin typeface="Mulish"/>
                <a:ea typeface="Mulish"/>
                <a:cs typeface="Mulish"/>
                <a:sym typeface="Mulish"/>
              </a:rPr>
              <a:t>terminology, </a:t>
            </a:r>
            <a:endParaRPr b="1" i="1" sz="1700" u="none" cap="none" strike="noStrike">
              <a:solidFill>
                <a:schemeClr val="accent1"/>
              </a:solidFill>
              <a:latin typeface="Mulish"/>
              <a:ea typeface="Mulish"/>
              <a:cs typeface="Mulish"/>
              <a:sym typeface="Mulish"/>
            </a:endParaRPr>
          </a:p>
          <a:p>
            <a:pPr indent="0" lvl="0" marL="1206500" marR="0" rtl="0" algn="l">
              <a:lnSpc>
                <a:spcPct val="90000"/>
              </a:lnSpc>
              <a:spcBef>
                <a:spcPts val="0"/>
              </a:spcBef>
              <a:spcAft>
                <a:spcPts val="0"/>
              </a:spcAft>
              <a:buClr>
                <a:srgbClr val="000000"/>
              </a:buClr>
              <a:buSzPts val="2700"/>
              <a:buFont typeface="Arial"/>
              <a:buNone/>
            </a:pPr>
            <a:r>
              <a:rPr b="1" i="1" lang="en-US" sz="1700">
                <a:solidFill>
                  <a:schemeClr val="accent1"/>
                </a:solidFill>
                <a:latin typeface="Mulish"/>
                <a:ea typeface="Mulish"/>
                <a:cs typeface="Mulish"/>
                <a:sym typeface="Mulish"/>
              </a:rPr>
              <a:t>worldwide</a:t>
            </a:r>
            <a:endParaRPr b="1" i="0" sz="1700" u="none" cap="none" strike="noStrike">
              <a:solidFill>
                <a:schemeClr val="accent1"/>
              </a:solidFill>
              <a:latin typeface="Mulish"/>
              <a:ea typeface="Mulish"/>
              <a:cs typeface="Mulish"/>
              <a:sym typeface="Mulish"/>
            </a:endParaRPr>
          </a:p>
        </p:txBody>
      </p:sp>
      <p:pic>
        <p:nvPicPr>
          <p:cNvPr id="334" name="Google Shape;334;p47"/>
          <p:cNvPicPr preferRelativeResize="0"/>
          <p:nvPr/>
        </p:nvPicPr>
        <p:blipFill rotWithShape="1">
          <a:blip r:embed="rId4">
            <a:alphaModFix/>
          </a:blip>
          <a:srcRect b="0" l="0" r="55514" t="0"/>
          <a:stretch/>
        </p:blipFill>
        <p:spPr>
          <a:xfrm>
            <a:off x="8465743" y="5720180"/>
            <a:ext cx="674375" cy="674375"/>
          </a:xfrm>
          <a:prstGeom prst="rect">
            <a:avLst/>
          </a:prstGeom>
          <a:noFill/>
          <a:ln>
            <a:noFill/>
          </a:ln>
        </p:spPr>
      </p:pic>
      <p:sp>
        <p:nvSpPr>
          <p:cNvPr id="335" name="Google Shape;335;p47"/>
          <p:cNvSpPr/>
          <p:nvPr/>
        </p:nvSpPr>
        <p:spPr>
          <a:xfrm flipH="1" rot="10800000">
            <a:off x="7208825" y="4450"/>
            <a:ext cx="3429300" cy="7644000"/>
          </a:xfrm>
          <a:prstGeom prst="rtTriangl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336" name="Google Shape;336;p47"/>
          <p:cNvSpPr txBox="1"/>
          <p:nvPr/>
        </p:nvSpPr>
        <p:spPr>
          <a:xfrm>
            <a:off x="180600" y="2613750"/>
            <a:ext cx="10746300" cy="1680300"/>
          </a:xfrm>
          <a:prstGeom prst="rect">
            <a:avLst/>
          </a:prstGeom>
          <a:noFill/>
          <a:ln>
            <a:noFill/>
          </a:ln>
        </p:spPr>
        <p:txBody>
          <a:bodyPr anchorCtr="0" anchor="b" bIns="121900" lIns="121900" spcFirstLastPara="1" rIns="121900" wrap="square" tIns="121900">
            <a:noAutofit/>
          </a:bodyPr>
          <a:lstStyle/>
          <a:p>
            <a:pPr indent="0" lvl="0" marL="0" marR="0" rtl="0" algn="l">
              <a:lnSpc>
                <a:spcPct val="90000"/>
              </a:lnSpc>
              <a:spcBef>
                <a:spcPts val="0"/>
              </a:spcBef>
              <a:spcAft>
                <a:spcPts val="0"/>
              </a:spcAft>
              <a:buClr>
                <a:schemeClr val="accent1"/>
              </a:buClr>
              <a:buSzPts val="5300"/>
              <a:buFont typeface="Oswald"/>
              <a:buNone/>
            </a:pPr>
            <a:r>
              <a:rPr lang="en-US" sz="7500">
                <a:solidFill>
                  <a:schemeClr val="dk1"/>
                </a:solidFill>
                <a:latin typeface="Mulish Black"/>
                <a:ea typeface="Mulish Black"/>
                <a:cs typeface="Mulish Black"/>
                <a:sym typeface="Mulish Black"/>
              </a:rPr>
              <a:t>THANK YOU</a:t>
            </a:r>
            <a:endParaRPr sz="7500">
              <a:solidFill>
                <a:schemeClr val="dk1"/>
              </a:solidFill>
              <a:latin typeface="Mulish Black"/>
              <a:ea typeface="Mulish Black"/>
              <a:cs typeface="Mulish Black"/>
              <a:sym typeface="Mulish Black"/>
            </a:endParaRPr>
          </a:p>
        </p:txBody>
      </p:sp>
      <p:sp>
        <p:nvSpPr>
          <p:cNvPr id="337" name="Google Shape;337;p47"/>
          <p:cNvSpPr txBox="1"/>
          <p:nvPr/>
        </p:nvSpPr>
        <p:spPr>
          <a:xfrm>
            <a:off x="180600" y="5162650"/>
            <a:ext cx="7575600" cy="1416000"/>
          </a:xfrm>
          <a:prstGeom prst="rect">
            <a:avLst/>
          </a:prstGeom>
          <a:noFill/>
          <a:ln>
            <a:noFill/>
          </a:ln>
        </p:spPr>
        <p:txBody>
          <a:bodyPr anchorCtr="0" anchor="b" bIns="91425" lIns="91425" spcFirstLastPara="1" rIns="91425" wrap="square" tIns="91425">
            <a:spAutoFit/>
          </a:bodyPr>
          <a:lstStyle/>
          <a:p>
            <a:pPr indent="0" lvl="0" marL="0" rtl="0" algn="l">
              <a:spcBef>
                <a:spcPts val="0"/>
              </a:spcBef>
              <a:spcAft>
                <a:spcPts val="0"/>
              </a:spcAft>
              <a:buNone/>
            </a:pPr>
            <a:r>
              <a:rPr b="1" lang="en-US" sz="2000">
                <a:solidFill>
                  <a:schemeClr val="dk1"/>
                </a:solidFill>
                <a:latin typeface="Calibri"/>
                <a:ea typeface="Calibri"/>
                <a:cs typeface="Calibri"/>
                <a:sym typeface="Calibri"/>
              </a:rPr>
              <a:t>CONTACT DETAILS</a:t>
            </a:r>
            <a:endParaRPr b="1" sz="2000">
              <a:solidFill>
                <a:schemeClr val="dk1"/>
              </a:solidFill>
              <a:latin typeface="Calibri"/>
              <a:ea typeface="Calibri"/>
              <a:cs typeface="Calibri"/>
              <a:sym typeface="Calibri"/>
            </a:endParaRPr>
          </a:p>
          <a:p>
            <a:pPr indent="0" lvl="0" marL="0" rtl="0" algn="l">
              <a:spcBef>
                <a:spcPts val="0"/>
              </a:spcBef>
              <a:spcAft>
                <a:spcPts val="0"/>
              </a:spcAft>
              <a:buNone/>
            </a:pPr>
            <a:r>
              <a:rPr lang="en-US" sz="2000">
                <a:solidFill>
                  <a:schemeClr val="dk1"/>
                </a:solidFill>
                <a:latin typeface="Calibri"/>
                <a:ea typeface="Calibri"/>
                <a:cs typeface="Calibri"/>
                <a:sym typeface="Calibri"/>
              </a:rPr>
              <a:t>Karim Nashar (Chair) - </a:t>
            </a:r>
            <a:r>
              <a:rPr lang="en-US" sz="2000" u="sng">
                <a:solidFill>
                  <a:schemeClr val="hlink"/>
                </a:solidFill>
                <a:latin typeface="Calibri"/>
                <a:ea typeface="Calibri"/>
                <a:cs typeface="Calibri"/>
                <a:sym typeface="Calibri"/>
                <a:hlinkClick r:id="rId5"/>
              </a:rPr>
              <a:t>karim.nashar@nhs.net</a:t>
            </a:r>
            <a:endParaRPr sz="2000">
              <a:solidFill>
                <a:schemeClr val="dk1"/>
              </a:solidFill>
              <a:latin typeface="Calibri"/>
              <a:ea typeface="Calibri"/>
              <a:cs typeface="Calibri"/>
              <a:sym typeface="Calibri"/>
            </a:endParaRPr>
          </a:p>
          <a:p>
            <a:pPr indent="0" lvl="0" marL="0" rtl="0" algn="l">
              <a:spcBef>
                <a:spcPts val="0"/>
              </a:spcBef>
              <a:spcAft>
                <a:spcPts val="0"/>
              </a:spcAft>
              <a:buNone/>
            </a:pPr>
            <a:r>
              <a:rPr lang="en-US" sz="2000">
                <a:solidFill>
                  <a:schemeClr val="dk1"/>
                </a:solidFill>
                <a:latin typeface="Calibri"/>
                <a:ea typeface="Calibri"/>
                <a:cs typeface="Calibri"/>
                <a:sym typeface="Calibri"/>
              </a:rPr>
              <a:t>Ian Green (SNOMED) - </a:t>
            </a:r>
            <a:r>
              <a:rPr lang="en-US" sz="2000" u="sng">
                <a:solidFill>
                  <a:schemeClr val="hlink"/>
                </a:solidFill>
                <a:latin typeface="Calibri"/>
                <a:ea typeface="Calibri"/>
                <a:cs typeface="Calibri"/>
                <a:sym typeface="Calibri"/>
                <a:hlinkClick r:id="rId6"/>
              </a:rPr>
              <a:t>igr@snomed.org</a:t>
            </a:r>
            <a:endParaRPr sz="2000">
              <a:solidFill>
                <a:schemeClr val="dk1"/>
              </a:solidFill>
              <a:latin typeface="Calibri"/>
              <a:ea typeface="Calibri"/>
              <a:cs typeface="Calibri"/>
              <a:sym typeface="Calibri"/>
            </a:endParaRPr>
          </a:p>
          <a:p>
            <a:pPr indent="0" lvl="0" marL="0" rtl="0" algn="l">
              <a:spcBef>
                <a:spcPts val="0"/>
              </a:spcBef>
              <a:spcAft>
                <a:spcPts val="0"/>
              </a:spcAft>
              <a:buNone/>
            </a:pPr>
            <a:r>
              <a:t/>
            </a:r>
            <a:endParaRPr sz="20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3">
      <a:dk1>
        <a:srgbClr val="424A55"/>
      </a:dk1>
      <a:lt1>
        <a:srgbClr val="FFFFFF"/>
      </a:lt1>
      <a:dk2>
        <a:srgbClr val="00A9E0"/>
      </a:dk2>
      <a:lt2>
        <a:srgbClr val="F1F2F1"/>
      </a:lt2>
      <a:accent1>
        <a:srgbClr val="0167B9"/>
      </a:accent1>
      <a:accent2>
        <a:srgbClr val="0067B9"/>
      </a:accent2>
      <a:accent3>
        <a:srgbClr val="654EA2"/>
      </a:accent3>
      <a:accent4>
        <a:srgbClr val="F05130"/>
      </a:accent4>
      <a:accent5>
        <a:srgbClr val="019A77"/>
      </a:accent5>
      <a:accent6>
        <a:srgbClr val="722157"/>
      </a:accent6>
      <a:hlink>
        <a:srgbClr val="1DA7DD"/>
      </a:hlink>
      <a:folHlink>
        <a:srgbClr val="1DA8D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Custom 4">
      <a:dk1>
        <a:srgbClr val="000000"/>
      </a:dk1>
      <a:lt1>
        <a:srgbClr val="FFFFFF"/>
      </a:lt1>
      <a:dk2>
        <a:srgbClr val="44546A"/>
      </a:dk2>
      <a:lt2>
        <a:srgbClr val="E7E6E6"/>
      </a:lt2>
      <a:accent1>
        <a:srgbClr val="233F79"/>
      </a:accent1>
      <a:accent2>
        <a:srgbClr val="F05231"/>
      </a:accent2>
      <a:accent3>
        <a:srgbClr val="A5A5A5"/>
      </a:accent3>
      <a:accent4>
        <a:srgbClr val="FCCD00"/>
      </a:accent4>
      <a:accent5>
        <a:srgbClr val="05ABBC"/>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Custom 4">
      <a:dk1>
        <a:srgbClr val="000000"/>
      </a:dk1>
      <a:lt1>
        <a:srgbClr val="FFFFFF"/>
      </a:lt1>
      <a:dk2>
        <a:srgbClr val="44546A"/>
      </a:dk2>
      <a:lt2>
        <a:srgbClr val="E7E6E6"/>
      </a:lt2>
      <a:accent1>
        <a:srgbClr val="233F79"/>
      </a:accent1>
      <a:accent2>
        <a:srgbClr val="F05231"/>
      </a:accent2>
      <a:accent3>
        <a:srgbClr val="A5A5A5"/>
      </a:accent3>
      <a:accent4>
        <a:srgbClr val="FCCD00"/>
      </a:accent4>
      <a:accent5>
        <a:srgbClr val="05ABBC"/>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