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6"/>
  </p:notesMasterIdLst>
  <p:sldIdLst>
    <p:sldId id="258" r:id="rId2"/>
    <p:sldId id="263" r:id="rId3"/>
    <p:sldId id="270" r:id="rId4"/>
    <p:sldId id="267" r:id="rId5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61" autoAdjust="0"/>
    <p:restoredTop sz="95027" autoAdjust="0"/>
  </p:normalViewPr>
  <p:slideViewPr>
    <p:cSldViewPr snapToGrid="0" snapToObjects="1">
      <p:cViewPr>
        <p:scale>
          <a:sx n="62" d="100"/>
          <a:sy n="62" d="100"/>
        </p:scale>
        <p:origin x="-1602" y="-1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615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1900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Trebuchet MS Bold"/>
                <a:cs typeface="Trebuchet MS Bold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Trebuchet MS"/>
                <a:cs typeface="Trebuchet M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Trebuchet MS"/>
                <a:cs typeface="Trebuchet MS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Mapping SIG Conference Call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January 11, 2016</a:t>
            </a:r>
            <a:br>
              <a:rPr lang="en-US" sz="3200" dirty="0" smtClean="0"/>
            </a:br>
            <a:r>
              <a:rPr lang="en-US" sz="3200" dirty="0" smtClean="0"/>
              <a:t>20:00-21:00 UTC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900" y="3895402"/>
            <a:ext cx="8474075" cy="1469528"/>
          </a:xfrm>
        </p:spPr>
        <p:txBody>
          <a:bodyPr/>
          <a:lstStyle/>
          <a:p>
            <a:r>
              <a:rPr lang="en-US" sz="2800" b="1" dirty="0"/>
              <a:t>https://</a:t>
            </a:r>
            <a:r>
              <a:rPr lang="en-US" sz="2800" b="1" dirty="0" smtClean="0"/>
              <a:t>global.gotomeeting.com/join/</a:t>
            </a:r>
            <a:r>
              <a:rPr lang="en-GB" sz="2800" dirty="0"/>
              <a:t>126128469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533449"/>
            <a:ext cx="8229600" cy="5126431"/>
          </a:xfrm>
        </p:spPr>
        <p:txBody>
          <a:bodyPr/>
          <a:lstStyle/>
          <a:p>
            <a:r>
              <a:rPr lang="en-US" sz="2600" dirty="0" smtClean="0">
                <a:latin typeface="+mj-lt"/>
              </a:rPr>
              <a:t>Welcome, apologies and conflicts of interest (HB)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Notes (audio </a:t>
            </a:r>
            <a:r>
              <a:rPr lang="en-US" dirty="0"/>
              <a:t>recording </a:t>
            </a:r>
            <a:r>
              <a:rPr lang="en-US" dirty="0" smtClean="0"/>
              <a:t>underway)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Notes and actions from last </a:t>
            </a:r>
            <a:r>
              <a:rPr lang="en-US" dirty="0" smtClean="0">
                <a:latin typeface="+mj-lt"/>
              </a:rPr>
              <a:t>meeting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Allergy and </a:t>
            </a:r>
            <a:r>
              <a:rPr lang="en-US" sz="2600" dirty="0" smtClean="0"/>
              <a:t>Adverse </a:t>
            </a:r>
            <a:r>
              <a:rPr lang="en-US" sz="2600" dirty="0"/>
              <a:t>S</a:t>
            </a:r>
            <a:r>
              <a:rPr lang="en-US" sz="2600" dirty="0" smtClean="0"/>
              <a:t>ensitivities </a:t>
            </a:r>
            <a:r>
              <a:rPr lang="en-US" sz="2600" dirty="0"/>
              <a:t>Implementation Guidance (JRC</a:t>
            </a:r>
            <a:r>
              <a:rPr lang="en-US" sz="2600" dirty="0"/>
              <a:t>) </a:t>
            </a:r>
            <a:endParaRPr lang="en-US" sz="2600" dirty="0" smtClean="0"/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 smtClean="0"/>
              <a:t>Mapping </a:t>
            </a:r>
            <a:r>
              <a:rPr lang="en-US" sz="2600" dirty="0"/>
              <a:t>Service Team report (KL)</a:t>
            </a:r>
          </a:p>
          <a:p>
            <a:pPr marL="129541" indent="0">
              <a:buNone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 smtClean="0"/>
              <a:t>Future </a:t>
            </a:r>
            <a:r>
              <a:rPr lang="en-US" sz="2600" dirty="0"/>
              <a:t>direction of the Mapping </a:t>
            </a:r>
            <a:r>
              <a:rPr lang="en-US" sz="2600" dirty="0" smtClean="0"/>
              <a:t>SIG (IG/All)</a:t>
            </a:r>
            <a:endParaRPr lang="en-US" sz="1000" dirty="0"/>
          </a:p>
          <a:p>
            <a:pPr marL="129541" indent="0">
              <a:buNone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 smtClean="0"/>
              <a:t>NRC reports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 smtClean="0"/>
              <a:t>Any other business</a:t>
            </a:r>
            <a:endParaRPr lang="en-US" sz="2600" dirty="0"/>
          </a:p>
          <a:p>
            <a:pPr lvl="1">
              <a:buFont typeface="Arial" panose="020B0604020202020204" pitchFamily="34" charset="0"/>
              <a:buChar char="•"/>
            </a:pPr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  <a:p>
            <a:pPr marL="565150" lvl="1" indent="0">
              <a:buNone/>
            </a:pP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endParaRPr lang="en-US" sz="1000" dirty="0">
              <a:latin typeface="+mj-lt"/>
            </a:endParaRPr>
          </a:p>
          <a:p>
            <a:pPr marL="129541" indent="0">
              <a:buNone/>
            </a:pPr>
            <a:endParaRPr lang="en-US" sz="1000" dirty="0">
              <a:latin typeface="+mj-lt"/>
            </a:endParaRPr>
          </a:p>
          <a:p>
            <a:pPr marL="129541" indent="0">
              <a:buNone/>
            </a:pPr>
            <a:endParaRPr lang="en-US" sz="2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Agenda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52258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Action Log (December)</a:t>
            </a:r>
            <a:endParaRPr lang="en-GB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" y="2255520"/>
            <a:ext cx="8580120" cy="3337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569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5192333"/>
          </a:xfrm>
        </p:spPr>
        <p:txBody>
          <a:bodyPr/>
          <a:lstStyle/>
          <a:p>
            <a:pPr marL="129541" indent="0">
              <a:buNone/>
            </a:pPr>
            <a:r>
              <a:rPr lang="en-GB" sz="2800" b="1" dirty="0" smtClean="0">
                <a:latin typeface="+mn-lt"/>
              </a:rPr>
              <a:t>Meetings held second Monday of each month. Next meeting:</a:t>
            </a:r>
          </a:p>
          <a:p>
            <a:pPr marL="129541" indent="0">
              <a:buNone/>
            </a:pPr>
            <a:r>
              <a:rPr lang="en-GB" dirty="0">
                <a:latin typeface="+mn-lt"/>
              </a:rPr>
              <a:t> </a:t>
            </a:r>
            <a:r>
              <a:rPr lang="en-GB" b="1" u="sng" dirty="0" smtClean="0">
                <a:latin typeface="+mn-lt"/>
              </a:rPr>
              <a:t>February, 8</a:t>
            </a:r>
            <a:r>
              <a:rPr lang="en-GB" b="1" u="sng" baseline="30000" dirty="0" smtClean="0">
                <a:latin typeface="+mn-lt"/>
              </a:rPr>
              <a:t>th</a:t>
            </a:r>
            <a:r>
              <a:rPr lang="en-GB" b="1" u="sng" dirty="0" smtClean="0">
                <a:latin typeface="+mn-lt"/>
              </a:rPr>
              <a:t> 2016 at 20:00 UTC</a:t>
            </a: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1900" b="1" dirty="0" smtClean="0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Upcoming Meetings</a:t>
            </a:r>
            <a:endParaRPr lang="en-GB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230880"/>
            <a:ext cx="3398520" cy="316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030997"/>
      </p:ext>
    </p:extLst>
  </p:cSld>
  <p:clrMapOvr>
    <a:masterClrMapping/>
  </p:clrMapOvr>
</p:sld>
</file>

<file path=ppt/theme/theme1.xml><?xml version="1.0" encoding="utf-8"?>
<a:theme xmlns:a="http://schemas.openxmlformats.org/drawingml/2006/main" name="MappingSIG_Agenda_20141027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MappingSIG_Agenda_20141027</Template>
  <TotalTime>2296</TotalTime>
  <Words>87</Words>
  <Application>Microsoft Office PowerPoint</Application>
  <PresentationFormat>On-screen Show (4:3)</PresentationFormat>
  <Paragraphs>33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MappingSIG_Agenda_20141027</vt:lpstr>
      <vt:lpstr>Mapping SIG Conference Call January 11, 2016 20:00-21:00 UTC</vt:lpstr>
      <vt:lpstr>Agenda</vt:lpstr>
      <vt:lpstr>Action Log (December)</vt:lpstr>
      <vt:lpstr>Upcoming Meetings</vt:lpstr>
    </vt:vector>
  </TitlesOfParts>
  <Company>Health &amp; Social Care Information Centre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 Face-to-Face Meeting</dc:title>
  <dc:creator>habr2</dc:creator>
  <cp:lastModifiedBy>habr2</cp:lastModifiedBy>
  <cp:revision>168</cp:revision>
  <dcterms:created xsi:type="dcterms:W3CDTF">2014-10-03T08:09:49Z</dcterms:created>
  <dcterms:modified xsi:type="dcterms:W3CDTF">2016-01-11T16:38:05Z</dcterms:modified>
</cp:coreProperties>
</file>