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7"/>
  </p:notesMasterIdLst>
  <p:sldIdLst>
    <p:sldId id="258" r:id="rId2"/>
    <p:sldId id="263" r:id="rId3"/>
    <p:sldId id="268" r:id="rId4"/>
    <p:sldId id="269" r:id="rId5"/>
    <p:sldId id="267" r:id="rId6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078" autoAdjust="0"/>
    <p:restoredTop sz="95027" autoAdjust="0"/>
  </p:normalViewPr>
  <p:slideViewPr>
    <p:cSldViewPr snapToGrid="0" snapToObjects="1">
      <p:cViewPr>
        <p:scale>
          <a:sx n="62" d="100"/>
          <a:sy n="62" d="100"/>
        </p:scale>
        <p:origin x="-1344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15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36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90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Mapping SIG Conference Call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July 13, 2015</a:t>
            </a:r>
            <a:br>
              <a:rPr lang="en-US" sz="3200" dirty="0" smtClean="0"/>
            </a:br>
            <a:r>
              <a:rPr lang="en-US" sz="3200" dirty="0" smtClean="0"/>
              <a:t>19:00-20:00 UTC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900" y="3895402"/>
            <a:ext cx="8474075" cy="1469528"/>
          </a:xfrm>
        </p:spPr>
        <p:txBody>
          <a:bodyPr/>
          <a:lstStyle/>
          <a:p>
            <a:r>
              <a:rPr lang="en-US" sz="2800" b="1" dirty="0"/>
              <a:t>https://</a:t>
            </a:r>
            <a:r>
              <a:rPr lang="en-US" sz="2800" b="1" dirty="0" smtClean="0"/>
              <a:t>global.gotomeeting.com/join/</a:t>
            </a:r>
            <a:r>
              <a:rPr lang="en-GB" sz="2800" b="1" dirty="0"/>
              <a:t>154788909</a:t>
            </a:r>
            <a:endParaRPr lang="en-GB" sz="2800" b="1" dirty="0" smtClean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65809"/>
            <a:ext cx="8229600" cy="52178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Welcome, apologies and conflicts of interest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Notes (audio </a:t>
            </a:r>
            <a:r>
              <a:rPr lang="en-US" sz="1800" dirty="0"/>
              <a:t>recording </a:t>
            </a:r>
            <a:r>
              <a:rPr lang="en-US" sz="1800" dirty="0" smtClean="0"/>
              <a:t>underway)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Review and agree agenda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Notes and actions from last meeting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August meeting (volunteer to chair</a:t>
            </a:r>
            <a:r>
              <a:rPr lang="en-US" sz="1800" dirty="0" smtClean="0">
                <a:latin typeface="+mj-lt"/>
              </a:rPr>
              <a:t>)</a:t>
            </a:r>
            <a:endParaRPr lang="en-US" sz="1000" dirty="0" smtClean="0">
              <a:latin typeface="+mj-lt"/>
            </a:endParaRPr>
          </a:p>
          <a:p>
            <a:pPr marL="129541" indent="0">
              <a:buNone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Business meeting October 25</a:t>
            </a:r>
            <a:r>
              <a:rPr lang="en-US" sz="2200" baseline="30000" dirty="0" smtClean="0">
                <a:latin typeface="+mj-lt"/>
              </a:rPr>
              <a:t>th</a:t>
            </a:r>
            <a:r>
              <a:rPr lang="en-US" sz="2200" dirty="0" smtClean="0">
                <a:latin typeface="+mj-lt"/>
              </a:rPr>
              <a:t> to 30th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Update on Allergy/ </a:t>
            </a:r>
            <a:r>
              <a:rPr lang="en-US" sz="2200" dirty="0" smtClean="0"/>
              <a:t>Adverse </a:t>
            </a:r>
            <a:r>
              <a:rPr lang="en-US" sz="2200" dirty="0"/>
              <a:t>sensitivity implementation guide </a:t>
            </a:r>
            <a:r>
              <a:rPr lang="en-US" sz="2200" dirty="0" smtClean="0"/>
              <a:t>(JRC) </a:t>
            </a:r>
            <a:endParaRPr lang="en-US" sz="800" dirty="0"/>
          </a:p>
          <a:p>
            <a:pPr marL="565150" lvl="1" indent="0">
              <a:buNone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Mapping </a:t>
            </a:r>
            <a:r>
              <a:rPr lang="en-US" sz="2200" dirty="0"/>
              <a:t>Service Team </a:t>
            </a:r>
            <a:r>
              <a:rPr lang="en-US" sz="2200" dirty="0" smtClean="0"/>
              <a:t>report (KL)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NRC Extension Maps </a:t>
            </a:r>
            <a:r>
              <a:rPr lang="en-US" sz="2200" dirty="0" smtClean="0"/>
              <a:t>report (KWF, 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  <a:p>
            <a:r>
              <a:rPr lang="en-US" sz="2200" dirty="0" smtClean="0">
                <a:latin typeface="+mj-lt"/>
              </a:rPr>
              <a:t>Unmapped Project (BC)</a:t>
            </a:r>
            <a:endParaRPr lang="en-US" sz="1000" dirty="0" smtClean="0">
              <a:latin typeface="+mj-lt"/>
            </a:endParaRPr>
          </a:p>
          <a:p>
            <a:pPr marL="129541" indent="0">
              <a:buNone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Agenda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endParaRPr lang="en-GB" dirty="0"/>
          </a:p>
          <a:p>
            <a:pPr marL="129541" indent="0">
              <a:buNone/>
            </a:pPr>
            <a:endParaRPr lang="en-GB" dirty="0" smtClean="0"/>
          </a:p>
          <a:p>
            <a:pPr marL="129541" indent="0">
              <a:buNone/>
            </a:pPr>
            <a:endParaRPr lang="en-GB" dirty="0"/>
          </a:p>
          <a:p>
            <a:pPr marL="129541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Action Log</a:t>
            </a:r>
            <a:endParaRPr lang="en-GB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85974"/>
            <a:ext cx="8671560" cy="308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45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r>
              <a:rPr lang="en-US" sz="2600" dirty="0" smtClean="0"/>
              <a:t>Suggested </a:t>
            </a:r>
            <a:r>
              <a:rPr lang="en-US" sz="2600" dirty="0"/>
              <a:t>agenda items </a:t>
            </a:r>
            <a:r>
              <a:rPr lang="en-US" sz="2600" dirty="0" smtClean="0"/>
              <a:t>for Face-to-Face meeting :</a:t>
            </a:r>
          </a:p>
          <a:p>
            <a:pPr marL="129541" indent="0">
              <a:buNone/>
            </a:pPr>
            <a:endParaRPr lang="en-GB" sz="1000" b="1" dirty="0"/>
          </a:p>
          <a:p>
            <a:pPr lvl="1"/>
            <a:r>
              <a:rPr lang="en-US" dirty="0"/>
              <a:t>p</a:t>
            </a:r>
            <a:r>
              <a:rPr lang="en-US" dirty="0" smtClean="0"/>
              <a:t>rogress </a:t>
            </a:r>
            <a:r>
              <a:rPr lang="en-US" dirty="0"/>
              <a:t>of the SNOMED CT to ICD-10PCS </a:t>
            </a:r>
            <a:r>
              <a:rPr lang="en-US" dirty="0" smtClean="0"/>
              <a:t>map</a:t>
            </a:r>
          </a:p>
          <a:p>
            <a:pPr lvl="1"/>
            <a:endParaRPr lang="en-GB" b="1" dirty="0"/>
          </a:p>
          <a:p>
            <a:pPr lvl="1"/>
            <a:r>
              <a:rPr lang="en-US" dirty="0"/>
              <a:t>j</a:t>
            </a:r>
            <a:r>
              <a:rPr lang="en-US" dirty="0" smtClean="0"/>
              <a:t>oint </a:t>
            </a:r>
            <a:r>
              <a:rPr lang="en-US" dirty="0"/>
              <a:t>session with Implementation </a:t>
            </a:r>
            <a:r>
              <a:rPr lang="en-US" dirty="0" smtClean="0"/>
              <a:t>SIG</a:t>
            </a:r>
          </a:p>
          <a:p>
            <a:pPr lvl="1"/>
            <a:endParaRPr lang="en-GB" b="1" dirty="0"/>
          </a:p>
          <a:p>
            <a:pPr lvl="1"/>
            <a:r>
              <a:rPr lang="en-US" dirty="0"/>
              <a:t>r</a:t>
            </a:r>
            <a:r>
              <a:rPr lang="en-US" dirty="0" smtClean="0"/>
              <a:t>eport </a:t>
            </a:r>
            <a:r>
              <a:rPr lang="en-US" dirty="0"/>
              <a:t>on the collaborative project between the MST and the UK Clinical Classifications </a:t>
            </a:r>
            <a:r>
              <a:rPr lang="en-US" dirty="0" smtClean="0"/>
              <a:t>team</a:t>
            </a:r>
          </a:p>
          <a:p>
            <a:pPr lvl="1"/>
            <a:endParaRPr lang="en-GB" b="1" dirty="0"/>
          </a:p>
          <a:p>
            <a:pPr lvl="1"/>
            <a:r>
              <a:rPr lang="en-US" dirty="0" smtClean="0"/>
              <a:t>updates </a:t>
            </a:r>
            <a:r>
              <a:rPr lang="en-US" dirty="0"/>
              <a:t>on tooling </a:t>
            </a:r>
            <a:r>
              <a:rPr lang="en-US" dirty="0" smtClean="0"/>
              <a:t>progress</a:t>
            </a:r>
          </a:p>
          <a:p>
            <a:pPr lvl="1"/>
            <a:endParaRPr lang="en-GB" b="1" dirty="0"/>
          </a:p>
          <a:p>
            <a:pPr lvl="1"/>
            <a:r>
              <a:rPr lang="en-US" dirty="0"/>
              <a:t>m</a:t>
            </a:r>
            <a:r>
              <a:rPr lang="en-US" dirty="0" smtClean="0"/>
              <a:t>ember </a:t>
            </a:r>
            <a:r>
              <a:rPr lang="en-US" dirty="0"/>
              <a:t>mapping projects</a:t>
            </a:r>
            <a:endParaRPr lang="en-GB" b="1" dirty="0"/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18160"/>
            <a:ext cx="8336280" cy="704191"/>
          </a:xfrm>
        </p:spPr>
        <p:txBody>
          <a:bodyPr/>
          <a:lstStyle/>
          <a:p>
            <a:r>
              <a:rPr lang="en-US" dirty="0"/>
              <a:t>Request for Mapping SIG sessions at </a:t>
            </a:r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/>
              <a:t>October Business Meeting has been accepted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4882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4948493"/>
          </a:xfrm>
        </p:spPr>
        <p:txBody>
          <a:bodyPr/>
          <a:lstStyle/>
          <a:p>
            <a:pPr marL="129541" indent="0">
              <a:buNone/>
            </a:pPr>
            <a:r>
              <a:rPr lang="en-GB" sz="2800" b="1" dirty="0" smtClean="0">
                <a:latin typeface="+mn-lt"/>
              </a:rPr>
              <a:t>Next meeting:</a:t>
            </a:r>
          </a:p>
          <a:p>
            <a:r>
              <a:rPr lang="en-GB" b="1" dirty="0" smtClean="0">
                <a:latin typeface="+mn-lt"/>
              </a:rPr>
              <a:t>10</a:t>
            </a:r>
            <a:r>
              <a:rPr lang="en-GB" b="1" baseline="30000" dirty="0" smtClean="0">
                <a:latin typeface="+mn-lt"/>
              </a:rPr>
              <a:t>th</a:t>
            </a:r>
            <a:r>
              <a:rPr lang="en-GB" b="1" dirty="0" smtClean="0">
                <a:latin typeface="+mn-lt"/>
              </a:rPr>
              <a:t> August 2015 19:00-20:00 UTC</a:t>
            </a: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1000" dirty="0" smtClean="0">
              <a:latin typeface="+mn-lt"/>
            </a:endParaRPr>
          </a:p>
          <a:p>
            <a:pPr marL="129541" indent="0">
              <a:buNone/>
            </a:pPr>
            <a:endParaRPr lang="en-GB" sz="1900" b="1" dirty="0" smtClean="0">
              <a:latin typeface="+mn-lt"/>
            </a:endParaRPr>
          </a:p>
          <a:p>
            <a:pPr marL="129541" indent="0">
              <a:buNone/>
            </a:pPr>
            <a:r>
              <a:rPr lang="en-GB" sz="1900" b="1" dirty="0" smtClean="0">
                <a:latin typeface="+mn-lt"/>
              </a:rPr>
              <a:t>IHTSDO Business Meeting &amp; Showcase October 25</a:t>
            </a:r>
            <a:r>
              <a:rPr lang="en-GB" sz="1900" b="1" baseline="30000" dirty="0" smtClean="0">
                <a:latin typeface="+mn-lt"/>
              </a:rPr>
              <a:t>th</a:t>
            </a:r>
            <a:r>
              <a:rPr lang="en-GB" sz="1900" b="1" dirty="0" smtClean="0">
                <a:latin typeface="+mn-lt"/>
              </a:rPr>
              <a:t>-30</a:t>
            </a:r>
            <a:r>
              <a:rPr lang="en-GB" sz="1900" b="1" baseline="30000" dirty="0" smtClean="0">
                <a:latin typeface="+mn-lt"/>
              </a:rPr>
              <a:t>th</a:t>
            </a:r>
            <a:r>
              <a:rPr lang="en-GB" sz="1900" b="1" dirty="0" smtClean="0">
                <a:latin typeface="+mn-lt"/>
              </a:rPr>
              <a:t> 2015 in Uruguay</a:t>
            </a:r>
            <a:endParaRPr lang="en-GB" sz="1900" b="1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Upcoming Meetings</a:t>
            </a:r>
            <a:endParaRPr lang="en-GB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893694"/>
            <a:ext cx="3402330" cy="222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030997"/>
      </p:ext>
    </p:extLst>
  </p:cSld>
  <p:clrMapOvr>
    <a:masterClrMapping/>
  </p:clrMapOvr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1787</TotalTime>
  <Words>150</Words>
  <Application>Microsoft Office PowerPoint</Application>
  <PresentationFormat>On-screen Show (4:3)</PresentationFormat>
  <Paragraphs>49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MappingSIG_Agenda_20141027</vt:lpstr>
      <vt:lpstr>Mapping SIG Conference Call July 13, 2015 19:00-20:00 UTC</vt:lpstr>
      <vt:lpstr>Agenda</vt:lpstr>
      <vt:lpstr>Action Log</vt:lpstr>
      <vt:lpstr>Request for Mapping SIG sessions at the  October Business Meeting has been accepted</vt:lpstr>
      <vt:lpstr>Upcoming Meetings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habr2</cp:lastModifiedBy>
  <cp:revision>130</cp:revision>
  <dcterms:created xsi:type="dcterms:W3CDTF">2014-10-03T08:09:49Z</dcterms:created>
  <dcterms:modified xsi:type="dcterms:W3CDTF">2015-07-10T09:13:46Z</dcterms:modified>
</cp:coreProperties>
</file>