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C79E3-A19E-4D29-A91F-C0B699B2C2F9}" type="datetimeFigureOut">
              <a:rPr lang="en-GB" smtClean="0"/>
              <a:t>22/09/2011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14864-46C7-4F73-97F9-F81D4CE2889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14864-46C7-4F73-97F9-F81D4CE28890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20110921 ECE call – comparison of current class diagram with use cases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Relevant classes/roles highlighted in green.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Documents and Settings\edch\My Documents\WPD\SDO\EventConditionEpisode\20110921\Revised upperlevel allergy class file additional issu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7730067" cy="670560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81800" y="1295400"/>
            <a:ext cx="2362200" cy="307816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Other points: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en-US" sz="2000" dirty="0" smtClean="0"/>
              <a:t> </a:t>
            </a:r>
            <a:r>
              <a:rPr lang="en-US" sz="1800" dirty="0" smtClean="0"/>
              <a:t>To-do list of items to pick up pre/at Sydney to make the case for additional features of proposal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ECE Use case short names</a:t>
            </a:r>
            <a:endParaRPr lang="en-GB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037080"/>
          <a:ext cx="8229600" cy="36779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90600"/>
                <a:gridCol w="7239000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ECE Use case short names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basic "allergy to X" recording to assist in trigger [X] avoidance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recording more specific 'allergy to X specialised by manifestation pattern'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recording of 'allergic disorder' statements (e.g. allergic </a:t>
                      </a:r>
                      <a:r>
                        <a:rPr lang="en-GB" dirty="0" err="1" smtClean="0"/>
                        <a:t>urticaria</a:t>
                      </a:r>
                      <a:r>
                        <a:rPr lang="en-GB" dirty="0" smtClean="0"/>
                        <a:t>) and their possible agent specific variants (e.g. Penicillin-induced </a:t>
                      </a:r>
                      <a:r>
                        <a:rPr lang="en-GB" dirty="0" err="1" smtClean="0"/>
                        <a:t>urticaria</a:t>
                      </a:r>
                      <a:r>
                        <a:rPr lang="en-GB" dirty="0" smtClean="0"/>
                        <a:t>).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recording of non-specific 'allergic reaction to X' statements.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recording of 'sensitisation to X' statements (+/- &lt;skin test result/blood test result&gt; variants)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recording more specific allergic reaction to x specialized by manifestation pattern (Anaphylactic reaction </a:t>
                      </a:r>
                    </a:p>
                    <a:p>
                      <a:r>
                        <a:rPr lang="en-GB" dirty="0" smtClean="0"/>
                        <a:t>to milk)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274638"/>
            <a:ext cx="2362200" cy="1143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Original diagram as posted 09/21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8400" y="1600200"/>
            <a:ext cx="2438400" cy="4525963"/>
          </a:xfrm>
        </p:spPr>
        <p:txBody>
          <a:bodyPr>
            <a:normAutofit/>
          </a:bodyPr>
          <a:lstStyle/>
          <a:p>
            <a:endParaRPr lang="en-GB" sz="1800" dirty="0"/>
          </a:p>
        </p:txBody>
      </p:sp>
      <p:pic>
        <p:nvPicPr>
          <p:cNvPr id="1026" name="Picture 2" descr="D:\Documents and Settings\edch\My Documents\WPD\SDO\EventConditionEpisode\20110921\Revised upperlevel allergy class fi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333375"/>
            <a:ext cx="6372225" cy="6524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edch\My Documents\WPD\SDO\EventConditionEpisode\20110921\Revised upperlevel allergy class file general mo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30092"/>
            <a:ext cx="8229600" cy="642790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1800" y="304800"/>
            <a:ext cx="2362200" cy="1417638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General modifications made during discussions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edch\My Documents\WPD\SDO\EventConditionEpisode\20110921\Revised upperlevel allergy class file U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457200"/>
            <a:ext cx="7970631" cy="6400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1800" y="381000"/>
            <a:ext cx="2362200" cy="391636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Classes supporting Use Case 1: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en-US" sz="2400" dirty="0" smtClean="0"/>
              <a:t> </a:t>
            </a:r>
            <a:r>
              <a:rPr lang="en-US" sz="2000" dirty="0" smtClean="0"/>
              <a:t>basic "allergy to X" recording to assist in trigger [X] avoidance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s and Settings\edch\My Documents\WPD\SDO\EventConditionEpisode\20110921\Revised upperlevel allergy class file U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333375"/>
            <a:ext cx="7134225" cy="6524625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705600" y="1905000"/>
            <a:ext cx="2438400" cy="4495800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Classes supporting Use Case 2: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en-US" sz="2400" dirty="0" smtClean="0"/>
              <a:t> </a:t>
            </a:r>
            <a:r>
              <a:rPr lang="en-US" sz="2000" dirty="0" smtClean="0"/>
              <a:t>recording more specific 'allergy to X </a:t>
            </a:r>
            <a:r>
              <a:rPr lang="en-US" sz="2000" dirty="0" err="1" smtClean="0"/>
              <a:t>specialised</a:t>
            </a:r>
            <a:r>
              <a:rPr lang="en-US" sz="2000" dirty="0" smtClean="0"/>
              <a:t> by manifestation </a:t>
            </a:r>
            <a:r>
              <a:rPr lang="en-US" sz="2000" dirty="0" smtClean="0"/>
              <a:t>pattern‘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Referred to in discussion as feature of a ‘clinical classification’ – still not universal agreement that this should be encouraged/supported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cuments and Settings\edch\My Documents\WPD\SDO\EventConditionEpisode\20110921\Revised upperlevel allergy class file UCi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333375"/>
            <a:ext cx="7905751" cy="6524625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781800" y="-30162"/>
            <a:ext cx="2362200" cy="3916362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Classes supporting Use Case 3: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en-US" sz="2400" dirty="0" smtClean="0"/>
              <a:t> </a:t>
            </a:r>
            <a:r>
              <a:rPr lang="en-US" sz="2000" dirty="0" smtClean="0"/>
              <a:t>recording of 'allergic disorder' statements (e.g. allergic </a:t>
            </a:r>
            <a:r>
              <a:rPr lang="en-US" sz="2000" dirty="0" err="1" smtClean="0"/>
              <a:t>urticaria</a:t>
            </a:r>
            <a:r>
              <a:rPr lang="en-US" sz="2000" dirty="0" smtClean="0"/>
              <a:t>) and their possible agent specific variants (e.g. Penicillin-induced </a:t>
            </a:r>
            <a:r>
              <a:rPr lang="en-US" sz="2000" dirty="0" err="1" smtClean="0"/>
              <a:t>urticaria</a:t>
            </a:r>
            <a:r>
              <a:rPr lang="en-US" sz="2000" dirty="0" smtClean="0"/>
              <a:t>).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cuments and Settings\edch\My Documents\WPD\SDO\EventConditionEpisode\20110921\Revised upperlevel allergy class file UC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333374"/>
            <a:ext cx="7439025" cy="6524626"/>
          </a:xfrm>
          <a:prstGeom prst="rect">
            <a:avLst/>
          </a:prstGeom>
          <a:noFill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781800" y="-30162"/>
            <a:ext cx="2362200" cy="3078162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Classes supporting Use Case 4: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en-US" sz="2000" dirty="0" smtClean="0"/>
              <a:t> recording of non-specific 'allergic reaction to X' statements.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781800" y="3810000"/>
            <a:ext cx="2362200" cy="312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/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...and Use Case 6:</a:t>
            </a:r>
            <a:b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/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b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1600" dirty="0" smtClean="0"/>
              <a:t>recording more specific allergic reaction to x specialized by manifestation pattern (Anaphylactic reaction </a:t>
            </a:r>
            <a:endParaRPr lang="en-GB" sz="1600" dirty="0" smtClean="0"/>
          </a:p>
          <a:p>
            <a:pPr algn="ctr"/>
            <a:r>
              <a:rPr lang="en-US" sz="1600" dirty="0" smtClean="0"/>
              <a:t>to milk)</a:t>
            </a:r>
            <a:endParaRPr kumimoji="0" lang="en-GB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ocuments and Settings\edch\My Documents\WPD\SDO\EventConditionEpisode\20110921\Revised upperlevel allergy class file UC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19" y="333375"/>
            <a:ext cx="7439025" cy="6524625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781800" y="1295400"/>
            <a:ext cx="2362200" cy="3078162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Classes supporting Use Case 5: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 </a:t>
            </a:r>
            <a:br>
              <a:rPr lang="en-GB" sz="2400" dirty="0" smtClean="0"/>
            </a:br>
            <a:r>
              <a:rPr lang="en-US" sz="2000" dirty="0" smtClean="0"/>
              <a:t> </a:t>
            </a:r>
            <a:r>
              <a:rPr lang="en-US" sz="1800" dirty="0" smtClean="0"/>
              <a:t>recording of '</a:t>
            </a:r>
            <a:r>
              <a:rPr lang="en-US" sz="1800" dirty="0" err="1" smtClean="0"/>
              <a:t>sensitisation</a:t>
            </a:r>
            <a:r>
              <a:rPr lang="en-US" sz="1800" dirty="0" smtClean="0"/>
              <a:t> to X' statements (+/- &lt;skin test result/blood test result&gt; variants)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178</Words>
  <Application>Microsoft Office PowerPoint</Application>
  <PresentationFormat>On-screen Show (4:3)</PresentationFormat>
  <Paragraphs>29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20110921 ECE call – comparison of current class diagram with use cases</vt:lpstr>
      <vt:lpstr>ECE Use case short names</vt:lpstr>
      <vt:lpstr>Original diagram as posted 09/21</vt:lpstr>
      <vt:lpstr>General modifications made during discussions</vt:lpstr>
      <vt:lpstr>Classes supporting Use Case 1:      basic "allergy to X" recording to assist in trigger [X] avoidance</vt:lpstr>
      <vt:lpstr>Classes supporting Use Case 2:      recording more specific 'allergy to X specialised by manifestation pattern‘  Referred to in discussion as feature of a ‘clinical classification’ – still not universal agreement that this should be encouraged/supported</vt:lpstr>
      <vt:lpstr>Classes supporting Use Case 3:     recording of 'allergic disorder' statements (e.g. allergic urticaria) and their possible agent specific variants (e.g. Penicillin-induced urticaria).</vt:lpstr>
      <vt:lpstr>Classes supporting Use Case 4:     recording of non-specific 'allergic reaction to X' statements.</vt:lpstr>
      <vt:lpstr>Classes supporting Use Case 5:     recording of 'sensitisation to X' statements (+/- &lt;skin test result/blood test result&gt; variants)</vt:lpstr>
      <vt:lpstr>Other points:     To-do list of items to pick up pre/at Sydney to make the case for additional features of proposal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Ed Cheetham</cp:lastModifiedBy>
  <cp:revision>10</cp:revision>
  <dcterms:created xsi:type="dcterms:W3CDTF">2006-08-16T00:00:00Z</dcterms:created>
  <dcterms:modified xsi:type="dcterms:W3CDTF">2011-09-22T13:31:21Z</dcterms:modified>
</cp:coreProperties>
</file>