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1"/>
  </p:sldMasterIdLst>
  <p:notesMasterIdLst>
    <p:notesMasterId r:id="rId6"/>
  </p:notesMasterIdLst>
  <p:handoutMasterIdLst>
    <p:handoutMasterId r:id="rId7"/>
  </p:handoutMasterIdLst>
  <p:sldIdLst>
    <p:sldId id="258" r:id="rId2"/>
    <p:sldId id="263" r:id="rId3"/>
    <p:sldId id="284" r:id="rId4"/>
    <p:sldId id="285" r:id="rId5"/>
  </p:sldIdLst>
  <p:sldSz cx="9144000" cy="6858000" type="screen4x3"/>
  <p:notesSz cx="6858000" cy="9144000"/>
  <p:custDataLst>
    <p:tags r:id="rId9"/>
  </p:custDataLst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  <p:extLst>
    <p:ext uri="{521415D9-36F7-43E2-AB2F-B90AF26B5E84}">
      <p14:sectionLst xmlns:p14="http://schemas.microsoft.com/office/powerpoint/2010/main">
        <p14:section name="Title and Introduction" id="{A5C68D32-E8E0-7A49-9890-922C5EE31B78}">
          <p14:sldIdLst>
            <p14:sldId id="258"/>
            <p14:sldId id="263"/>
            <p14:sldId id="284"/>
            <p14:sldId id="285"/>
          </p14:sldIdLst>
        </p14:section>
        <p14:section name="Section One" id="{A87D19AA-D5F0-5947-BD87-A2B04BB0D2B2}">
          <p14:sldIdLst/>
        </p14:section>
        <p14:section name="Section Two" id="{9BC34469-CE9B-E04E-8636-04DFE4DA12AF}">
          <p14:sldIdLst/>
        </p14:section>
        <p14:section name="Summary" id="{8DD7E647-40B4-004C-A568-E747C8C433B1}">
          <p14:sldIdLst/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vid Markwell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5752" autoAdjust="0"/>
    <p:restoredTop sz="86404" autoAdjust="0"/>
  </p:normalViewPr>
  <p:slideViewPr>
    <p:cSldViewPr snapToGrid="0" snapToObjects="1">
      <p:cViewPr varScale="1">
        <p:scale>
          <a:sx n="122" d="100"/>
          <a:sy n="122" d="100"/>
        </p:scale>
        <p:origin x="-616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handoutMaster" Target="handoutMasters/handoutMaster1.xml"/><Relationship Id="rId8" Type="http://schemas.openxmlformats.org/officeDocument/2006/relationships/printerSettings" Target="printerSettings/printerSettings1.bin"/><Relationship Id="rId9" Type="http://schemas.openxmlformats.org/officeDocument/2006/relationships/tags" Target="tags/tag1.xml"/><Relationship Id="rId10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-1" y="0"/>
            <a:ext cx="5227491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794624" y="0"/>
            <a:ext cx="1062185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32F302-0CB3-6649-8C16-48A16D3CA307}" type="datetimeFigureOut">
              <a:rPr lang="en-US" smtClean="0"/>
              <a:t>09/04/18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4684"/>
            <a:ext cx="522749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794624" y="8684684"/>
            <a:ext cx="1062186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5E1176-D409-E140-BEAC-86BAF87C50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7033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1" y="1"/>
            <a:ext cx="2971799" cy="457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3884613" y="1"/>
            <a:ext cx="2971799" cy="457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685800" y="4343401"/>
            <a:ext cx="5486400" cy="4114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1" y="8685214"/>
            <a:ext cx="2971799" cy="457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3884613" y="8685214"/>
            <a:ext cx="2971799" cy="457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defRPr sz="1200" b="0" i="0" u="none" strike="noStrike" cap="none" baseline="0"/>
            </a:lvl1pPr>
            <a:lvl2pPr marL="0" marR="0" indent="0" algn="l" rtl="0">
              <a:defRPr/>
            </a:lvl2pPr>
            <a:lvl3pPr marL="0" marR="0" indent="0" algn="l" rtl="0">
              <a:defRPr/>
            </a:lvl3pPr>
            <a:lvl4pPr marL="0" marR="0" indent="0" algn="l" rtl="0">
              <a:defRPr/>
            </a:lvl4pPr>
            <a:lvl5pPr marL="0" marR="0" indent="0" algn="l" rtl="0">
              <a:defRPr/>
            </a:lvl5pPr>
            <a:lvl6pPr marL="0" marR="0" indent="0" algn="l" rtl="0">
              <a:defRPr/>
            </a:lvl6pPr>
            <a:lvl7pPr marL="0" marR="0" indent="0" algn="l" rtl="0">
              <a:defRPr/>
            </a:lvl7pPr>
            <a:lvl8pPr marL="0" marR="0" indent="0" algn="l" rtl="0">
              <a:defRPr/>
            </a:lvl8pPr>
            <a:lvl9pPr marL="0" marR="0" indent="0" algn="l" rtl="0"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5762948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Overview</a:t>
            </a:r>
            <a:r>
              <a:rPr lang="en-US" baseline="0" dirty="0"/>
              <a:t> uses the ‘Standard Slide’ layout.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2148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6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tags" Target="../tags/tag2.xml"/><Relationship Id="rId2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tags" Target="../tags/tag3.xml"/><Relationship Id="rId2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tags" Target="../tags/tag4.xml"/><Relationship Id="rId2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hape 13"/>
          <p:cNvCxnSpPr/>
          <p:nvPr/>
        </p:nvCxnSpPr>
        <p:spPr>
          <a:xfrm>
            <a:off x="0" y="1613266"/>
            <a:ext cx="9144000" cy="0"/>
          </a:xfrm>
          <a:prstGeom prst="straightConnector1">
            <a:avLst/>
          </a:prstGeom>
          <a:noFill/>
          <a:ln w="38100">
            <a:solidFill>
              <a:srgbClr val="00A9FF"/>
            </a:solidFill>
            <a:round/>
            <a:headEnd/>
            <a:tailEnd/>
          </a:ln>
          <a:effectLst/>
        </p:spPr>
      </p:cxnSp>
      <p:sp>
        <p:nvSpPr>
          <p:cNvPr id="14" name="Shape 14"/>
          <p:cNvSpPr txBox="1">
            <a:spLocks noGrp="1"/>
          </p:cNvSpPr>
          <p:nvPr>
            <p:ph type="ctrTitle" hasCustomPrompt="1"/>
          </p:nvPr>
        </p:nvSpPr>
        <p:spPr>
          <a:xfrm>
            <a:off x="685800" y="1899478"/>
            <a:ext cx="7772400" cy="17136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spcAft>
                <a:spcPts val="0"/>
              </a:spcAft>
              <a:defRPr sz="3600" b="1" i="0" u="none" strike="noStrike" cap="none" baseline="0">
                <a:solidFill>
                  <a:srgbClr val="21218A"/>
                </a:solidFill>
                <a:latin typeface="+mn-lt"/>
                <a:ea typeface="Arial"/>
                <a:cs typeface="Trebuchet MS Bold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Click to Add Title</a:t>
            </a:r>
            <a:br>
              <a:rPr lang="en-US" dirty="0"/>
            </a:br>
            <a:r>
              <a:rPr lang="en-US" dirty="0"/>
              <a:t>and Optional Subtitle</a:t>
            </a:r>
            <a:endParaRPr dirty="0"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 hasCustomPrompt="1"/>
          </p:nvPr>
        </p:nvSpPr>
        <p:spPr>
          <a:xfrm>
            <a:off x="3355077" y="5621595"/>
            <a:ext cx="5431276" cy="113518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None/>
              <a:defRPr sz="2000" b="0" i="0" u="none" strike="noStrike" cap="none" baseline="0">
                <a:solidFill>
                  <a:srgbClr val="0070C0"/>
                </a:solidFill>
                <a:latin typeface="+mn-lt"/>
                <a:ea typeface="Arial"/>
                <a:cs typeface="Trebuchet MS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AU" dirty="0"/>
              <a:t>Click to Add Presenter Name</a:t>
            </a:r>
          </a:p>
          <a:p>
            <a:r>
              <a:rPr lang="en-AU" dirty="0"/>
              <a:t>and Job Role</a:t>
            </a:r>
            <a:endParaRPr lang="en-US" dirty="0"/>
          </a:p>
        </p:txBody>
      </p:sp>
      <p:grpSp>
        <p:nvGrpSpPr>
          <p:cNvPr id="7" name="Group 1"/>
          <p:cNvGrpSpPr>
            <a:grpSpLocks/>
          </p:cNvGrpSpPr>
          <p:nvPr userDrawn="1"/>
        </p:nvGrpSpPr>
        <p:grpSpPr bwMode="auto">
          <a:xfrm>
            <a:off x="0" y="3714253"/>
            <a:ext cx="9145588" cy="1728787"/>
            <a:chOff x="-1588" y="4221163"/>
            <a:chExt cx="9145588" cy="1728787"/>
          </a:xfrm>
        </p:grpSpPr>
        <p:pic>
          <p:nvPicPr>
            <p:cNvPr id="8" name="Picture 13" descr="MPj04388700000[1]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2275" y="4229100"/>
              <a:ext cx="2555875" cy="1720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28" descr="MPj04222600000[1]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1638" y="4221163"/>
              <a:ext cx="2593975" cy="1728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34" descr="MPj04424370000[1]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1613" y="4221163"/>
              <a:ext cx="2592387" cy="1728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37" descr="MPj04265570000[1]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88" y="4221163"/>
              <a:ext cx="1728788" cy="1728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6" name="Picture 15" descr="snomed_brand_master_CMYK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6" y="5730391"/>
            <a:ext cx="3221091" cy="9480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8148" y="1823971"/>
            <a:ext cx="3784606" cy="3784311"/>
          </a:xfrm>
        </p:spPr>
        <p:txBody>
          <a:bodyPr anchor="t" anchorCtr="0"/>
          <a:lstStyle>
            <a:lvl1pPr algn="l">
              <a:defRPr sz="3600" b="1" i="0" cap="none">
                <a:latin typeface="+mj-lt"/>
                <a:cs typeface="Trebuchet MS Bold"/>
              </a:defRPr>
            </a:lvl1pPr>
          </a:lstStyle>
          <a:p>
            <a:r>
              <a:rPr lang="en-US" dirty="0"/>
              <a:t>Click to Add Section Title</a:t>
            </a:r>
            <a:endParaRPr lang="da-DK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 hasCustomPrompt="1"/>
          </p:nvPr>
        </p:nvSpPr>
        <p:spPr>
          <a:xfrm>
            <a:off x="5114332" y="1968865"/>
            <a:ext cx="3528890" cy="3443384"/>
          </a:xfrm>
        </p:spPr>
        <p:txBody>
          <a:bodyPr vert="horz"/>
          <a:lstStyle>
            <a:lvl1pPr marL="129541" indent="0">
              <a:buNone/>
              <a:defRPr sz="1800"/>
            </a:lvl1pPr>
            <a:lvl2pPr>
              <a:defRPr sz="1600"/>
            </a:lvl2pPr>
          </a:lstStyle>
          <a:p>
            <a:pPr lvl="0"/>
            <a:r>
              <a:rPr lang="en-GB" dirty="0"/>
              <a:t>Optional image</a:t>
            </a:r>
          </a:p>
        </p:txBody>
      </p:sp>
      <p:sp>
        <p:nvSpPr>
          <p:cNvPr id="10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319314" y="6429396"/>
            <a:ext cx="367486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8484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428736"/>
            <a:ext cx="8229600" cy="5000660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 marL="1600200" indent="-127000">
              <a:buClrTx/>
              <a:buFont typeface="Arial"/>
              <a:buChar char="•"/>
              <a:defRPr lang="en-US" sz="1800" dirty="0" smtClean="0">
                <a:solidFill>
                  <a:srgbClr val="3399FF"/>
                </a:solidFill>
                <a:latin typeface="+mn-lt"/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Line 222"/>
          <p:cNvSpPr>
            <a:spLocks noChangeShapeType="1"/>
          </p:cNvSpPr>
          <p:nvPr userDrawn="1"/>
        </p:nvSpPr>
        <p:spPr bwMode="auto">
          <a:xfrm>
            <a:off x="468313" y="1349360"/>
            <a:ext cx="8207375" cy="0"/>
          </a:xfrm>
          <a:prstGeom prst="line">
            <a:avLst/>
          </a:prstGeom>
          <a:noFill/>
          <a:ln w="38100">
            <a:solidFill>
              <a:srgbClr val="00A9FF"/>
            </a:solidFill>
            <a:round/>
            <a:headEnd/>
            <a:tailEnd/>
          </a:ln>
          <a:effectLst/>
        </p:spPr>
        <p:txBody>
          <a:bodyPr wrap="square" lIns="90000" tIns="46800" rIns="90000" bIns="46800" anchor="ctr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endParaRPr lang="da-DK"/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319314" y="6429396"/>
            <a:ext cx="367486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0429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itled Columns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body" idx="1" hasCustomPrompt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000" b="1" i="0" baseline="0">
                <a:latin typeface="+mn-lt"/>
                <a:cs typeface="Trebuchet MS Bold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US" dirty="0"/>
              <a:t>Click to Add Subtitle 1</a:t>
            </a:r>
          </a:p>
        </p:txBody>
      </p:sp>
      <p:sp>
        <p:nvSpPr>
          <p:cNvPr id="38" name="Shape 38"/>
          <p:cNvSpPr txBox="1">
            <a:spLocks noGrp="1"/>
          </p:cNvSpPr>
          <p:nvPr>
            <p:ph type="body" idx="3" hasCustomPrompt="1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000" b="1" i="0" baseline="0">
                <a:latin typeface="+mn-lt"/>
                <a:cs typeface="Trebuchet MS Bold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US" dirty="0"/>
              <a:t>Click to Add Subtitle 2</a:t>
            </a:r>
          </a:p>
        </p:txBody>
      </p:sp>
      <p:sp>
        <p:nvSpPr>
          <p:cNvPr id="10" name="Shape 18"/>
          <p:cNvSpPr txBox="1">
            <a:spLocks noGrp="1"/>
          </p:cNvSpPr>
          <p:nvPr>
            <p:ph type="title" hasCustomPrompt="1"/>
          </p:nvPr>
        </p:nvSpPr>
        <p:spPr>
          <a:xfrm>
            <a:off x="457200" y="739912"/>
            <a:ext cx="7324244" cy="54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+mn-lt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11" name="Line 222"/>
          <p:cNvSpPr>
            <a:spLocks noChangeShapeType="1"/>
          </p:cNvSpPr>
          <p:nvPr userDrawn="1"/>
        </p:nvSpPr>
        <p:spPr bwMode="auto">
          <a:xfrm>
            <a:off x="468313" y="1349360"/>
            <a:ext cx="8207375" cy="0"/>
          </a:xfrm>
          <a:prstGeom prst="line">
            <a:avLst/>
          </a:prstGeom>
          <a:noFill/>
          <a:ln w="38100">
            <a:solidFill>
              <a:srgbClr val="00A9FF"/>
            </a:solidFill>
            <a:round/>
            <a:headEnd/>
            <a:tailEnd/>
          </a:ln>
          <a:effectLst/>
        </p:spPr>
        <p:txBody>
          <a:bodyPr wrap="square" lIns="90000" tIns="46800" rIns="90000" bIns="46800" anchor="ctr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57200" y="2301271"/>
            <a:ext cx="4040188" cy="4128125"/>
          </a:xfrm>
        </p:spPr>
        <p:txBody>
          <a:bodyPr vert="horz"/>
          <a:lstStyle>
            <a:lvl1pPr>
              <a:defRPr sz="2000" baseline="0"/>
            </a:lvl1pPr>
            <a:lvl2pPr>
              <a:defRPr sz="1800"/>
            </a:lvl2pPr>
          </a:lstStyle>
          <a:p>
            <a:pPr lvl="0"/>
            <a:r>
              <a:rPr lang="en-GB" dirty="0"/>
              <a:t>Click to add column 1 text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4645025" y="2301271"/>
            <a:ext cx="4041775" cy="4128125"/>
          </a:xfrm>
        </p:spPr>
        <p:txBody>
          <a:bodyPr vert="horz"/>
          <a:lstStyle>
            <a:lvl1pPr>
              <a:defRPr sz="2000"/>
            </a:lvl1pPr>
            <a:lvl2pPr>
              <a:defRPr sz="1800"/>
            </a:lvl2pPr>
          </a:lstStyle>
          <a:p>
            <a:pPr lvl="0"/>
            <a:r>
              <a:rPr lang="en-GB" dirty="0"/>
              <a:t>Click to add column 2 text</a:t>
            </a:r>
          </a:p>
        </p:txBody>
      </p:sp>
      <p:sp>
        <p:nvSpPr>
          <p:cNvPr id="13" name="Line 222"/>
          <p:cNvSpPr>
            <a:spLocks noChangeShapeType="1"/>
          </p:cNvSpPr>
          <p:nvPr userDrawn="1"/>
        </p:nvSpPr>
        <p:spPr bwMode="auto">
          <a:xfrm>
            <a:off x="457200" y="2174874"/>
            <a:ext cx="4040187" cy="0"/>
          </a:xfrm>
          <a:prstGeom prst="line">
            <a:avLst/>
          </a:prstGeom>
          <a:noFill/>
          <a:ln w="38100">
            <a:solidFill>
              <a:srgbClr val="00A9FF"/>
            </a:solidFill>
            <a:round/>
            <a:headEnd/>
            <a:tailEnd/>
          </a:ln>
          <a:effectLst/>
        </p:spPr>
        <p:txBody>
          <a:bodyPr wrap="square" lIns="90000" tIns="46800" rIns="90000" bIns="46800" anchor="ctr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endParaRPr lang="da-DK"/>
          </a:p>
        </p:txBody>
      </p:sp>
      <p:sp>
        <p:nvSpPr>
          <p:cNvPr id="15" name="Line 222"/>
          <p:cNvSpPr>
            <a:spLocks noChangeShapeType="1"/>
          </p:cNvSpPr>
          <p:nvPr userDrawn="1"/>
        </p:nvSpPr>
        <p:spPr bwMode="auto">
          <a:xfrm>
            <a:off x="4635501" y="2174874"/>
            <a:ext cx="4040187" cy="0"/>
          </a:xfrm>
          <a:prstGeom prst="line">
            <a:avLst/>
          </a:prstGeom>
          <a:noFill/>
          <a:ln w="38100">
            <a:solidFill>
              <a:srgbClr val="00A9FF"/>
            </a:solidFill>
            <a:round/>
            <a:headEnd/>
            <a:tailEnd/>
          </a:ln>
          <a:effectLst/>
        </p:spPr>
        <p:txBody>
          <a:bodyPr wrap="square" lIns="90000" tIns="46800" rIns="90000" bIns="46800" anchor="ctr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endParaRPr lang="da-DK"/>
          </a:p>
        </p:txBody>
      </p:sp>
      <p:sp>
        <p:nvSpPr>
          <p:cNvPr id="1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319314" y="6429396"/>
            <a:ext cx="367486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761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wo Contents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8"/>
          <p:cNvSpPr txBox="1">
            <a:spLocks noGrp="1"/>
          </p:cNvSpPr>
          <p:nvPr>
            <p:ph type="title" hasCustomPrompt="1"/>
          </p:nvPr>
        </p:nvSpPr>
        <p:spPr>
          <a:xfrm>
            <a:off x="457200" y="741521"/>
            <a:ext cx="7276011" cy="53839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+mn-lt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11" name="Line 222"/>
          <p:cNvSpPr>
            <a:spLocks noChangeShapeType="1"/>
          </p:cNvSpPr>
          <p:nvPr userDrawn="1"/>
        </p:nvSpPr>
        <p:spPr bwMode="auto">
          <a:xfrm>
            <a:off x="468313" y="1349360"/>
            <a:ext cx="8207375" cy="0"/>
          </a:xfrm>
          <a:prstGeom prst="line">
            <a:avLst/>
          </a:prstGeom>
          <a:noFill/>
          <a:ln w="38100">
            <a:solidFill>
              <a:srgbClr val="00A9FF"/>
            </a:solidFill>
            <a:round/>
            <a:headEnd/>
            <a:tailEnd/>
          </a:ln>
          <a:effectLst/>
        </p:spPr>
        <p:txBody>
          <a:bodyPr wrap="square" lIns="90000" tIns="46800" rIns="90000" bIns="46800" anchor="ctr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68313" y="1457325"/>
            <a:ext cx="4024312" cy="4972050"/>
          </a:xfrm>
        </p:spPr>
        <p:txBody>
          <a:bodyPr vert="horz"/>
          <a:lstStyle>
            <a:lvl1pPr marL="129541" indent="0">
              <a:buNone/>
              <a:defRPr sz="2000" baseline="0"/>
            </a:lvl1pPr>
            <a:lvl2pPr>
              <a:defRPr sz="1800"/>
            </a:lvl2pPr>
          </a:lstStyle>
          <a:p>
            <a:pPr lvl="0"/>
            <a:r>
              <a:rPr lang="en-GB" dirty="0"/>
              <a:t>Text or image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662488" y="1457325"/>
            <a:ext cx="4024312" cy="4972050"/>
          </a:xfrm>
        </p:spPr>
        <p:txBody>
          <a:bodyPr vert="horz"/>
          <a:lstStyle>
            <a:lvl1pPr marL="129541" indent="0">
              <a:buNone/>
              <a:defRPr sz="2000" baseline="0"/>
            </a:lvl1pPr>
            <a:lvl2pPr>
              <a:defRPr sz="1800"/>
            </a:lvl2pPr>
          </a:lstStyle>
          <a:p>
            <a:pPr lvl="0"/>
            <a:r>
              <a:rPr lang="en-GB" dirty="0"/>
              <a:t>Text or object</a:t>
            </a:r>
          </a:p>
        </p:txBody>
      </p:sp>
      <p:sp>
        <p:nvSpPr>
          <p:cNvPr id="1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319314" y="6429396"/>
            <a:ext cx="367486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078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Titled Rows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body" idx="1" hasCustomPrompt="1"/>
          </p:nvPr>
        </p:nvSpPr>
        <p:spPr>
          <a:xfrm>
            <a:off x="457200" y="1535111"/>
            <a:ext cx="2468898" cy="235108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indent="0" algn="ctr" rtl="0">
              <a:buFont typeface="Arial"/>
              <a:buNone/>
              <a:defRPr sz="2000" b="1" i="0" baseline="0">
                <a:latin typeface="+mn-lt"/>
                <a:cs typeface="Trebuchet MS Bold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US" dirty="0"/>
              <a:t>Click to add sub-title 1</a:t>
            </a:r>
          </a:p>
        </p:txBody>
      </p:sp>
      <p:sp>
        <p:nvSpPr>
          <p:cNvPr id="38" name="Shape 38"/>
          <p:cNvSpPr txBox="1">
            <a:spLocks noGrp="1"/>
          </p:cNvSpPr>
          <p:nvPr>
            <p:ph type="body" idx="3" hasCustomPrompt="1"/>
          </p:nvPr>
        </p:nvSpPr>
        <p:spPr>
          <a:xfrm>
            <a:off x="457200" y="4069073"/>
            <a:ext cx="2468898" cy="23404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indent="0" algn="ctr" rtl="0">
              <a:buFont typeface="Arial"/>
              <a:buNone/>
              <a:defRPr sz="2000" b="1" i="0" baseline="0">
                <a:latin typeface="+mn-lt"/>
                <a:cs typeface="Trebuchet MS Bold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US" dirty="0"/>
              <a:t>Click to add sub-title 2</a:t>
            </a:r>
          </a:p>
        </p:txBody>
      </p:sp>
      <p:sp>
        <p:nvSpPr>
          <p:cNvPr id="10" name="Shape 18"/>
          <p:cNvSpPr txBox="1">
            <a:spLocks noGrp="1"/>
          </p:cNvSpPr>
          <p:nvPr>
            <p:ph type="title"/>
          </p:nvPr>
        </p:nvSpPr>
        <p:spPr>
          <a:xfrm>
            <a:off x="457201" y="755987"/>
            <a:ext cx="7259934" cy="54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+mn-lt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/>
              <a:t>Click to edit Master title style</a:t>
            </a:r>
            <a:endParaRPr dirty="0"/>
          </a:p>
        </p:txBody>
      </p:sp>
      <p:sp>
        <p:nvSpPr>
          <p:cNvPr id="11" name="Line 222"/>
          <p:cNvSpPr>
            <a:spLocks noChangeShapeType="1"/>
          </p:cNvSpPr>
          <p:nvPr/>
        </p:nvSpPr>
        <p:spPr bwMode="auto">
          <a:xfrm>
            <a:off x="468313" y="1349360"/>
            <a:ext cx="8207375" cy="0"/>
          </a:xfrm>
          <a:prstGeom prst="line">
            <a:avLst/>
          </a:prstGeom>
          <a:noFill/>
          <a:ln w="38100">
            <a:solidFill>
              <a:srgbClr val="00A9FF"/>
            </a:solidFill>
            <a:round/>
            <a:headEnd/>
            <a:tailEnd/>
          </a:ln>
          <a:effectLst/>
        </p:spPr>
        <p:txBody>
          <a:bodyPr wrap="square" lIns="90000" tIns="46800" rIns="90000" bIns="46800" anchor="ctr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00415" y="1545756"/>
            <a:ext cx="5475273" cy="2340438"/>
          </a:xfrm>
        </p:spPr>
        <p:txBody>
          <a:bodyPr vert="horz"/>
          <a:lstStyle>
            <a:lvl1pPr>
              <a:defRPr sz="2000" baseline="0"/>
            </a:lvl1pPr>
            <a:lvl2pPr>
              <a:defRPr sz="1800"/>
            </a:lvl2pPr>
          </a:lstStyle>
          <a:p>
            <a:pPr lvl="0"/>
            <a:r>
              <a:rPr lang="en-GB" dirty="0"/>
              <a:t>Click to add row 1 item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3200415" y="4069073"/>
            <a:ext cx="5486385" cy="2340438"/>
          </a:xfrm>
        </p:spPr>
        <p:txBody>
          <a:bodyPr vert="horz"/>
          <a:lstStyle>
            <a:lvl1pPr>
              <a:defRPr sz="2000"/>
            </a:lvl1pPr>
            <a:lvl2pPr>
              <a:defRPr sz="1800"/>
            </a:lvl2pPr>
          </a:lstStyle>
          <a:p>
            <a:pPr lvl="0"/>
            <a:r>
              <a:rPr lang="en-GB" dirty="0"/>
              <a:t>Click to add row 2 item</a:t>
            </a:r>
          </a:p>
        </p:txBody>
      </p:sp>
      <p:sp>
        <p:nvSpPr>
          <p:cNvPr id="13" name="Line 222"/>
          <p:cNvSpPr>
            <a:spLocks noChangeShapeType="1"/>
          </p:cNvSpPr>
          <p:nvPr/>
        </p:nvSpPr>
        <p:spPr bwMode="auto">
          <a:xfrm flipV="1">
            <a:off x="457200" y="3958548"/>
            <a:ext cx="2651776" cy="19085"/>
          </a:xfrm>
          <a:prstGeom prst="line">
            <a:avLst/>
          </a:prstGeom>
          <a:noFill/>
          <a:ln w="38100">
            <a:solidFill>
              <a:srgbClr val="00A9FF"/>
            </a:solidFill>
            <a:round/>
            <a:headEnd/>
            <a:tailEnd/>
          </a:ln>
          <a:effectLst/>
        </p:spPr>
        <p:txBody>
          <a:bodyPr wrap="square" lIns="90000" tIns="46800" rIns="90000" bIns="46800" anchor="ctr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endParaRPr lang="da-DK"/>
          </a:p>
        </p:txBody>
      </p:sp>
      <p:sp>
        <p:nvSpPr>
          <p:cNvPr id="1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319314" y="6429396"/>
            <a:ext cx="367486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52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4" name="Line 222"/>
          <p:cNvSpPr>
            <a:spLocks noChangeShapeType="1"/>
          </p:cNvSpPr>
          <p:nvPr userDrawn="1"/>
        </p:nvSpPr>
        <p:spPr bwMode="auto">
          <a:xfrm>
            <a:off x="468313" y="1349360"/>
            <a:ext cx="8207375" cy="0"/>
          </a:xfrm>
          <a:prstGeom prst="line">
            <a:avLst/>
          </a:prstGeom>
          <a:noFill/>
          <a:ln w="38100">
            <a:solidFill>
              <a:srgbClr val="00A9FF"/>
            </a:solidFill>
            <a:round/>
            <a:headEnd/>
            <a:tailEnd/>
          </a:ln>
          <a:effectLst/>
        </p:spPr>
        <p:txBody>
          <a:bodyPr wrap="square" lIns="90000" tIns="46800" rIns="90000" bIns="46800" anchor="ctr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endParaRPr lang="da-DK"/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319314" y="6429396"/>
            <a:ext cx="367486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4999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319314" y="6429396"/>
            <a:ext cx="367486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Clean Page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7833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Relationship Id="rId11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body" idx="1"/>
          </p:nvPr>
        </p:nvSpPr>
        <p:spPr>
          <a:xfrm>
            <a:off x="457200" y="1428736"/>
            <a:ext cx="8229600" cy="482881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744212"/>
            <a:ext cx="7276011" cy="54771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2800" b="0" i="0" u="none" strike="noStrike" cap="none" baseline="0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319314" y="6429396"/>
            <a:ext cx="367486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snomed-brand-RGB-small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125" y="190502"/>
            <a:ext cx="1104898" cy="1104898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79" r:id="rId2"/>
    <p:sldLayoutId id="2147483682" r:id="rId3"/>
    <p:sldLayoutId id="2147483684" r:id="rId4"/>
    <p:sldLayoutId id="2147483683" r:id="rId5"/>
    <p:sldLayoutId id="2147483686" r:id="rId6"/>
    <p:sldLayoutId id="2147483687" r:id="rId7"/>
    <p:sldLayoutId id="2147483654" r:id="rId8"/>
    <p:sldLayoutId id="2147483685" r:id="rId9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Trebuchet MS Bold"/>
          <a:ea typeface="Arial"/>
          <a:cs typeface="Trebuchet MS Bold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Trebuchet MS"/>
          <a:ea typeface="Arial"/>
          <a:cs typeface="Trebuchet MS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tags" Target="../tags/tag5.xml"/><Relationship Id="rId2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tags" Target="../tags/tag6.xml"/><Relationship Id="rId2" Type="http://schemas.openxmlformats.org/officeDocument/2006/relationships/slideLayout" Target="../slideLayouts/slideLayout3.xml"/><Relationship Id="rId3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Yongsheng Gao</a:t>
            </a:r>
          </a:p>
          <a:p>
            <a:r>
              <a:rPr lang="en-US" dirty="0" smtClean="0"/>
              <a:t>SI April Business Meeting, London</a:t>
            </a:r>
          </a:p>
          <a:p>
            <a:r>
              <a:rPr lang="en-US" dirty="0" smtClean="0"/>
              <a:t>2018/04/09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Roadmap for DL Enhancements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07970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2018 July </a:t>
            </a:r>
            <a:r>
              <a:rPr lang="en-AU" dirty="0"/>
              <a:t>R</a:t>
            </a:r>
            <a:r>
              <a:rPr lang="en-AU" dirty="0" smtClean="0"/>
              <a:t>elease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AU" dirty="0" smtClean="0"/>
              <a:t>The OWL axiom </a:t>
            </a:r>
            <a:r>
              <a:rPr lang="en-AU" dirty="0" err="1" smtClean="0"/>
              <a:t>refset</a:t>
            </a:r>
            <a:r>
              <a:rPr lang="en-AU" dirty="0" smtClean="0"/>
              <a:t> includes only </a:t>
            </a:r>
            <a:r>
              <a:rPr lang="en-AU" dirty="0" smtClean="0"/>
              <a:t>the following enhancements:</a:t>
            </a:r>
          </a:p>
          <a:p>
            <a:pPr lvl="1"/>
            <a:r>
              <a:rPr lang="en-AU" dirty="0" smtClean="0"/>
              <a:t>Transitive properties</a:t>
            </a:r>
          </a:p>
          <a:p>
            <a:pPr lvl="1"/>
            <a:r>
              <a:rPr lang="en-AU" dirty="0"/>
              <a:t>R</a:t>
            </a:r>
            <a:r>
              <a:rPr lang="en-AU" dirty="0" smtClean="0"/>
              <a:t>eflexive properties</a:t>
            </a:r>
          </a:p>
          <a:p>
            <a:pPr lvl="1"/>
            <a:r>
              <a:rPr lang="en-AU" dirty="0"/>
              <a:t>P</a:t>
            </a:r>
            <a:r>
              <a:rPr lang="en-AU" dirty="0" smtClean="0"/>
              <a:t>roperty chains</a:t>
            </a:r>
            <a:endParaRPr lang="en-AU" dirty="0"/>
          </a:p>
          <a:p>
            <a:r>
              <a:rPr lang="en-AU" dirty="0" smtClean="0"/>
              <a:t>The OWL axiom </a:t>
            </a:r>
            <a:r>
              <a:rPr lang="en-AU" dirty="0" err="1" smtClean="0"/>
              <a:t>refset</a:t>
            </a:r>
            <a:r>
              <a:rPr lang="en-AU" dirty="0" smtClean="0"/>
              <a:t> must be included for the DL classification</a:t>
            </a:r>
          </a:p>
          <a:p>
            <a:r>
              <a:rPr lang="en-AU" dirty="0" smtClean="0"/>
              <a:t>No changes to the RF2 stated relationships file</a:t>
            </a:r>
          </a:p>
          <a:p>
            <a:r>
              <a:rPr lang="en-AU" dirty="0" smtClean="0"/>
              <a:t>The RF2 relationships file is changed from DNF (Distribution </a:t>
            </a:r>
            <a:r>
              <a:rPr lang="en-AU" dirty="0"/>
              <a:t>N</a:t>
            </a:r>
            <a:r>
              <a:rPr lang="en-AU" dirty="0" smtClean="0"/>
              <a:t>ormal Form) to NNF (Necessary Normal Form)</a:t>
            </a:r>
          </a:p>
          <a:p>
            <a:r>
              <a:rPr lang="en-AU" dirty="0" smtClean="0"/>
              <a:t>SNOMED CT Logic Profile Specification</a:t>
            </a:r>
          </a:p>
          <a:p>
            <a:r>
              <a:rPr lang="en-AU" dirty="0" smtClean="0"/>
              <a:t>OWL Reference Sets Specification</a:t>
            </a:r>
          </a:p>
          <a:p>
            <a:r>
              <a:rPr lang="en-AU" dirty="0" smtClean="0"/>
              <a:t>Definition and </a:t>
            </a:r>
            <a:r>
              <a:rPr lang="en-AU" dirty="0"/>
              <a:t>calculation rules for the </a:t>
            </a:r>
            <a:r>
              <a:rPr lang="en-AU" dirty="0" smtClean="0"/>
              <a:t>NNF</a:t>
            </a:r>
            <a:endParaRPr lang="en-AU" dirty="0"/>
          </a:p>
          <a:p>
            <a:pPr lvl="1"/>
            <a:endParaRPr lang="en-A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522583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2019 January </a:t>
            </a:r>
            <a:r>
              <a:rPr lang="en-US" dirty="0"/>
              <a:t>R</a:t>
            </a:r>
            <a:r>
              <a:rPr lang="en-US" dirty="0" smtClean="0"/>
              <a:t>elease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The OWL axiom </a:t>
            </a:r>
            <a:r>
              <a:rPr lang="en-AU" dirty="0" err="1" smtClean="0"/>
              <a:t>refset</a:t>
            </a:r>
            <a:r>
              <a:rPr lang="en-AU" dirty="0" smtClean="0"/>
              <a:t> represents all stated relationships  </a:t>
            </a:r>
            <a:r>
              <a:rPr lang="mr-IN" dirty="0" smtClean="0"/>
              <a:t>–</a:t>
            </a:r>
            <a:r>
              <a:rPr lang="en-AU" dirty="0" smtClean="0"/>
              <a:t> Source of truth</a:t>
            </a:r>
            <a:endParaRPr lang="en-AU" dirty="0"/>
          </a:p>
          <a:p>
            <a:pPr lvl="1"/>
            <a:r>
              <a:rPr lang="en-AU" dirty="0" smtClean="0"/>
              <a:t>Transitive </a:t>
            </a:r>
            <a:r>
              <a:rPr lang="en-AU" dirty="0"/>
              <a:t>properties</a:t>
            </a:r>
          </a:p>
          <a:p>
            <a:pPr lvl="1"/>
            <a:r>
              <a:rPr lang="en-AU" dirty="0"/>
              <a:t>Reflexive properties</a:t>
            </a:r>
          </a:p>
          <a:p>
            <a:pPr lvl="1"/>
            <a:r>
              <a:rPr lang="en-AU" dirty="0"/>
              <a:t>Property chains</a:t>
            </a:r>
          </a:p>
          <a:p>
            <a:r>
              <a:rPr lang="en-AU" dirty="0"/>
              <a:t>GCIs (General Concept Inclusions)</a:t>
            </a:r>
          </a:p>
          <a:p>
            <a:r>
              <a:rPr lang="en-AU" dirty="0"/>
              <a:t>Additional </a:t>
            </a:r>
            <a:r>
              <a:rPr lang="en-AU" dirty="0" smtClean="0"/>
              <a:t>axioms</a:t>
            </a:r>
          </a:p>
          <a:p>
            <a:r>
              <a:rPr lang="en-AU" dirty="0" smtClean="0"/>
              <a:t>Solution and documentation for </a:t>
            </a:r>
            <a:r>
              <a:rPr lang="en-AU" dirty="0"/>
              <a:t>n</a:t>
            </a:r>
            <a:r>
              <a:rPr lang="en-AU" dirty="0" smtClean="0"/>
              <a:t>ested expressions </a:t>
            </a:r>
          </a:p>
          <a:p>
            <a:endParaRPr lang="en-AU" dirty="0"/>
          </a:p>
          <a:p>
            <a:r>
              <a:rPr lang="en-AU" dirty="0"/>
              <a:t>Parallel release of stated relationships </a:t>
            </a:r>
            <a:r>
              <a:rPr lang="en-AU" dirty="0" smtClean="0"/>
              <a:t>file </a:t>
            </a:r>
            <a:endParaRPr lang="en-AU" dirty="0"/>
          </a:p>
          <a:p>
            <a:endParaRPr lang="en-AU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99249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2019 July Release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Specification for concrete domains</a:t>
            </a:r>
          </a:p>
          <a:p>
            <a:r>
              <a:rPr lang="en-AU" dirty="0" smtClean="0"/>
              <a:t>Withdraw the release of stated relationships file</a:t>
            </a:r>
          </a:p>
          <a:p>
            <a:r>
              <a:rPr lang="en-AU" dirty="0" smtClean="0"/>
              <a:t>Implementation of other enhancements </a:t>
            </a:r>
            <a:r>
              <a:rPr lang="mr-IN" dirty="0" smtClean="0"/>
              <a:t>…</a:t>
            </a:r>
            <a:endParaRPr lang="en-AU" dirty="0" smtClean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74470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8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emplate for Presentations - Elearning Style Guide (20170105)">
  <a:themeElements>
    <a:clrScheme name="IHTSDO CIIO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9972"/>
      </a:accent1>
      <a:accent2>
        <a:srgbClr val="3333CC"/>
      </a:accent2>
      <a:accent3>
        <a:srgbClr val="FFFFFF"/>
      </a:accent3>
      <a:accent4>
        <a:srgbClr val="000000"/>
      </a:accent4>
      <a:accent5>
        <a:srgbClr val="00CC99"/>
      </a:accent5>
      <a:accent6>
        <a:srgbClr val="2D2DB9"/>
      </a:accent6>
      <a:hlink>
        <a:srgbClr val="0000E5"/>
      </a:hlink>
      <a:folHlink>
        <a:srgbClr val="2D2DB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emplate for Presentations - Elearning Style Guide (20160706).potx" id="{7328D708-8ECB-41A8-95B3-0FCC7B7FF271}" vid="{DCDB3407-A528-4ED9-B24D-15A4FA73EAAE}"/>
    </a:ext>
  </a:extLst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 for Presentations - Elearning Style Guide (20170105).potx</Template>
  <TotalTime>1716</TotalTime>
  <Words>161</Words>
  <Application>Microsoft Macintosh PowerPoint</Application>
  <PresentationFormat>On-screen Show (4:3)</PresentationFormat>
  <Paragraphs>31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Template for Presentations - Elearning Style Guide (20170105)</vt:lpstr>
      <vt:lpstr>Roadmap for DL Enhancements</vt:lpstr>
      <vt:lpstr>2018 July Release</vt:lpstr>
      <vt:lpstr>2019 January Release</vt:lpstr>
      <vt:lpstr>2019 July Release</vt:lpstr>
    </vt:vector>
  </TitlesOfParts>
  <Manager/>
  <Company>IHTSDO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Yongsheng Gao</dc:creator>
  <cp:keywords/>
  <dc:description/>
  <cp:lastModifiedBy>Yongsheng Gao</cp:lastModifiedBy>
  <cp:revision>31</cp:revision>
  <dcterms:created xsi:type="dcterms:W3CDTF">2016-06-15T23:13:26Z</dcterms:created>
  <dcterms:modified xsi:type="dcterms:W3CDTF">2018-04-09T11:21:18Z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2AC9EC82-9C0C-4CDF-88DA-BF0B9C5F642E</vt:lpwstr>
  </property>
  <property fmtid="{D5CDD505-2E9C-101B-9397-08002B2CF9AE}" pid="3" name="ArticulatePath">
    <vt:lpwstr>Presentation1</vt:lpwstr>
  </property>
</Properties>
</file>