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5"/>
  </p:notesMasterIdLst>
  <p:handoutMasterIdLst>
    <p:handoutMasterId r:id="rId6"/>
  </p:handoutMasterIdLst>
  <p:sldIdLst>
    <p:sldId id="295" r:id="rId2"/>
    <p:sldId id="296" r:id="rId3"/>
    <p:sldId id="297" r:id="rId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4880" autoAdjust="0"/>
    <p:restoredTop sz="86447" autoAdjust="0"/>
  </p:normalViewPr>
  <p:slideViewPr>
    <p:cSldViewPr snapToGrid="0" snapToObjects="1">
      <p:cViewPr>
        <p:scale>
          <a:sx n="80" d="100"/>
          <a:sy n="80" d="100"/>
        </p:scale>
        <p:origin x="-1392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pPr/>
              <a:t>09/12/2013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09-12-2013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09-12-2013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09-12-2013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 smtClean="0"/>
              <a:t>www.ihtsdo.org</a:t>
            </a:r>
            <a:endParaRPr lang="da-DK" dirty="0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da-DK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12/9/2013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global.gotomeeting.com/join/718959493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ea typeface="Verdana"/>
                <a:cs typeface="Verdana"/>
              </a:rPr>
              <a:t>Mapping Special Interest Group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 smtClean="0"/>
              <a:t>Conference call</a:t>
            </a:r>
          </a:p>
          <a:p>
            <a:pPr marL="0" indent="0" algn="ctr">
              <a:buNone/>
            </a:pPr>
            <a:r>
              <a:rPr lang="en-GB" dirty="0" smtClean="0"/>
              <a:t>Monday, 9 December 2013</a:t>
            </a:r>
          </a:p>
          <a:p>
            <a:pPr marL="0" indent="0" algn="ctr">
              <a:buNone/>
            </a:pPr>
            <a:r>
              <a:rPr lang="en-GB" dirty="0" smtClean="0"/>
              <a:t>20:00-21:00 UTC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global.gotomeeting.com/join/718959493</a:t>
            </a:r>
            <a:endParaRPr lang="en-US" dirty="0" smtClean="0"/>
          </a:p>
          <a:p>
            <a:pPr marL="0" indent="0" algn="ctr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s-ES" dirty="0" smtClean="0"/>
              <a:t>Meeting </a:t>
            </a:r>
            <a:r>
              <a:rPr lang="es-ES" dirty="0"/>
              <a:t>ID: </a:t>
            </a:r>
            <a:r>
              <a:rPr lang="es-ES" dirty="0" smtClean="0"/>
              <a:t>718-959-493</a:t>
            </a:r>
            <a:endParaRPr lang="es-ES" dirty="0"/>
          </a:p>
          <a:p>
            <a:pPr marL="0" indent="0" algn="ctr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en-US" dirty="0"/>
              <a:t>IHTSDO conference line will not be used for map call: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en-US" dirty="0"/>
              <a:t>Audio will be provided with </a:t>
            </a:r>
            <a:r>
              <a:rPr lang="en-US" dirty="0" err="1" smtClean="0"/>
              <a:t>GoToMeeting</a:t>
            </a:r>
            <a:r>
              <a:rPr lang="en-US" dirty="0" smtClean="0"/>
              <a:t>.</a:t>
            </a:r>
            <a:endParaRPr lang="en-US" dirty="0"/>
          </a:p>
          <a:p>
            <a:pPr marL="857250" lvl="1" indent="-457200">
              <a:buNone/>
            </a:pPr>
            <a:endParaRPr lang="en-GB" dirty="0" smtClean="0"/>
          </a:p>
          <a:p>
            <a:pPr marL="400050" lvl="1" indent="0">
              <a:buNone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9706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Agenda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Minutes of </a:t>
            </a:r>
            <a:r>
              <a:rPr lang="en-US" dirty="0" smtClean="0"/>
              <a:t>November meeting </a:t>
            </a:r>
            <a:r>
              <a:rPr lang="en-US" dirty="0"/>
              <a:t>– JRC</a:t>
            </a:r>
          </a:p>
          <a:p>
            <a:pPr>
              <a:defRPr/>
            </a:pPr>
            <a:r>
              <a:rPr lang="en-US" dirty="0"/>
              <a:t>Update from </a:t>
            </a:r>
            <a:r>
              <a:rPr lang="en-US" dirty="0" smtClean="0"/>
              <a:t>JAG </a:t>
            </a:r>
            <a:r>
              <a:rPr lang="en-US" dirty="0"/>
              <a:t>– </a:t>
            </a:r>
            <a:r>
              <a:rPr lang="en-US" dirty="0" smtClean="0"/>
              <a:t>JRC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Joint call with </a:t>
            </a:r>
            <a:r>
              <a:rPr lang="en-US" dirty="0" err="1" smtClean="0"/>
              <a:t>ImplementationSIG</a:t>
            </a:r>
            <a:r>
              <a:rPr lang="en-US" dirty="0" smtClean="0"/>
              <a:t>; allergy models and </a:t>
            </a:r>
            <a:r>
              <a:rPr lang="en-US" dirty="0" err="1" smtClean="0"/>
              <a:t>refset</a:t>
            </a:r>
            <a:r>
              <a:rPr lang="en-US" dirty="0" smtClean="0"/>
              <a:t> artifacts – JRC,KL</a:t>
            </a:r>
          </a:p>
          <a:p>
            <a:pPr>
              <a:defRPr/>
            </a:pPr>
            <a:r>
              <a:rPr lang="en-US" dirty="0" smtClean="0"/>
              <a:t>Update LOINC harmonization work </a:t>
            </a:r>
            <a:r>
              <a:rPr lang="en-US" dirty="0" smtClean="0"/>
              <a:t>– IG, JRC</a:t>
            </a:r>
            <a:endParaRPr lang="en-US" dirty="0"/>
          </a:p>
          <a:p>
            <a:pPr>
              <a:defRPr/>
            </a:pPr>
            <a:r>
              <a:rPr lang="en-US" dirty="0" smtClean="0"/>
              <a:t>Update on RF2 </a:t>
            </a:r>
            <a:r>
              <a:rPr lang="en-US" dirty="0"/>
              <a:t>map standard </a:t>
            </a:r>
            <a:r>
              <a:rPr lang="en-US" dirty="0" smtClean="0"/>
              <a:t>– JRC</a:t>
            </a:r>
          </a:p>
          <a:p>
            <a:pPr>
              <a:defRPr/>
            </a:pPr>
            <a:r>
              <a:rPr lang="en-US" dirty="0" smtClean="0"/>
              <a:t>Terms of Reference(revisited) - JM</a:t>
            </a:r>
            <a:endParaRPr lang="en-US" dirty="0"/>
          </a:p>
          <a:p>
            <a:pPr>
              <a:defRPr/>
            </a:pPr>
            <a:r>
              <a:rPr lang="en-US" dirty="0" smtClean="0"/>
              <a:t>Map </a:t>
            </a:r>
            <a:r>
              <a:rPr lang="en-US" dirty="0"/>
              <a:t>Education guidelines – KG, RS</a:t>
            </a:r>
          </a:p>
          <a:p>
            <a:pPr>
              <a:defRPr/>
            </a:pPr>
            <a:r>
              <a:rPr lang="en-US" dirty="0"/>
              <a:t>Report from Mapping Service Team – KG, </a:t>
            </a:r>
            <a:r>
              <a:rPr lang="en-US" dirty="0" smtClean="0"/>
              <a:t>DM</a:t>
            </a:r>
          </a:p>
          <a:p>
            <a:pPr>
              <a:defRPr/>
            </a:pPr>
            <a:r>
              <a:rPr lang="en-US" dirty="0" smtClean="0"/>
              <a:t>Schedule for January call - Group</a:t>
            </a:r>
          </a:p>
        </p:txBody>
      </p:sp>
    </p:spTree>
    <p:extLst>
      <p:ext uri="{BB962C8B-B14F-4D97-AF65-F5344CB8AC3E}">
        <p14:creationId xmlns:p14="http://schemas.microsoft.com/office/powerpoint/2010/main" val="6557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Upcoming Meetings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HL7 Working Group Meeting, 19-24 January 2014      San Antonio, Texas, USA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IHTSDO Business Meeting</a:t>
            </a:r>
            <a:r>
              <a:rPr lang="en-US" smtClean="0"/>
              <a:t>, </a:t>
            </a:r>
            <a:r>
              <a:rPr lang="en-US" smtClean="0"/>
              <a:t>28-30 </a:t>
            </a:r>
            <a:r>
              <a:rPr lang="en-US" dirty="0" smtClean="0"/>
              <a:t>April 2014 Copenhagen, Denmark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Mapping SIG Call - 13 January 20:00 UTC</a:t>
            </a:r>
            <a:r>
              <a:rPr lang="en-US" dirty="0" smtClean="0"/>
              <a:t>?</a:t>
            </a:r>
          </a:p>
          <a:p>
            <a:pPr>
              <a:defRPr/>
            </a:pPr>
            <a:r>
              <a:rPr lang="en-US" dirty="0" smtClean="0"/>
              <a:t>Joint call with </a:t>
            </a:r>
            <a:r>
              <a:rPr lang="en-US" dirty="0" err="1" smtClean="0"/>
              <a:t>ImpSIG</a:t>
            </a:r>
            <a:r>
              <a:rPr lang="en-US" dirty="0" smtClean="0"/>
              <a:t> January 28</a:t>
            </a:r>
            <a:r>
              <a:rPr lang="en-US" baseline="30000" dirty="0" smtClean="0"/>
              <a:t>th</a:t>
            </a:r>
            <a:r>
              <a:rPr lang="en-US" dirty="0" smtClean="0"/>
              <a:t> 21:00 UTC</a:t>
            </a:r>
            <a:r>
              <a:rPr lang="en-US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21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2410</TotalTime>
  <Words>148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Ihtsdo_PptTemplate_2012</vt:lpstr>
      <vt:lpstr>Mapping Special Interest Group</vt:lpstr>
      <vt:lpstr>Agenda</vt:lpstr>
      <vt:lpstr>Upcoming Meetings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</dc:title>
  <dc:creator>David Markwell</dc:creator>
  <cp:lastModifiedBy>Administrator</cp:lastModifiedBy>
  <cp:revision>69</cp:revision>
  <cp:lastPrinted>2012-02-08T14:59:06Z</cp:lastPrinted>
  <dcterms:created xsi:type="dcterms:W3CDTF">2013-10-05T20:55:24Z</dcterms:created>
  <dcterms:modified xsi:type="dcterms:W3CDTF">2013-12-09T21:00:14Z</dcterms:modified>
</cp:coreProperties>
</file>