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-132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48289-D6C1-47AE-A81A-944ADF9F65CF}" type="datetimeFigureOut">
              <a:rPr lang="sv-SE" smtClean="0"/>
              <a:t>2015-01-20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44DB-A0B8-49DB-AB0E-73D325C1994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60324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48289-D6C1-47AE-A81A-944ADF9F65CF}" type="datetimeFigureOut">
              <a:rPr lang="sv-SE" smtClean="0"/>
              <a:t>2015-01-20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44DB-A0B8-49DB-AB0E-73D325C1994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88521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48289-D6C1-47AE-A81A-944ADF9F65CF}" type="datetimeFigureOut">
              <a:rPr lang="sv-SE" smtClean="0"/>
              <a:t>2015-01-20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44DB-A0B8-49DB-AB0E-73D325C1994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7187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48289-D6C1-47AE-A81A-944ADF9F65CF}" type="datetimeFigureOut">
              <a:rPr lang="sv-SE" smtClean="0"/>
              <a:t>2015-01-20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44DB-A0B8-49DB-AB0E-73D325C1994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0893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48289-D6C1-47AE-A81A-944ADF9F65CF}" type="datetimeFigureOut">
              <a:rPr lang="sv-SE" smtClean="0"/>
              <a:t>2015-01-20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44DB-A0B8-49DB-AB0E-73D325C1994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19745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48289-D6C1-47AE-A81A-944ADF9F65CF}" type="datetimeFigureOut">
              <a:rPr lang="sv-SE" smtClean="0"/>
              <a:t>2015-01-20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44DB-A0B8-49DB-AB0E-73D325C1994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41081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48289-D6C1-47AE-A81A-944ADF9F65CF}" type="datetimeFigureOut">
              <a:rPr lang="sv-SE" smtClean="0"/>
              <a:t>2015-01-20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44DB-A0B8-49DB-AB0E-73D325C1994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49351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48289-D6C1-47AE-A81A-944ADF9F65CF}" type="datetimeFigureOut">
              <a:rPr lang="sv-SE" smtClean="0"/>
              <a:t>2015-01-20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44DB-A0B8-49DB-AB0E-73D325C1994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71526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48289-D6C1-47AE-A81A-944ADF9F65CF}" type="datetimeFigureOut">
              <a:rPr lang="sv-SE" smtClean="0"/>
              <a:t>2015-01-20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44DB-A0B8-49DB-AB0E-73D325C1994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9185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48289-D6C1-47AE-A81A-944ADF9F65CF}" type="datetimeFigureOut">
              <a:rPr lang="sv-SE" smtClean="0"/>
              <a:t>2015-01-20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44DB-A0B8-49DB-AB0E-73D325C1994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322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48289-D6C1-47AE-A81A-944ADF9F65CF}" type="datetimeFigureOut">
              <a:rPr lang="sv-SE" smtClean="0"/>
              <a:t>2015-01-20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44DB-A0B8-49DB-AB0E-73D325C1994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89842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B48289-D6C1-47AE-A81A-944ADF9F65CF}" type="datetimeFigureOut">
              <a:rPr lang="sv-SE" smtClean="0"/>
              <a:t>2015-01-20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9E44DB-A0B8-49DB-AB0E-73D325C1994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82583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2363788"/>
            <a:ext cx="3817937" cy="305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Observables model in </a:t>
            </a:r>
            <a:r>
              <a:rPr lang="en-US" dirty="0" smtClean="0"/>
              <a:t>30 seconds</a:t>
            </a:r>
            <a:endParaRPr lang="sv-SE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655" y="2311400"/>
            <a:ext cx="4054475" cy="454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4984292" y="2981325"/>
            <a:ext cx="252413" cy="252413"/>
            <a:chOff x="3622" y="2290"/>
            <a:chExt cx="159" cy="159"/>
          </a:xfrm>
        </p:grpSpPr>
        <p:sp>
          <p:nvSpPr>
            <p:cNvPr id="7" name="Line 5"/>
            <p:cNvSpPr>
              <a:spLocks noChangeShapeType="1"/>
            </p:cNvSpPr>
            <p:nvPr/>
          </p:nvSpPr>
          <p:spPr bwMode="auto">
            <a:xfrm>
              <a:off x="3627" y="2290"/>
              <a:ext cx="148" cy="159"/>
            </a:xfrm>
            <a:prstGeom prst="line">
              <a:avLst/>
            </a:prstGeom>
            <a:noFill/>
            <a:ln w="18000" cap="flat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sv-SE"/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 flipH="1">
              <a:off x="3621" y="2290"/>
              <a:ext cx="161" cy="159"/>
            </a:xfrm>
            <a:prstGeom prst="line">
              <a:avLst/>
            </a:prstGeom>
            <a:noFill/>
            <a:ln w="18000" cap="flat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sv-SE"/>
            </a:p>
          </p:txBody>
        </p:sp>
      </p:grpSp>
      <p:cxnSp>
        <p:nvCxnSpPr>
          <p:cNvPr id="9" name="AutoShape 7"/>
          <p:cNvCxnSpPr>
            <a:cxnSpLocks noChangeShapeType="1"/>
          </p:cNvCxnSpPr>
          <p:nvPr/>
        </p:nvCxnSpPr>
        <p:spPr bwMode="auto">
          <a:xfrm flipH="1" flipV="1">
            <a:off x="5244642" y="3111500"/>
            <a:ext cx="447675" cy="363538"/>
          </a:xfrm>
          <a:prstGeom prst="straightConnector1">
            <a:avLst/>
          </a:prstGeom>
          <a:noFill/>
          <a:ln w="18000" cap="flat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6246355" y="1997075"/>
            <a:ext cx="1804987" cy="65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 anchorCtr="1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en-US" altLang="sv-SE">
                <a:solidFill>
                  <a:srgbClr val="000000"/>
                </a:solidFill>
                <a:ea typeface="Droid Sans Fallback" pitchFamily="48" charset="0"/>
                <a:cs typeface="Droid Sans Fallback" pitchFamily="48" charset="0"/>
              </a:rPr>
              <a:t>Observation device</a:t>
            </a:r>
          </a:p>
        </p:txBody>
      </p:sp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9567" y="2363788"/>
            <a:ext cx="1200150" cy="86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5724067" y="3297238"/>
            <a:ext cx="1603375" cy="319881"/>
          </a:xfrm>
          <a:prstGeom prst="rect">
            <a:avLst/>
          </a:prstGeom>
          <a:solidFill>
            <a:srgbClr val="99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en-US" altLang="sv-SE">
                <a:solidFill>
                  <a:srgbClr val="000000"/>
                </a:solidFill>
                <a:ea typeface="Droid Sans Fallback" pitchFamily="48" charset="0"/>
                <a:cs typeface="Droid Sans Fallback" pitchFamily="48" charset="0"/>
              </a:rPr>
              <a:t>DIRECT SITE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6451142" y="4283075"/>
            <a:ext cx="2100263" cy="912813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en-US" altLang="sv-SE">
                <a:solidFill>
                  <a:srgbClr val="000000"/>
                </a:solidFill>
                <a:ea typeface="Droid Sans Fallback" pitchFamily="48" charset="0"/>
                <a:cs typeface="Droid Sans Fallback" pitchFamily="48" charset="0"/>
              </a:rPr>
              <a:t>PROPERTY TYPE</a:t>
            </a:r>
          </a:p>
          <a:p>
            <a:pPr>
              <a:lnSpc>
                <a:spcPct val="100000"/>
              </a:lnSpc>
              <a:buClrTx/>
              <a:buFontTx/>
              <a:buNone/>
            </a:pPr>
            <a:r>
              <a:rPr lang="en-US" altLang="sv-SE">
                <a:solidFill>
                  <a:srgbClr val="000000"/>
                </a:solidFill>
                <a:ea typeface="Droid Sans Fallback" pitchFamily="48" charset="0"/>
                <a:cs typeface="Droid Sans Fallback" pitchFamily="48" charset="0"/>
              </a:rPr>
              <a:t>INHERES IN</a:t>
            </a:r>
          </a:p>
          <a:p>
            <a:pPr>
              <a:lnSpc>
                <a:spcPct val="100000"/>
              </a:lnSpc>
              <a:buClrTx/>
              <a:buFontTx/>
              <a:buNone/>
            </a:pPr>
            <a:r>
              <a:rPr lang="en-US" altLang="sv-SE">
                <a:solidFill>
                  <a:srgbClr val="000000"/>
                </a:solidFill>
                <a:ea typeface="Droid Sans Fallback" pitchFamily="48" charset="0"/>
                <a:cs typeface="Droid Sans Fallback" pitchFamily="48" charset="0"/>
              </a:rPr>
              <a:t>...</a:t>
            </a:r>
          </a:p>
        </p:txBody>
      </p:sp>
      <p:cxnSp>
        <p:nvCxnSpPr>
          <p:cNvPr id="14" name="AutoShape 13"/>
          <p:cNvCxnSpPr>
            <a:cxnSpLocks noChangeShapeType="1"/>
          </p:cNvCxnSpPr>
          <p:nvPr/>
        </p:nvCxnSpPr>
        <p:spPr bwMode="auto">
          <a:xfrm flipH="1">
            <a:off x="5177967" y="4649788"/>
            <a:ext cx="1125538" cy="158750"/>
          </a:xfrm>
          <a:prstGeom prst="straightConnector1">
            <a:avLst/>
          </a:prstGeom>
          <a:noFill/>
          <a:ln w="18000" cap="flat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7098842" y="5838825"/>
            <a:ext cx="1933575" cy="365125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en-US" altLang="sv-SE">
                <a:solidFill>
                  <a:srgbClr val="000000"/>
                </a:solidFill>
                <a:ea typeface="Droid Sans Fallback" pitchFamily="48" charset="0"/>
                <a:cs typeface="Droid Sans Fallback" pitchFamily="48" charset="0"/>
              </a:rPr>
              <a:t>PRECONDITION</a:t>
            </a:r>
          </a:p>
        </p:txBody>
      </p:sp>
      <p:cxnSp>
        <p:nvCxnSpPr>
          <p:cNvPr id="16" name="AutoShape 15"/>
          <p:cNvCxnSpPr>
            <a:cxnSpLocks noChangeShapeType="1"/>
          </p:cNvCxnSpPr>
          <p:nvPr/>
        </p:nvCxnSpPr>
        <p:spPr bwMode="auto">
          <a:xfrm flipH="1">
            <a:off x="6536867" y="6021388"/>
            <a:ext cx="406400" cy="193675"/>
          </a:xfrm>
          <a:prstGeom prst="straightConnector1">
            <a:avLst/>
          </a:prstGeom>
          <a:noFill/>
          <a:ln w="18000" cap="flat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8013241" y="2638425"/>
            <a:ext cx="1019175" cy="595313"/>
          </a:xfrm>
          <a:prstGeom prst="rect">
            <a:avLst/>
          </a:prstGeom>
          <a:solidFill>
            <a:srgbClr val="99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en-US" altLang="sv-SE">
                <a:solidFill>
                  <a:srgbClr val="000000"/>
                </a:solidFill>
                <a:ea typeface="Droid Sans Fallback" pitchFamily="48" charset="0"/>
                <a:cs typeface="Droid Sans Fallback" pitchFamily="48" charset="0"/>
              </a:rPr>
              <a:t>SCALE</a:t>
            </a:r>
          </a:p>
          <a:p>
            <a:pPr>
              <a:lnSpc>
                <a:spcPct val="100000"/>
              </a:lnSpc>
              <a:buClrTx/>
              <a:buFontTx/>
              <a:buNone/>
            </a:pPr>
            <a:r>
              <a:rPr lang="en-US" altLang="sv-SE">
                <a:solidFill>
                  <a:srgbClr val="000000"/>
                </a:solidFill>
                <a:ea typeface="Droid Sans Fallback" pitchFamily="48" charset="0"/>
                <a:cs typeface="Droid Sans Fallback" pitchFamily="48" charset="0"/>
              </a:rPr>
              <a:t>UNITS</a:t>
            </a: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1733600" y="1925637"/>
            <a:ext cx="8540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en-US" altLang="sv-SE" dirty="0">
                <a:solidFill>
                  <a:srgbClr val="000000"/>
                </a:solidFill>
                <a:ea typeface="Droid Sans Fallback" pitchFamily="48" charset="0"/>
                <a:cs typeface="Droid Sans Fallback" pitchFamily="48" charset="0"/>
              </a:rPr>
              <a:t>WHAT</a:t>
            </a: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1604329" y="5481638"/>
            <a:ext cx="7397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en-US" altLang="sv-SE" dirty="0">
                <a:solidFill>
                  <a:srgbClr val="000000"/>
                </a:solidFill>
                <a:ea typeface="Droid Sans Fallback" pitchFamily="48" charset="0"/>
                <a:cs typeface="Droid Sans Fallback" pitchFamily="48" charset="0"/>
              </a:rPr>
              <a:t>HOW</a:t>
            </a: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6740067" y="1590353"/>
            <a:ext cx="1603375" cy="319881"/>
          </a:xfrm>
          <a:prstGeom prst="rect">
            <a:avLst/>
          </a:prstGeom>
          <a:solidFill>
            <a:srgbClr val="99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FFFF"/>
                </a:solidFill>
                <a:latin typeface="Arial" charset="0"/>
                <a:ea typeface="AR PL UMing HK" charset="0"/>
                <a:cs typeface="AR PL UMing HK" charset="0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en-US" altLang="sv-SE" dirty="0" smtClean="0">
                <a:solidFill>
                  <a:srgbClr val="000000"/>
                </a:solidFill>
                <a:ea typeface="Droid Sans Fallback" pitchFamily="48" charset="0"/>
                <a:cs typeface="Droid Sans Fallback" pitchFamily="48" charset="0"/>
              </a:rPr>
              <a:t>TECHNIQUE</a:t>
            </a:r>
            <a:endParaRPr lang="en-US" altLang="sv-SE" dirty="0">
              <a:solidFill>
                <a:srgbClr val="000000"/>
              </a:solidFill>
              <a:ea typeface="Droid Sans Fallback" pitchFamily="48" charset="0"/>
              <a:cs typeface="Droid Sans Fallback" pitchFamily="4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228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20</Words>
  <Application>Microsoft Office PowerPoint</Application>
  <PresentationFormat>On-screen Show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Observables model in 30 seconds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Observables model in 30 seconds</dc:title>
  <dc:creator>danka</dc:creator>
  <cp:lastModifiedBy>danka</cp:lastModifiedBy>
  <cp:revision>1</cp:revision>
  <dcterms:created xsi:type="dcterms:W3CDTF">2015-01-20T21:06:40Z</dcterms:created>
  <dcterms:modified xsi:type="dcterms:W3CDTF">2015-01-20T21:07:54Z</dcterms:modified>
</cp:coreProperties>
</file>