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5"/>
  </p:notesMasterIdLst>
  <p:handoutMasterIdLst>
    <p:handoutMasterId r:id="rId6"/>
  </p:handoutMasterIdLst>
  <p:sldIdLst>
    <p:sldId id="298" r:id="rId2"/>
    <p:sldId id="299" r:id="rId3"/>
    <p:sldId id="297" r:id="rId4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24880" autoAdjust="0"/>
    <p:restoredTop sz="86447" autoAdjust="0"/>
  </p:normalViewPr>
  <p:slideViewPr>
    <p:cSldViewPr snapToGrid="0" snapToObjects="1">
      <p:cViewPr>
        <p:scale>
          <a:sx n="70" d="100"/>
          <a:sy n="70" d="100"/>
        </p:scale>
        <p:origin x="-1286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4387F-E010-4F9B-AEA1-DCCE2C26E715}" type="datetimeFigureOut">
              <a:rPr lang="en-GB" smtClean="0"/>
              <a:pPr/>
              <a:t>08/09/2014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B8F18-F341-48B6-A3E5-487CF75F80A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8538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4DB1BF-FE3E-4329-BE63-D2A8502369CB}" type="datetimeFigureOut">
              <a:rPr lang="en-US" smtClean="0"/>
              <a:pPr/>
              <a:t>9/8/2014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0B162-B110-41DD-96C2-67D84E7CC3E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584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Purpose - following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0B162-B110-41DD-96C2-67D84E7CC3E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355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87"/>
          <p:cNvSpPr>
            <a:spLocks noChangeShapeType="1"/>
          </p:cNvSpPr>
          <p:nvPr/>
        </p:nvSpPr>
        <p:spPr bwMode="auto">
          <a:xfrm>
            <a:off x="7570808" y="6588148"/>
            <a:ext cx="1588" cy="198438"/>
          </a:xfrm>
          <a:prstGeom prst="line">
            <a:avLst/>
          </a:prstGeom>
          <a:noFill/>
          <a:ln w="12700">
            <a:solidFill>
              <a:srgbClr val="666666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6" name="Line 188"/>
          <p:cNvSpPr>
            <a:spLocks noChangeShapeType="1"/>
          </p:cNvSpPr>
          <p:nvPr/>
        </p:nvSpPr>
        <p:spPr bwMode="auto">
          <a:xfrm>
            <a:off x="0" y="1714488"/>
            <a:ext cx="9144000" cy="0"/>
          </a:xfrm>
          <a:prstGeom prst="line">
            <a:avLst/>
          </a:prstGeom>
          <a:noFill/>
          <a:ln w="9525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3309" name="Rectangle 23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43116"/>
            <a:ext cx="7772400" cy="1470025"/>
          </a:xfrm>
        </p:spPr>
        <p:txBody>
          <a:bodyPr/>
          <a:lstStyle>
            <a:lvl1pPr algn="ct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312" name="Rectangle 2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rgbClr val="0070C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da-DK" dirty="0"/>
          </a:p>
        </p:txBody>
      </p:sp>
      <p:sp>
        <p:nvSpPr>
          <p:cNvPr id="7" name="Rectangle 18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9/8/2014</a:t>
            </a:fld>
            <a:endParaRPr lang="en-US" dirty="0"/>
          </a:p>
        </p:txBody>
      </p:sp>
      <p:sp>
        <p:nvSpPr>
          <p:cNvPr id="8" name="Rectangle 18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238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pic>
        <p:nvPicPr>
          <p:cNvPr id="10" name="Picture 9"/>
          <p:cNvPicPr/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3310" y="17254"/>
            <a:ext cx="5520690" cy="166306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9/8/2014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41438"/>
            <a:ext cx="2057400" cy="4784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41438"/>
            <a:ext cx="6019800" cy="47847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9/8/2014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3839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7960"/>
            <a:ext cx="8229600" cy="4551435"/>
          </a:xfrm>
        </p:spPr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/>
              <a:pPr>
                <a:defRPr/>
              </a:pPr>
              <a:t>08-09-2014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 dirty="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dirty="0"/>
              <a:t>www.ihtsdo.org</a:t>
            </a:r>
          </a:p>
        </p:txBody>
      </p:sp>
      <p:sp>
        <p:nvSpPr>
          <p:cNvPr id="7" name="Line 222"/>
          <p:cNvSpPr>
            <a:spLocks noChangeShapeType="1"/>
          </p:cNvSpPr>
          <p:nvPr userDrawn="1"/>
        </p:nvSpPr>
        <p:spPr bwMode="auto">
          <a:xfrm>
            <a:off x="479425" y="1777472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11040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57943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/>
              <a:pPr>
                <a:defRPr/>
              </a:pPr>
              <a:t>08-09-2014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 dirty="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dirty="0"/>
              <a:t>www.ihtsdo.org</a:t>
            </a:r>
          </a:p>
        </p:txBody>
      </p:sp>
      <p:sp>
        <p:nvSpPr>
          <p:cNvPr id="7" name="Line 222"/>
          <p:cNvSpPr>
            <a:spLocks noChangeShapeType="1"/>
          </p:cNvSpPr>
          <p:nvPr userDrawn="1"/>
        </p:nvSpPr>
        <p:spPr bwMode="auto">
          <a:xfrm>
            <a:off x="479425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025803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 smtClean="0"/>
              <a:pPr>
                <a:defRPr/>
              </a:pPr>
              <a:t>08-09-2014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 dirty="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dirty="0" smtClean="0"/>
              <a:t>www.ihtsdo.org</a:t>
            </a:r>
            <a:endParaRPr lang="da-DK" dirty="0"/>
          </a:p>
        </p:txBody>
      </p:sp>
      <p:sp>
        <p:nvSpPr>
          <p:cNvPr id="7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9" name="Line 222"/>
          <p:cNvSpPr>
            <a:spLocks noChangeShapeType="1"/>
          </p:cNvSpPr>
          <p:nvPr userDrawn="1"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9/8/2014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0799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4038600" cy="500066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28736"/>
            <a:ext cx="4038600" cy="50006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9/8/2014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64294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9/8/2014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0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9/8/2014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9/8/2014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3008313" cy="7207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5111750" cy="5340369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9/8/2014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Line 222"/>
          <p:cNvSpPr>
            <a:spLocks noChangeShapeType="1"/>
          </p:cNvSpPr>
          <p:nvPr/>
        </p:nvSpPr>
        <p:spPr bwMode="auto">
          <a:xfrm>
            <a:off x="428597" y="1428736"/>
            <a:ext cx="3071834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1492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71522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da-DK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8165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9/8/2014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5" name="Rectangle 18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48594" y="6572272"/>
            <a:ext cx="152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700">
                <a:solidFill>
                  <a:srgbClr val="150E53"/>
                </a:solidFill>
                <a:latin typeface="+mn-lt"/>
              </a:defRPr>
            </a:lvl1pPr>
          </a:lstStyle>
          <a:p>
            <a:fld id="{433C56EF-5C50-014F-83FF-A185149DB78E}" type="datetimeFigureOut">
              <a:rPr lang="en-US" smtClean="0"/>
              <a:pPr/>
              <a:t>9/8/2014</a:t>
            </a:fld>
            <a:endParaRPr lang="en-US" dirty="0"/>
          </a:p>
        </p:txBody>
      </p:sp>
      <p:sp>
        <p:nvSpPr>
          <p:cNvPr id="2236" name="Rectangle 18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08869" y="6572272"/>
            <a:ext cx="3397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700">
                <a:solidFill>
                  <a:srgbClr val="666666"/>
                </a:solidFill>
                <a:latin typeface="+mn-lt"/>
              </a:defRPr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37" name="Line 189"/>
          <p:cNvSpPr>
            <a:spLocks noChangeShapeType="1"/>
          </p:cNvSpPr>
          <p:nvPr/>
        </p:nvSpPr>
        <p:spPr bwMode="auto">
          <a:xfrm>
            <a:off x="7570808" y="6588148"/>
            <a:ext cx="1588" cy="198438"/>
          </a:xfrm>
          <a:prstGeom prst="line">
            <a:avLst/>
          </a:prstGeom>
          <a:noFill/>
          <a:ln w="12700">
            <a:solidFill>
              <a:srgbClr val="666666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1032" name="Rectangle 2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28736"/>
            <a:ext cx="82296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 dirty="0" smtClean="0"/>
              <a:t>Klik for at redigere teksttypografierne i masteren</a:t>
            </a:r>
          </a:p>
          <a:p>
            <a:pPr lvl="1"/>
            <a:r>
              <a:rPr lang="da-DK" noProof="0" dirty="0" smtClean="0"/>
              <a:t>Andet niveau</a:t>
            </a:r>
          </a:p>
          <a:p>
            <a:pPr lvl="2"/>
            <a:r>
              <a:rPr lang="da-DK" noProof="0" dirty="0" smtClean="0"/>
              <a:t>Tredje niveau</a:t>
            </a:r>
          </a:p>
          <a:p>
            <a:pPr lvl="3"/>
            <a:r>
              <a:rPr lang="da-DK" noProof="0" dirty="0" smtClean="0"/>
              <a:t>Fjerde niveau</a:t>
            </a:r>
          </a:p>
          <a:p>
            <a:pPr lvl="4"/>
            <a:r>
              <a:rPr lang="da-DK" noProof="0" dirty="0" smtClean="0"/>
              <a:t>Femte niveau</a:t>
            </a:r>
          </a:p>
        </p:txBody>
      </p:sp>
      <p:sp>
        <p:nvSpPr>
          <p:cNvPr id="2269" name="Rectangle 2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72272"/>
            <a:ext cx="2895600" cy="28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pic>
        <p:nvPicPr>
          <p:cNvPr id="9" name="Picture 8"/>
          <p:cNvPicPr/>
          <p:nvPr/>
        </p:nvPicPr>
        <p:blipFill rotWithShape="1"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09" b="11589"/>
          <a:stretch/>
        </p:blipFill>
        <p:spPr>
          <a:xfrm>
            <a:off x="6391698" y="-1"/>
            <a:ext cx="2760345" cy="68436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31" name="Rectangle 21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42918"/>
            <a:ext cx="8229600" cy="579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dirty="0" smtClean="0"/>
              <a:t>Klik for at redigere titeltypografi i masteren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60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6">
              <a:lumMod val="75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ts val="100"/>
        </a:spcBef>
        <a:spcAft>
          <a:spcPts val="100"/>
        </a:spcAft>
        <a:buClr>
          <a:srgbClr val="0055B0"/>
        </a:buClr>
        <a:buSzPct val="85000"/>
        <a:buFont typeface="Wingdings" pitchFamily="2" charset="2"/>
        <a:buChar char="§"/>
        <a:defRPr sz="2400">
          <a:solidFill>
            <a:srgbClr val="0055B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ts val="100"/>
        </a:spcBef>
        <a:spcAft>
          <a:spcPts val="100"/>
        </a:spcAft>
        <a:buSzPct val="85000"/>
        <a:buFont typeface="Wingdings" pitchFamily="2" charset="2"/>
        <a:buChar char="§"/>
        <a:defRPr sz="2000">
          <a:solidFill>
            <a:srgbClr val="0070C0"/>
          </a:solidFill>
          <a:latin typeface="+mn-lt"/>
        </a:defRPr>
      </a:lvl2pPr>
      <a:lvl3pPr marL="1143000" indent="-228600" algn="l" rtl="0" eaLnBrk="1" fontAlgn="base" hangingPunct="1">
        <a:spcBef>
          <a:spcPts val="100"/>
        </a:spcBef>
        <a:spcAft>
          <a:spcPts val="100"/>
        </a:spcAft>
        <a:buSzPct val="50000"/>
        <a:buFont typeface="Wingdings" pitchFamily="2" charset="2"/>
        <a:buChar char="§"/>
        <a:defRPr sz="2000">
          <a:solidFill>
            <a:srgbClr val="229BB8"/>
          </a:solidFill>
          <a:latin typeface="+mn-lt"/>
        </a:defRPr>
      </a:lvl3pPr>
      <a:lvl4pPr marL="1600200" indent="-228600" algn="l" rtl="0" eaLnBrk="1" fontAlgn="base" hangingPunct="1">
        <a:spcBef>
          <a:spcPts val="100"/>
        </a:spcBef>
        <a:spcAft>
          <a:spcPts val="100"/>
        </a:spcAft>
        <a:buChar char="–"/>
        <a:defRPr sz="1600">
          <a:solidFill>
            <a:schemeClr val="bg2">
              <a:lumMod val="75000"/>
            </a:schemeClr>
          </a:solidFill>
          <a:latin typeface="+mn-lt"/>
        </a:defRPr>
      </a:lvl4pPr>
      <a:lvl5pPr marL="2057400" indent="-228600" algn="l" rtl="0" eaLnBrk="1" fontAlgn="base" hangingPunct="1">
        <a:spcBef>
          <a:spcPts val="100"/>
        </a:spcBef>
        <a:spcAft>
          <a:spcPts val="100"/>
        </a:spcAft>
        <a:buChar char="»"/>
        <a:defRPr sz="1600">
          <a:solidFill>
            <a:schemeClr val="bg2">
              <a:lumMod val="75000"/>
            </a:schemeClr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50A0"/>
                </a:solidFill>
              </a:rPr>
              <a:t>October Face to Face – suggested agenda items – for discussion at August Meeting</a:t>
            </a:r>
            <a:endParaRPr lang="en-US" b="1" dirty="0">
              <a:solidFill>
                <a:srgbClr val="005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0874"/>
            <a:ext cx="8610600" cy="4990926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Monday 10/27 Q1  Surinam room; candidate topics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000" dirty="0" smtClean="0"/>
              <a:t>Purpose and scope of group (following revision of TOR)?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000" dirty="0"/>
              <a:t>Draft work plan for group for 2015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000" dirty="0" smtClean="0"/>
              <a:t>How can we as a group advise and support the meaningful use of SNOMED CT and associated maps?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000" dirty="0" smtClean="0"/>
              <a:t>Discuss/advise on the principles of quality assurance and validation rules for mapping products in member countries?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000" dirty="0" smtClean="0"/>
              <a:t>Proposal: demo of new SNOMED CT browser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000" dirty="0"/>
              <a:t>Quality Metrics – </a:t>
            </a:r>
            <a:r>
              <a:rPr lang="en-US" sz="2000" dirty="0" smtClean="0"/>
              <a:t>MST/members</a:t>
            </a:r>
            <a:endParaRPr lang="en-US" sz="2000" dirty="0"/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0" indent="0">
              <a:buNone/>
              <a:defRPr/>
            </a:pPr>
            <a:r>
              <a:rPr lang="en-US" dirty="0" smtClean="0"/>
              <a:t>Q2: Project report on map tooling; Demonstration of new mapping tool 90 minutes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/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endParaRPr lang="en-US" sz="2000" dirty="0" smtClean="0"/>
          </a:p>
          <a:p>
            <a:pPr marL="514350" indent="-514350">
              <a:buFont typeface="+mj-lt"/>
              <a:buAutoNum type="arabicPeriod"/>
              <a:defRPr/>
            </a:pPr>
            <a:endParaRPr 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88377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50A0"/>
                </a:solidFill>
              </a:rPr>
              <a:t>October Face to Face – suggested agenda items – for discussion at August Meeting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10/27 Q3 Indonesia room  Joint with </a:t>
            </a:r>
            <a:r>
              <a:rPr lang="en-US" dirty="0" err="1" smtClean="0"/>
              <a:t>ImpSIG</a:t>
            </a:r>
            <a:endParaRPr lang="en-US" dirty="0" smtClean="0"/>
          </a:p>
          <a:p>
            <a:pPr marL="514350" indent="-514350">
              <a:buAutoNum type="arabicPeriod" startAt="6"/>
              <a:defRPr/>
            </a:pPr>
            <a:r>
              <a:rPr lang="en-US" dirty="0" smtClean="0"/>
              <a:t>Tooling for legacy map development?</a:t>
            </a:r>
          </a:p>
          <a:p>
            <a:pPr marL="514350" indent="-514350">
              <a:buAutoNum type="arabicPeriod" startAt="6"/>
              <a:defRPr/>
            </a:pPr>
            <a:endParaRPr lang="en-US" dirty="0" smtClean="0"/>
          </a:p>
          <a:p>
            <a:pPr marL="0" indent="0">
              <a:buNone/>
              <a:defRPr/>
            </a:pPr>
            <a:r>
              <a:rPr lang="en-US" dirty="0" smtClean="0"/>
              <a:t>10/27 Q4 Indonesia room Joint </a:t>
            </a:r>
            <a:r>
              <a:rPr lang="en-US" dirty="0" err="1" smtClean="0"/>
              <a:t>ImpSIG</a:t>
            </a:r>
            <a:r>
              <a:rPr lang="en-US" dirty="0" smtClean="0"/>
              <a:t>, EC&amp;E project</a:t>
            </a:r>
          </a:p>
          <a:p>
            <a:pPr marL="514350" indent="-514350">
              <a:buAutoNum type="arabicPeriod" startAt="6"/>
              <a:defRPr/>
            </a:pPr>
            <a:endParaRPr lang="en-US" sz="1400" dirty="0" smtClean="0"/>
          </a:p>
          <a:p>
            <a:pPr marL="514350" indent="-514350">
              <a:buAutoNum type="arabicPeriod" startAt="6"/>
              <a:defRPr/>
            </a:pPr>
            <a:endParaRPr lang="en-US" dirty="0"/>
          </a:p>
          <a:p>
            <a:pPr>
              <a:defRPr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58418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Upcoming Meetings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877960"/>
            <a:ext cx="8509379" cy="455143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3200" dirty="0" smtClean="0"/>
              <a:t>Next </a:t>
            </a:r>
            <a:r>
              <a:rPr lang="en-US" sz="3200" dirty="0"/>
              <a:t>MapSIG meeting: </a:t>
            </a:r>
            <a:r>
              <a:rPr lang="en-US" sz="3200" dirty="0" smtClean="0"/>
              <a:t>  </a:t>
            </a:r>
          </a:p>
          <a:p>
            <a:pPr>
              <a:defRPr/>
            </a:pPr>
            <a:r>
              <a:rPr lang="en-US" sz="3200" dirty="0" smtClean="0"/>
              <a:t>IHTSDO business meeting: October 26-29</a:t>
            </a:r>
            <a:r>
              <a:rPr lang="en-US" sz="3200" baseline="30000" dirty="0" smtClean="0"/>
              <a:t>th</a:t>
            </a:r>
            <a:r>
              <a:rPr lang="en-US" sz="3200" dirty="0" smtClean="0"/>
              <a:t> Amsterdam</a:t>
            </a:r>
          </a:p>
          <a:p>
            <a:pPr lvl="1">
              <a:defRPr/>
            </a:pPr>
            <a:r>
              <a:rPr lang="en-US" sz="2800" dirty="0" smtClean="0"/>
              <a:t>Monday 10/27 9-12:30 Surinam room</a:t>
            </a:r>
          </a:p>
          <a:p>
            <a:pPr lvl="1">
              <a:defRPr/>
            </a:pPr>
            <a:r>
              <a:rPr lang="en-US" sz="2800" dirty="0" smtClean="0"/>
              <a:t>13:30-15:00 Joint w/</a:t>
            </a:r>
            <a:r>
              <a:rPr lang="en-US" sz="2800" dirty="0" err="1" smtClean="0"/>
              <a:t>ImpSIG</a:t>
            </a:r>
            <a:r>
              <a:rPr lang="en-US" sz="2800" dirty="0" smtClean="0"/>
              <a:t> Indonesia room</a:t>
            </a:r>
          </a:p>
          <a:p>
            <a:pPr lvl="1">
              <a:defRPr/>
            </a:pPr>
            <a:r>
              <a:rPr lang="en-US" sz="2800" dirty="0" smtClean="0"/>
              <a:t>15:30-17:00 Joint w/</a:t>
            </a:r>
            <a:r>
              <a:rPr lang="en-US" sz="2800" dirty="0" err="1" smtClean="0"/>
              <a:t>ImpSIG</a:t>
            </a:r>
            <a:r>
              <a:rPr lang="en-US" sz="2800" dirty="0" smtClean="0"/>
              <a:t>, EC&amp;E project group Indonesia room</a:t>
            </a:r>
          </a:p>
          <a:p>
            <a:pPr>
              <a:defRPr/>
            </a:pPr>
            <a:r>
              <a:rPr lang="en-US" sz="3200" dirty="0" smtClean="0"/>
              <a:t>IHTSDO Implementation Showcase October 29-30</a:t>
            </a:r>
          </a:p>
        </p:txBody>
      </p:sp>
    </p:spTree>
    <p:extLst>
      <p:ext uri="{BB962C8B-B14F-4D97-AF65-F5344CB8AC3E}">
        <p14:creationId xmlns:p14="http://schemas.microsoft.com/office/powerpoint/2010/main" val="1612142878"/>
      </p:ext>
    </p:extLst>
  </p:cSld>
  <p:clrMapOvr>
    <a:masterClrMapping/>
  </p:clrMapOvr>
</p:sld>
</file>

<file path=ppt/theme/theme1.xml><?xml version="1.0" encoding="utf-8"?>
<a:theme xmlns:a="http://schemas.openxmlformats.org/drawingml/2006/main" name="Ihtsdo_PptTemplate_2012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master_IHTSDO_turkis li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a-DK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master_IHTSDO_turkis li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IHTSDO_turkis lin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Ihtsdo_PptTemplate_2012</Template>
  <TotalTime>3991</TotalTime>
  <Words>180</Words>
  <Application>Microsoft Office PowerPoint</Application>
  <PresentationFormat>On-screen Show (4:3)</PresentationFormat>
  <Paragraphs>27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Ihtsdo_PptTemplate_2012</vt:lpstr>
      <vt:lpstr>October Face to Face – suggested agenda items – for discussion at August Meeting</vt:lpstr>
      <vt:lpstr>October Face to Face – suggested agenda items – for discussion at August Meeting</vt:lpstr>
      <vt:lpstr>Upcoming Meetings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Mapping SIG</dc:title>
  <dc:creator>David Markwell</dc:creator>
  <cp:lastModifiedBy>Administrator</cp:lastModifiedBy>
  <cp:revision>101</cp:revision>
  <cp:lastPrinted>2012-02-08T14:59:06Z</cp:lastPrinted>
  <dcterms:created xsi:type="dcterms:W3CDTF">2013-10-05T20:55:24Z</dcterms:created>
  <dcterms:modified xsi:type="dcterms:W3CDTF">2014-09-08T19:44:46Z</dcterms:modified>
</cp:coreProperties>
</file>